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780963" cy="66611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22" autoAdjust="0"/>
  </p:normalViewPr>
  <p:slideViewPr>
    <p:cSldViewPr>
      <p:cViewPr>
        <p:scale>
          <a:sx n="75" d="100"/>
          <a:sy n="75" d="100"/>
        </p:scale>
        <p:origin x="-2640" y="-966"/>
      </p:cViewPr>
      <p:guideLst>
        <p:guide orient="horz" pos="2098"/>
        <p:guide pos="40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8623-378D-4338-84C3-06A12048CC9F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685800"/>
            <a:ext cx="6578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F97D5-6A78-4DD8-8276-6940198CA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4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685800"/>
            <a:ext cx="65786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F97D5-6A78-4DD8-8276-6940198CA8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15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2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66198" y="266757"/>
            <a:ext cx="2875716" cy="56835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9051" y="266757"/>
            <a:ext cx="8414134" cy="568356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0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9610" y="4280409"/>
            <a:ext cx="10863819" cy="13229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9610" y="2823280"/>
            <a:ext cx="10863819" cy="14571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9048" y="1554271"/>
            <a:ext cx="5644926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96989" y="1554271"/>
            <a:ext cx="5644926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5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048" y="1491051"/>
            <a:ext cx="5647145" cy="621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048" y="2112449"/>
            <a:ext cx="5647145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2555" y="1491051"/>
            <a:ext cx="5649363" cy="621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92555" y="2112449"/>
            <a:ext cx="5649363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6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052" y="265214"/>
            <a:ext cx="4204848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97002" y="265215"/>
            <a:ext cx="7144913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052" y="1393909"/>
            <a:ext cx="4204848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5161" y="4662806"/>
            <a:ext cx="7668578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5161" y="595187"/>
            <a:ext cx="7668578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5161" y="5213276"/>
            <a:ext cx="7668578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9049" y="266757"/>
            <a:ext cx="11502867" cy="1110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049" y="1554271"/>
            <a:ext cx="11502867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9049" y="6173902"/>
            <a:ext cx="2982225" cy="35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66832" y="6173902"/>
            <a:ext cx="4047305" cy="35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59691" y="6173902"/>
            <a:ext cx="2982225" cy="35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5615607" y="5454911"/>
            <a:ext cx="1800000" cy="9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5615607" y="3150655"/>
            <a:ext cx="1800000" cy="9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/>
              <p:cNvSpPr txBox="1"/>
              <p:nvPr/>
            </p:nvSpPr>
            <p:spPr>
              <a:xfrm>
                <a:off x="8243879" y="3434021"/>
                <a:ext cx="243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79" y="3434021"/>
                <a:ext cx="243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 62"/>
          <p:cNvSpPr/>
          <p:nvPr/>
        </p:nvSpPr>
        <p:spPr>
          <a:xfrm>
            <a:off x="5615607" y="450255"/>
            <a:ext cx="1800000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10656367" y="3168687"/>
            <a:ext cx="1800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hteck 64"/>
          <p:cNvSpPr/>
          <p:nvPr/>
        </p:nvSpPr>
        <p:spPr>
          <a:xfrm>
            <a:off x="4391471" y="1628810"/>
            <a:ext cx="1440000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hteck 65"/>
          <p:cNvSpPr/>
          <p:nvPr/>
        </p:nvSpPr>
        <p:spPr>
          <a:xfrm>
            <a:off x="3311351" y="2014717"/>
            <a:ext cx="108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2447255" y="2394511"/>
            <a:ext cx="72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1871191" y="2592974"/>
            <a:ext cx="540000" cy="27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1367175" y="2754511"/>
            <a:ext cx="360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hteck 69"/>
          <p:cNvSpPr/>
          <p:nvPr/>
        </p:nvSpPr>
        <p:spPr>
          <a:xfrm>
            <a:off x="4391471" y="5011381"/>
            <a:ext cx="1440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hteck 70"/>
          <p:cNvSpPr/>
          <p:nvPr/>
        </p:nvSpPr>
        <p:spPr>
          <a:xfrm>
            <a:off x="3311351" y="4831381"/>
            <a:ext cx="1080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hteck 71"/>
          <p:cNvSpPr/>
          <p:nvPr/>
        </p:nvSpPr>
        <p:spPr>
          <a:xfrm>
            <a:off x="2447255" y="4626719"/>
            <a:ext cx="72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hteck 72"/>
          <p:cNvSpPr/>
          <p:nvPr/>
        </p:nvSpPr>
        <p:spPr>
          <a:xfrm>
            <a:off x="1871191" y="4504196"/>
            <a:ext cx="54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hteck 73"/>
          <p:cNvSpPr/>
          <p:nvPr/>
        </p:nvSpPr>
        <p:spPr>
          <a:xfrm>
            <a:off x="1367175" y="4422036"/>
            <a:ext cx="36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Gewinkelte Verbindung 74"/>
          <p:cNvCxnSpPr>
            <a:endCxn id="69" idx="1"/>
          </p:cNvCxnSpPr>
          <p:nvPr/>
        </p:nvCxnSpPr>
        <p:spPr>
          <a:xfrm flipV="1">
            <a:off x="971071" y="2844511"/>
            <a:ext cx="396104" cy="774176"/>
          </a:xfrm>
          <a:prstGeom prst="bentConnector3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endCxn id="74" idx="1"/>
          </p:cNvCxnSpPr>
          <p:nvPr/>
        </p:nvCxnSpPr>
        <p:spPr>
          <a:xfrm rot="16200000" flipH="1">
            <a:off x="821477" y="3966338"/>
            <a:ext cx="893346" cy="19805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V="1">
            <a:off x="1799183" y="2699516"/>
            <a:ext cx="195482" cy="54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2389075" y="2511718"/>
            <a:ext cx="218863" cy="69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V="1">
            <a:off x="3311351" y="2250455"/>
            <a:ext cx="230313" cy="68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V="1">
            <a:off x="4432271" y="1917383"/>
            <a:ext cx="319240" cy="86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 flipV="1">
            <a:off x="6007371" y="1292922"/>
            <a:ext cx="265832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/>
          <p:nvPr/>
        </p:nvCxnSpPr>
        <p:spPr>
          <a:xfrm flipV="1">
            <a:off x="7055767" y="3762623"/>
            <a:ext cx="3420380" cy="237626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/>
          <p:nvPr/>
        </p:nvCxnSpPr>
        <p:spPr>
          <a:xfrm rot="5400000" flipH="1" flipV="1">
            <a:off x="7970811" y="3561543"/>
            <a:ext cx="288032" cy="690192"/>
          </a:xfrm>
          <a:prstGeom prst="bentConnector3">
            <a:avLst>
              <a:gd name="adj1" fmla="val 276"/>
            </a:avLst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83"/>
          <p:cNvCxnSpPr/>
          <p:nvPr/>
        </p:nvCxnSpPr>
        <p:spPr>
          <a:xfrm flipV="1">
            <a:off x="7775847" y="3762706"/>
            <a:ext cx="2111994" cy="287949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84"/>
          <p:cNvCxnSpPr/>
          <p:nvPr/>
        </p:nvCxnSpPr>
        <p:spPr>
          <a:xfrm rot="16200000" flipH="1">
            <a:off x="7180591" y="1693583"/>
            <a:ext cx="2378645" cy="1188132"/>
          </a:xfrm>
          <a:prstGeom prst="bentConnector3">
            <a:avLst>
              <a:gd name="adj1" fmla="val 45"/>
            </a:avLst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719063" y="2898687"/>
            <a:ext cx="180000" cy="14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Gerade Verbindung mit Pfeil 86"/>
          <p:cNvCxnSpPr/>
          <p:nvPr/>
        </p:nvCxnSpPr>
        <p:spPr>
          <a:xfrm>
            <a:off x="10694834" y="3618691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6007371" y="2554717"/>
            <a:ext cx="256308" cy="271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2375247" y="4715747"/>
            <a:ext cx="213220" cy="67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3095327" y="4914751"/>
            <a:ext cx="374329" cy="96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4247455" y="5202783"/>
            <a:ext cx="41068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>
            <a:off x="5615607" y="5634831"/>
            <a:ext cx="391764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1727175" y="4568169"/>
            <a:ext cx="213220" cy="58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 rot="1964766">
            <a:off x="1218026" y="3169579"/>
            <a:ext cx="1521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4x2x2 (512)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 rot="1964766">
            <a:off x="1780192" y="3072389"/>
            <a:ext cx="1487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8x4x2 (256)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 rot="1964766">
            <a:off x="2368187" y="3043868"/>
            <a:ext cx="1885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16x8x4 (128)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 rot="1964766">
            <a:off x="3372894" y="2679561"/>
            <a:ext cx="1420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32x16x4 (64)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 rot="1964766">
            <a:off x="4564779" y="2360588"/>
            <a:ext cx="1231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64x32x8 (32)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 rot="1964766">
            <a:off x="6190655" y="1464789"/>
            <a:ext cx="1165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128x64x8 (3)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 rot="1964766">
            <a:off x="5943756" y="3972823"/>
            <a:ext cx="1046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128x64x8 (1)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 rot="1964766">
            <a:off x="11000493" y="4005157"/>
            <a:ext cx="1051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128x64x8 (3)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 rot="1921734">
            <a:off x="6005682" y="6294553"/>
            <a:ext cx="933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128x64 (3)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 rot="1921734">
            <a:off x="4623241" y="5674850"/>
            <a:ext cx="933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64x32 (32)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 rot="1921734">
            <a:off x="3413346" y="5348327"/>
            <a:ext cx="933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32x16 (64)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 rot="1921734">
            <a:off x="2441488" y="5011153"/>
            <a:ext cx="933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16x8 (128)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 rot="1921734">
            <a:off x="1828773" y="4829709"/>
            <a:ext cx="933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8x4 (256)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7" name="Textfeld 106"/>
          <p:cNvSpPr txBox="1"/>
          <p:nvPr/>
        </p:nvSpPr>
        <p:spPr>
          <a:xfrm rot="1921734">
            <a:off x="1266461" y="4675914"/>
            <a:ext cx="933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" panose="02040604050505020304" pitchFamily="18" charset="0"/>
              </a:rPr>
              <a:t>4x2 (512)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76021" y="4298115"/>
            <a:ext cx="66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Century" panose="02040604050505020304" pitchFamily="18" charset="0"/>
              </a:rPr>
              <a:t>100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7361656" y="1529236"/>
            <a:ext cx="154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Foreground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-378271" y="3434021"/>
            <a:ext cx="138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Noise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7361657" y="2745219"/>
            <a:ext cx="138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Mask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967430" y="5512301"/>
            <a:ext cx="163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Background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6967430" y="6142728"/>
            <a:ext cx="184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anose="02040604050505020304" pitchFamily="18" charset="0"/>
              </a:rPr>
              <a:t>Replicate over time</a:t>
            </a: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699647" y="4050363"/>
            <a:ext cx="229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anose="02040604050505020304" pitchFamily="18" charset="0"/>
              </a:rPr>
              <a:t>Replicate over </a:t>
            </a:r>
            <a:r>
              <a:rPr lang="en-US" sz="1400" dirty="0" smtClean="0">
                <a:latin typeface="Century" panose="02040604050505020304" pitchFamily="18" charset="0"/>
              </a:rPr>
              <a:t>channels</a:t>
            </a: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11315948" y="4473411"/>
            <a:ext cx="138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Video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559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Benutzerdefiniert</PresentationFormat>
  <Paragraphs>24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Hofmann</dc:creator>
  <cp:lastModifiedBy>Fabian Hofmann</cp:lastModifiedBy>
  <cp:revision>60</cp:revision>
  <dcterms:created xsi:type="dcterms:W3CDTF">2020-12-29T22:23:21Z</dcterms:created>
  <dcterms:modified xsi:type="dcterms:W3CDTF">2020-12-30T17:21:06Z</dcterms:modified>
</cp:coreProperties>
</file>