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780963" cy="5400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22" autoAdjust="0"/>
  </p:normalViewPr>
  <p:slideViewPr>
    <p:cSldViewPr>
      <p:cViewPr>
        <p:scale>
          <a:sx n="33" d="100"/>
          <a:sy n="33" d="100"/>
        </p:scale>
        <p:origin x="-4320" y="-1974"/>
      </p:cViewPr>
      <p:guideLst>
        <p:guide orient="horz" pos="1701"/>
        <p:guide pos="40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8623-378D-4338-84C3-06A12048CC9F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627063" y="685800"/>
            <a:ext cx="8112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F97D5-6A78-4DD8-8276-6940198CA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627063" y="685800"/>
            <a:ext cx="8112126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F97D5-6A78-4DD8-8276-6940198CA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66198" y="216280"/>
            <a:ext cx="2875716" cy="460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9051" y="216280"/>
            <a:ext cx="8414134" cy="46080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9614" y="3470438"/>
            <a:ext cx="1086381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9614" y="2289037"/>
            <a:ext cx="10863819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9048" y="1260161"/>
            <a:ext cx="5644926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96989" y="1260161"/>
            <a:ext cx="5644926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048" y="1208904"/>
            <a:ext cx="56471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048" y="1712716"/>
            <a:ext cx="56471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2559" y="1208904"/>
            <a:ext cx="5649363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92559" y="1712716"/>
            <a:ext cx="5649363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052" y="215030"/>
            <a:ext cx="4204848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97006" y="215030"/>
            <a:ext cx="7144913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052" y="1130143"/>
            <a:ext cx="42048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5161" y="3780475"/>
            <a:ext cx="766857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5161" y="482562"/>
            <a:ext cx="766857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5161" y="4226781"/>
            <a:ext cx="7668578" cy="633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9052" y="216280"/>
            <a:ext cx="1150286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052" y="1260161"/>
            <a:ext cx="1150286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9053" y="5005628"/>
            <a:ext cx="29822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0F0E-B78A-4FDD-A348-1264B4B46FC5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66833" y="5005628"/>
            <a:ext cx="40473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59695" y="5005628"/>
            <a:ext cx="29822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7182569" y="4364505"/>
            <a:ext cx="1080000" cy="72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381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hteck 117"/>
          <p:cNvSpPr/>
          <p:nvPr/>
        </p:nvSpPr>
        <p:spPr>
          <a:xfrm>
            <a:off x="7182569" y="2197137"/>
            <a:ext cx="10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72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7182569" y="487137"/>
            <a:ext cx="1080000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72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hteck 119"/>
          <p:cNvSpPr/>
          <p:nvPr/>
        </p:nvSpPr>
        <p:spPr>
          <a:xfrm>
            <a:off x="11296670" y="2197137"/>
            <a:ext cx="10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isometricOffAxis1Left"/>
            <a:lightRig rig="balanced" dir="t"/>
          </a:scene3d>
          <a:sp3d extrusionH="72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rapezoid 122"/>
          <p:cNvSpPr/>
          <p:nvPr/>
        </p:nvSpPr>
        <p:spPr>
          <a:xfrm rot="16200000">
            <a:off x="2356667" y="3977076"/>
            <a:ext cx="630000" cy="1260000"/>
          </a:xfrm>
          <a:prstGeom prst="trapezoid">
            <a:avLst>
              <a:gd name="adj" fmla="val 25001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25" name="Trapezoid 124"/>
          <p:cNvSpPr/>
          <p:nvPr/>
        </p:nvSpPr>
        <p:spPr>
          <a:xfrm rot="16200000">
            <a:off x="2356667" y="954708"/>
            <a:ext cx="630000" cy="1260000"/>
          </a:xfrm>
          <a:prstGeom prst="trapezoid">
            <a:avLst>
              <a:gd name="adj" fmla="val 25001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326183" y="1269707"/>
            <a:ext cx="1260000" cy="63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/>
          <p:cNvSpPr/>
          <p:nvPr/>
        </p:nvSpPr>
        <p:spPr>
          <a:xfrm>
            <a:off x="413857" y="4337076"/>
            <a:ext cx="18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hteck 135"/>
          <p:cNvSpPr/>
          <p:nvPr/>
        </p:nvSpPr>
        <p:spPr>
          <a:xfrm>
            <a:off x="233857" y="1314707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hteck 136"/>
          <p:cNvSpPr/>
          <p:nvPr/>
        </p:nvSpPr>
        <p:spPr>
          <a:xfrm>
            <a:off x="1249580" y="1431707"/>
            <a:ext cx="450000" cy="30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Trapezoid 137"/>
          <p:cNvSpPr/>
          <p:nvPr/>
        </p:nvSpPr>
        <p:spPr>
          <a:xfrm rot="16200000">
            <a:off x="5676183" y="3977077"/>
            <a:ext cx="1080000" cy="1260000"/>
          </a:xfrm>
          <a:prstGeom prst="trapezoid">
            <a:avLst>
              <a:gd name="adj" fmla="val 20811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2" name="Trapezoid 141"/>
          <p:cNvSpPr/>
          <p:nvPr/>
        </p:nvSpPr>
        <p:spPr>
          <a:xfrm rot="16200000">
            <a:off x="5991182" y="1269703"/>
            <a:ext cx="1080000" cy="630000"/>
          </a:xfrm>
          <a:prstGeom prst="trapezoid">
            <a:avLst>
              <a:gd name="adj" fmla="val 34796"/>
            </a:avLst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/>
              <p:cNvSpPr txBox="1"/>
              <p:nvPr/>
            </p:nvSpPr>
            <p:spPr>
              <a:xfrm>
                <a:off x="8838753" y="2255041"/>
                <a:ext cx="243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feld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3" y="2255041"/>
                <a:ext cx="243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Flussdiagramm: Oder 143"/>
          <p:cNvSpPr/>
          <p:nvPr/>
        </p:nvSpPr>
        <p:spPr>
          <a:xfrm>
            <a:off x="3678924" y="1449707"/>
            <a:ext cx="270000" cy="270000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" panose="02040604050505020304" pitchFamily="18" charset="0"/>
            </a:endParaRPr>
          </a:p>
        </p:txBody>
      </p:sp>
      <p:cxnSp>
        <p:nvCxnSpPr>
          <p:cNvPr id="151" name="Gewinkelte Verbindung 150"/>
          <p:cNvCxnSpPr/>
          <p:nvPr/>
        </p:nvCxnSpPr>
        <p:spPr>
          <a:xfrm flipV="1">
            <a:off x="8720659" y="2641968"/>
            <a:ext cx="334237" cy="215185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/>
          <p:nvPr/>
        </p:nvCxnSpPr>
        <p:spPr>
          <a:xfrm>
            <a:off x="3409667" y="4606432"/>
            <a:ext cx="20685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V="1">
            <a:off x="4056924" y="1584704"/>
            <a:ext cx="161259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>
            <a:off x="3409667" y="1584707"/>
            <a:ext cx="161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1807580" y="1584705"/>
            <a:ext cx="1260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/>
          <p:nvPr/>
        </p:nvCxnSpPr>
        <p:spPr>
          <a:xfrm>
            <a:off x="881929" y="1584705"/>
            <a:ext cx="259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V="1">
            <a:off x="881929" y="4607075"/>
            <a:ext cx="10517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6954183" y="4606432"/>
            <a:ext cx="420600" cy="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 flipV="1">
            <a:off x="5694183" y="1584703"/>
            <a:ext cx="414000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04"/>
          <p:cNvCxnSpPr/>
          <p:nvPr/>
        </p:nvCxnSpPr>
        <p:spPr>
          <a:xfrm flipV="1">
            <a:off x="8720659" y="2641969"/>
            <a:ext cx="1759295" cy="21518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winkelte Verbindung 205"/>
          <p:cNvCxnSpPr/>
          <p:nvPr/>
        </p:nvCxnSpPr>
        <p:spPr>
          <a:xfrm>
            <a:off x="8714062" y="911582"/>
            <a:ext cx="861815" cy="1327557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winkelte Verbindung 206"/>
          <p:cNvCxnSpPr/>
          <p:nvPr/>
        </p:nvCxnSpPr>
        <p:spPr>
          <a:xfrm flipV="1">
            <a:off x="8105080" y="2641969"/>
            <a:ext cx="2968183" cy="226109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/>
          <p:nvPr/>
        </p:nvCxnSpPr>
        <p:spPr>
          <a:xfrm>
            <a:off x="11270573" y="2439707"/>
            <a:ext cx="217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/>
          <p:nvPr/>
        </p:nvCxnSpPr>
        <p:spPr>
          <a:xfrm flipV="1">
            <a:off x="3409667" y="1827707"/>
            <a:ext cx="404257" cy="2778725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8406705" y="77803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Foreground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406705" y="1788845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Mask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8010372" y="4422410"/>
            <a:ext cx="184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Background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8010372" y="4903059"/>
            <a:ext cx="184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anose="02040604050505020304" pitchFamily="18" charset="0"/>
              </a:rPr>
              <a:t>Replicate over time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8625244" y="2857153"/>
            <a:ext cx="229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anose="02040604050505020304" pitchFamily="18" charset="0"/>
              </a:rPr>
              <a:t>Replicate over channels</a:t>
            </a: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11382843" y="3123093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Video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-187474" y="4923293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1D Noise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402572" y="14000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R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-187474" y="1898751"/>
            <a:ext cx="138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2D Noise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326183" y="1261538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" panose="02040604050505020304" pitchFamily="18" charset="0"/>
              </a:rPr>
              <a:t>Residual Blocks</a:t>
            </a:r>
            <a:endParaRPr lang="en-US" dirty="0">
              <a:latin typeface="Century" panose="02040604050505020304" pitchFamily="18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954182" y="1722400"/>
            <a:ext cx="516419" cy="23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954182" y="1217043"/>
            <a:ext cx="516419" cy="23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559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Benutzerdefiniert</PresentationFormat>
  <Paragraphs>12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126</cp:revision>
  <dcterms:created xsi:type="dcterms:W3CDTF">2020-12-29T22:23:21Z</dcterms:created>
  <dcterms:modified xsi:type="dcterms:W3CDTF">2021-03-18T20:33:59Z</dcterms:modified>
</cp:coreProperties>
</file>