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2025" cy="10801350"/>
  <p:notesSz cx="6858000" cy="9144000"/>
  <p:defaultTextStyle>
    <a:defPPr>
      <a:defRPr lang="de-DE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3960" y="-1404"/>
      </p:cViewPr>
      <p:guideLst>
        <p:guide orient="horz" pos="3402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5152" y="3355423"/>
            <a:ext cx="13771721" cy="23152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30304" y="6120766"/>
            <a:ext cx="11341418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46473" y="432558"/>
            <a:ext cx="3645456" cy="921615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0107" y="432558"/>
            <a:ext cx="10666333" cy="92161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9850" y="6940869"/>
            <a:ext cx="13771721" cy="214526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9850" y="4578079"/>
            <a:ext cx="13771721" cy="2362795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0107" y="2520319"/>
            <a:ext cx="7155894" cy="712839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36035" y="2520319"/>
            <a:ext cx="7155894" cy="712839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1" y="2417805"/>
            <a:ext cx="7158708" cy="100762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01" y="3425430"/>
            <a:ext cx="7158708" cy="62232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230405" y="2417805"/>
            <a:ext cx="7161521" cy="100762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230405" y="3425430"/>
            <a:ext cx="7161521" cy="62232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03" y="430057"/>
            <a:ext cx="5330355" cy="183022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34542" y="430059"/>
            <a:ext cx="9057382" cy="9218654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0103" y="2260283"/>
            <a:ext cx="5330355" cy="7388424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711" y="7560946"/>
            <a:ext cx="9721215" cy="89261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75711" y="965123"/>
            <a:ext cx="9721215" cy="648081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175711" y="8453558"/>
            <a:ext cx="9721215" cy="1267657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101" y="432556"/>
            <a:ext cx="14581823" cy="1800225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1" y="2520319"/>
            <a:ext cx="14581823" cy="712839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0102" y="10011254"/>
            <a:ext cx="3780473" cy="57507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535692" y="10011254"/>
            <a:ext cx="5130641" cy="57507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11452" y="10011254"/>
            <a:ext cx="3780473" cy="57507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lussdiagramm: Oder 84"/>
          <p:cNvSpPr/>
          <p:nvPr/>
        </p:nvSpPr>
        <p:spPr>
          <a:xfrm>
            <a:off x="3996932" y="3186523"/>
            <a:ext cx="432000" cy="432000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345409" y="9177029"/>
            <a:ext cx="173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entury" panose="02040604050505020304" pitchFamily="18" charset="0"/>
              </a:rPr>
              <a:t>Error Fn.</a:t>
            </a:r>
            <a:endParaRPr lang="en-US" sz="2000" i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Tabel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4643627"/>
                  </p:ext>
                </p:extLst>
              </p:nvPr>
            </p:nvGraphicFramePr>
            <p:xfrm>
              <a:off x="8577510" y="1956022"/>
              <a:ext cx="7623531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</a:tblGrid>
                  <a:tr h="72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  <a:endParaRPr lang="de-DE" sz="24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4401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2400" b="0" dirty="0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entury" panose="020406040505050203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de-DE" sz="24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24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4401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5" name="Tabel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4643627"/>
                  </p:ext>
                </p:extLst>
              </p:nvPr>
            </p:nvGraphicFramePr>
            <p:xfrm>
              <a:off x="8577510" y="1956022"/>
              <a:ext cx="7623531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  <a:gridCol w="847059"/>
                  </a:tblGrid>
                  <a:tr h="72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  <a:endParaRPr lang="de-DE" sz="24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780" r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780" r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6780" r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000" t="-6780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4401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8" name="Gewinkelte Verbindung 57"/>
          <p:cNvCxnSpPr/>
          <p:nvPr/>
        </p:nvCxnSpPr>
        <p:spPr>
          <a:xfrm rot="16200000" flipH="1">
            <a:off x="326557" y="2243975"/>
            <a:ext cx="1833759" cy="483333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3394301" y="8946856"/>
            <a:ext cx="54612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10559092" y="1422349"/>
            <a:ext cx="366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Video Frame Stream</a:t>
            </a:r>
            <a:endParaRPr lang="en-US" sz="2400" dirty="0">
              <a:latin typeface="Century" panose="02040604050505020304" pitchFamily="18" charset="0"/>
            </a:endParaRPr>
          </a:p>
        </p:txBody>
      </p:sp>
      <p:cxnSp>
        <p:nvCxnSpPr>
          <p:cNvPr id="66" name="Gewinkelte Verbindung 65"/>
          <p:cNvCxnSpPr/>
          <p:nvPr/>
        </p:nvCxnSpPr>
        <p:spPr>
          <a:xfrm flipH="1">
            <a:off x="2415255" y="3402523"/>
            <a:ext cx="4521926" cy="618376"/>
          </a:xfrm>
          <a:prstGeom prst="bentConnector4">
            <a:avLst>
              <a:gd name="adj1" fmla="val -16095"/>
              <a:gd name="adj2" fmla="val 230515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5950915" y="9952097"/>
            <a:ext cx="171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entury" panose="02040604050505020304" pitchFamily="18" charset="0"/>
              </a:rPr>
              <a:t>Update</a:t>
            </a:r>
            <a:endParaRPr lang="en-US" sz="2000" i="1" dirty="0">
              <a:latin typeface="Century" panose="02040604050505020304" pitchFamily="18" charset="0"/>
            </a:endParaRPr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01772" y="72243"/>
            <a:ext cx="1800000" cy="1440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01772" y="57613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Training</a:t>
            </a:r>
          </a:p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 Data</a:t>
            </a:r>
            <a:endParaRPr lang="en-US" sz="2400" dirty="0">
              <a:latin typeface="Century" panose="02040604050505020304" pitchFamily="18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8101012" y="108050"/>
            <a:ext cx="0" cy="1058525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01773" y="5400675"/>
            <a:ext cx="785522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rapezoid 92"/>
          <p:cNvSpPr/>
          <p:nvPr/>
        </p:nvSpPr>
        <p:spPr>
          <a:xfrm rot="16200000">
            <a:off x="1815408" y="2502523"/>
            <a:ext cx="1260000" cy="1800000"/>
          </a:xfrm>
          <a:custGeom>
            <a:avLst/>
            <a:gdLst/>
            <a:ahLst/>
            <a:cxnLst/>
            <a:rect l="l" t="t" r="r" b="b"/>
            <a:pathLst>
              <a:path w="1260000" h="1800000">
                <a:moveTo>
                  <a:pt x="1260000" y="0"/>
                </a:moveTo>
                <a:lnTo>
                  <a:pt x="918909" y="900000"/>
                </a:lnTo>
                <a:lnTo>
                  <a:pt x="1260000" y="1800000"/>
                </a:lnTo>
                <a:lnTo>
                  <a:pt x="0" y="1800000"/>
                </a:lnTo>
                <a:lnTo>
                  <a:pt x="341091" y="90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545408" y="317169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G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70" name="Trapezoid 69"/>
          <p:cNvSpPr/>
          <p:nvPr/>
        </p:nvSpPr>
        <p:spPr>
          <a:xfrm rot="5400000">
            <a:off x="5346876" y="2502523"/>
            <a:ext cx="1260000" cy="1800000"/>
          </a:xfrm>
          <a:prstGeom prst="trapezoid">
            <a:avLst>
              <a:gd name="adj" fmla="val 25001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5076876" y="3171691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D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56" name="Flussdiagramm: Zusammenführung 55"/>
          <p:cNvSpPr/>
          <p:nvPr/>
        </p:nvSpPr>
        <p:spPr>
          <a:xfrm>
            <a:off x="3996932" y="8731139"/>
            <a:ext cx="432000" cy="432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</a:endParaRPr>
          </a:p>
        </p:txBody>
      </p:sp>
      <p:sp>
        <p:nvSpPr>
          <p:cNvPr id="91" name="Flussdiagramm: Prozess 90"/>
          <p:cNvSpPr/>
          <p:nvPr/>
        </p:nvSpPr>
        <p:spPr>
          <a:xfrm>
            <a:off x="5076876" y="8317138"/>
            <a:ext cx="1800000" cy="12600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118" name="Trapezoid 92"/>
          <p:cNvSpPr/>
          <p:nvPr/>
        </p:nvSpPr>
        <p:spPr>
          <a:xfrm rot="16200000">
            <a:off x="1815408" y="8047139"/>
            <a:ext cx="1260000" cy="1800000"/>
          </a:xfrm>
          <a:custGeom>
            <a:avLst/>
            <a:gdLst/>
            <a:ahLst/>
            <a:cxnLst/>
            <a:rect l="l" t="t" r="r" b="b"/>
            <a:pathLst>
              <a:path w="1260000" h="1800000">
                <a:moveTo>
                  <a:pt x="1260000" y="0"/>
                </a:moveTo>
                <a:lnTo>
                  <a:pt x="918909" y="900000"/>
                </a:lnTo>
                <a:lnTo>
                  <a:pt x="1260000" y="1800000"/>
                </a:lnTo>
                <a:lnTo>
                  <a:pt x="0" y="1800000"/>
                </a:lnTo>
                <a:lnTo>
                  <a:pt x="341091" y="90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1545408" y="8716306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IF (G)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076876" y="8716307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TM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135" name="Flussdiagramm: Magnetplattenspeicher 134"/>
          <p:cNvSpPr/>
          <p:nvPr/>
        </p:nvSpPr>
        <p:spPr>
          <a:xfrm>
            <a:off x="101773" y="5616524"/>
            <a:ext cx="1800000" cy="1440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101773" y="6120420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Training</a:t>
            </a:r>
          </a:p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 Data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105" name="Flussdiagramm: Magnetplattenspeicher 104"/>
          <p:cNvSpPr/>
          <p:nvPr/>
        </p:nvSpPr>
        <p:spPr>
          <a:xfrm>
            <a:off x="100981" y="5616578"/>
            <a:ext cx="1800000" cy="1440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00981" y="6120474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Training</a:t>
            </a:r>
          </a:p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 Data</a:t>
            </a:r>
            <a:endParaRPr lang="en-US" sz="2400" dirty="0">
              <a:latin typeface="Century" panose="02040604050505020304" pitchFamily="18" charset="0"/>
            </a:endParaRPr>
          </a:p>
        </p:txBody>
      </p:sp>
      <p:cxnSp>
        <p:nvCxnSpPr>
          <p:cNvPr id="123" name="Gewinkelte Verbindung 122"/>
          <p:cNvCxnSpPr/>
          <p:nvPr/>
        </p:nvCxnSpPr>
        <p:spPr>
          <a:xfrm>
            <a:off x="1968429" y="792243"/>
            <a:ext cx="2244503" cy="2335207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winkelte Verbindung 123"/>
          <p:cNvCxnSpPr/>
          <p:nvPr/>
        </p:nvCxnSpPr>
        <p:spPr>
          <a:xfrm>
            <a:off x="1967638" y="6336578"/>
            <a:ext cx="2244503" cy="2335207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winkelte Verbindung 124"/>
          <p:cNvCxnSpPr/>
          <p:nvPr/>
        </p:nvCxnSpPr>
        <p:spPr>
          <a:xfrm rot="16200000" flipH="1">
            <a:off x="325766" y="7788310"/>
            <a:ext cx="1833759" cy="483333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/>
          <p:nvPr/>
        </p:nvCxnSpPr>
        <p:spPr>
          <a:xfrm flipV="1">
            <a:off x="4482820" y="8946856"/>
            <a:ext cx="53715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/>
          <p:nvPr/>
        </p:nvCxnSpPr>
        <p:spPr>
          <a:xfrm flipH="1">
            <a:off x="5950119" y="8946858"/>
            <a:ext cx="986271" cy="726099"/>
          </a:xfrm>
          <a:prstGeom prst="bentConnector4">
            <a:avLst>
              <a:gd name="adj1" fmla="val -73795"/>
              <a:gd name="adj2" fmla="val 193693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V="1">
            <a:off x="4483611" y="3402521"/>
            <a:ext cx="53715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>
            <a:off x="3395092" y="3402521"/>
            <a:ext cx="54612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5950912" y="4020899"/>
            <a:ext cx="0" cy="784323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>
            <a:off x="3395092" y="3402521"/>
            <a:ext cx="169416" cy="1410698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/>
          <p:cNvSpPr txBox="1"/>
          <p:nvPr/>
        </p:nvSpPr>
        <p:spPr>
          <a:xfrm>
            <a:off x="5950916" y="4422436"/>
            <a:ext cx="171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entury" panose="02040604050505020304" pitchFamily="18" charset="0"/>
              </a:rPr>
              <a:t>Update</a:t>
            </a:r>
            <a:endParaRPr lang="en-US" sz="2000" i="1" dirty="0">
              <a:latin typeface="Century" panose="02040604050505020304" pitchFamily="18" charset="0"/>
            </a:endParaRPr>
          </a:p>
        </p:txBody>
      </p:sp>
      <p:sp>
        <p:nvSpPr>
          <p:cNvPr id="122" name="Geschweifte Klammer rechts 121"/>
          <p:cNvSpPr/>
          <p:nvPr/>
        </p:nvSpPr>
        <p:spPr>
          <a:xfrm rot="5400000">
            <a:off x="10379836" y="1773912"/>
            <a:ext cx="648072" cy="2537234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7" name="Gewinkelte Verbindung 126"/>
          <p:cNvCxnSpPr/>
          <p:nvPr/>
        </p:nvCxnSpPr>
        <p:spPr>
          <a:xfrm rot="5400000">
            <a:off x="9219988" y="3892886"/>
            <a:ext cx="1927876" cy="1039891"/>
          </a:xfrm>
          <a:prstGeom prst="bentConnector4">
            <a:avLst>
              <a:gd name="adj1" fmla="val 31409"/>
              <a:gd name="adj2" fmla="val 147141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Geschweifte Klammer rechts 130"/>
          <p:cNvSpPr/>
          <p:nvPr/>
        </p:nvSpPr>
        <p:spPr>
          <a:xfrm rot="5400000">
            <a:off x="12065983" y="2623093"/>
            <a:ext cx="648072" cy="840235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/>
          <p:cNvSpPr/>
          <p:nvPr/>
        </p:nvSpPr>
        <p:spPr>
          <a:xfrm>
            <a:off x="13255653" y="7399013"/>
            <a:ext cx="1800000" cy="1260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3255553" y="7613515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" panose="02040604050505020304" pitchFamily="18" charset="0"/>
              </a:rPr>
              <a:t>Normal / Anomaly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11525076" y="5606941"/>
            <a:ext cx="173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entury" panose="02040604050505020304" pitchFamily="18" charset="0"/>
              </a:rPr>
              <a:t>Error Fn.</a:t>
            </a:r>
            <a:endParaRPr lang="en-US" sz="2000" i="1" dirty="0">
              <a:latin typeface="Century" panose="02040604050505020304" pitchFamily="18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11573969" y="5376768"/>
            <a:ext cx="54612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ussdiagramm: Zusammenführung 79"/>
          <p:cNvSpPr/>
          <p:nvPr/>
        </p:nvSpPr>
        <p:spPr>
          <a:xfrm>
            <a:off x="12176600" y="5161051"/>
            <a:ext cx="432000" cy="432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</a:endParaRPr>
          </a:p>
        </p:txBody>
      </p:sp>
      <p:sp>
        <p:nvSpPr>
          <p:cNvPr id="81" name="Flussdiagramm: Prozess 80"/>
          <p:cNvSpPr/>
          <p:nvPr/>
        </p:nvSpPr>
        <p:spPr>
          <a:xfrm>
            <a:off x="13256544" y="4747050"/>
            <a:ext cx="1800000" cy="12600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86" name="Trapezoid 92"/>
          <p:cNvSpPr/>
          <p:nvPr/>
        </p:nvSpPr>
        <p:spPr>
          <a:xfrm rot="16200000">
            <a:off x="9995076" y="4477051"/>
            <a:ext cx="1260000" cy="1800000"/>
          </a:xfrm>
          <a:custGeom>
            <a:avLst/>
            <a:gdLst/>
            <a:ahLst/>
            <a:cxnLst/>
            <a:rect l="l" t="t" r="r" b="b"/>
            <a:pathLst>
              <a:path w="1260000" h="1800000">
                <a:moveTo>
                  <a:pt x="1260000" y="0"/>
                </a:moveTo>
                <a:lnTo>
                  <a:pt x="918909" y="900000"/>
                </a:lnTo>
                <a:lnTo>
                  <a:pt x="1260000" y="1800000"/>
                </a:lnTo>
                <a:lnTo>
                  <a:pt x="0" y="1800000"/>
                </a:lnTo>
                <a:lnTo>
                  <a:pt x="341091" y="90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9725076" y="5146218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IF (G)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13256544" y="514621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TM</a:t>
            </a:r>
            <a:endParaRPr lang="en-US" sz="2400" dirty="0">
              <a:latin typeface="Century" panose="02040604050505020304" pitchFamily="18" charset="0"/>
            </a:endParaRPr>
          </a:p>
        </p:txBody>
      </p:sp>
      <p:cxnSp>
        <p:nvCxnSpPr>
          <p:cNvPr id="100" name="Gerade Verbindung mit Pfeil 99"/>
          <p:cNvCxnSpPr/>
          <p:nvPr/>
        </p:nvCxnSpPr>
        <p:spPr>
          <a:xfrm flipV="1">
            <a:off x="12662488" y="5376768"/>
            <a:ext cx="53715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/>
          <p:nvPr/>
        </p:nvCxnSpPr>
        <p:spPr>
          <a:xfrm>
            <a:off x="14129787" y="6102869"/>
            <a:ext cx="5" cy="120032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12390019" y="3448892"/>
            <a:ext cx="1790" cy="165280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6882245" y="5559435"/>
            <a:ext cx="1069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 smtClean="0">
                <a:latin typeface="Century" panose="02040604050505020304" pitchFamily="18" charset="0"/>
              </a:rPr>
              <a:t>(1b)</a:t>
            </a:r>
            <a:endParaRPr lang="de-DE" sz="3000" dirty="0">
              <a:latin typeface="Century" panose="02040604050505020304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876876" y="158876"/>
            <a:ext cx="1069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 smtClean="0">
                <a:latin typeface="Century" panose="02040604050505020304" pitchFamily="18" charset="0"/>
              </a:rPr>
              <a:t>(1a)</a:t>
            </a:r>
            <a:endParaRPr lang="de-DE" sz="3000" dirty="0">
              <a:latin typeface="Century" panose="02040604050505020304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4983258" y="145067"/>
            <a:ext cx="1069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 smtClean="0">
                <a:latin typeface="Century" panose="02040604050505020304" pitchFamily="18" charset="0"/>
              </a:rPr>
              <a:t>(2)</a:t>
            </a:r>
            <a:endParaRPr lang="de-DE" sz="3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240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96</cp:revision>
  <dcterms:created xsi:type="dcterms:W3CDTF">2021-01-01T11:13:59Z</dcterms:created>
  <dcterms:modified xsi:type="dcterms:W3CDTF">2021-01-01T19:23:57Z</dcterms:modified>
</cp:coreProperties>
</file>