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068-48F5-42C0-9CAB-30A7F0DF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D0BFB-ED06-41F9-9F31-B783D570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EAC00-63B3-46F8-BA89-F20B432C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C5A7-0D59-4078-A119-87F526E8C4C6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0D0A-5EDB-42BA-BD2A-21AD30F9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565F2-AB8F-4938-8C12-8488FE65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09B8-F655-49A5-A0D7-B9EC26E3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991D-F31E-47C5-A684-E0540005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1179D-5BAE-4671-BF67-17012123F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40B0F-1EB2-4F6F-973E-18DC1223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C5A7-0D59-4078-A119-87F526E8C4C6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8DC5-9EF6-4F9B-9083-58D8D271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36D3-4363-470A-9F14-79ECB2E5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09B8-F655-49A5-A0D7-B9EC26E3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87D85-C35F-44F8-924F-30C6C586D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2668A-E106-4EFA-9CC4-CE166413A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65DC-6EDC-40FC-9BB5-F76D48A8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C5A7-0D59-4078-A119-87F526E8C4C6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8F10D-84C7-44C6-95C0-2A9F12AD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C354D-7A3B-4EE5-963E-A0E63E3F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09B8-F655-49A5-A0D7-B9EC26E3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7480-BDF1-470C-A5F6-448A6D9E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3DB3-C2F9-4FE5-AA5E-51E1B93E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7E46-895F-4A44-BA88-21B252D7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C5A7-0D59-4078-A119-87F526E8C4C6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6B850-61F4-4DB3-928D-91EAF478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A275-7AC3-4A04-A727-9A74AEA7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09B8-F655-49A5-A0D7-B9EC26E3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B8E3-A638-489B-9191-73D4603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445FA-469C-44C7-8505-241CA639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2C69-7989-44C4-BAD5-1CAFD5DB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C5A7-0D59-4078-A119-87F526E8C4C6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4C70-65FA-42D4-BCB8-70C10EA3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2C0E-1988-4D8E-8F96-BA3474B5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09B8-F655-49A5-A0D7-B9EC26E3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6084-2C3F-4858-8514-9E9FC320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1861-7FE2-4908-AD18-6DEE0F559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5B5D8-EDFE-4946-A5A2-4B0209762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9AFB5-D64F-42A4-B3E8-20276132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C5A7-0D59-4078-A119-87F526E8C4C6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A15EF-159B-47BE-AEAE-41312FA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98A7-D423-4954-9B13-98DA5A4A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09B8-F655-49A5-A0D7-B9EC26E3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9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4EB4-5F42-48F0-95D5-11B21D72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FF70A-4A80-400F-94DB-8E8B8DD0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A5A3A-FD1F-4A8C-A10E-11CFA9246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622FA-7717-4444-AAE1-36FA2E65E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08310-8ECE-4175-A8A4-8D4AD8A90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EE3BE-19EA-4DCA-870F-F4D3E76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C5A7-0D59-4078-A119-87F526E8C4C6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26152-1D06-4EBA-AF9D-0C8BD442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E185D-B573-42D2-8DF6-546AA31F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09B8-F655-49A5-A0D7-B9EC26E3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FA83-1AA9-41B4-A299-AD4037E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8D9F7-EF3E-4754-AC57-686C08E8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C5A7-0D59-4078-A119-87F526E8C4C6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7484-E276-4022-B3FA-AF3511BC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9AA1F-AD8A-4893-AEC2-AD688C43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09B8-F655-49A5-A0D7-B9EC26E3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AAEF7-BFAB-4362-9149-344D4447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C5A7-0D59-4078-A119-87F526E8C4C6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BF0A3-7582-42E7-971E-6AD12CAB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52097-85DA-4D7C-8D56-716BB32C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09B8-F655-49A5-A0D7-B9EC26E3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4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8801-3D8E-4E01-9A30-606068D1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9CFA-9319-407B-8673-69F3028D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02899-3DF0-4A33-BEE3-2E8548BD8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E2A38-5CCB-48BE-B61A-134F92C9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C5A7-0D59-4078-A119-87F526E8C4C6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82FB2-0404-4397-85D9-9EFD858A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3142C-DA94-48CF-8EB8-1620E63B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09B8-F655-49A5-A0D7-B9EC26E3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6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3A43-9BB7-470E-B49D-E21009EB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EE792-A93D-44B9-803C-A0F1BBB47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8672C-548B-40F8-BD72-FCFC15EC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7FF04-56DC-4B46-B12F-622D0AFA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C5A7-0D59-4078-A119-87F526E8C4C6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E4F44-954D-48BF-A8C3-276D3A83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8C763-9B6F-470D-9F4A-A27AA363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09B8-F655-49A5-A0D7-B9EC26E3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1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40118-67AA-47C2-9C76-B700D7E1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CBC5-73EC-4267-A6A4-502959A9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9DE6-F644-496E-9426-77E8EF591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C5A7-0D59-4078-A119-87F526E8C4C6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7894-C0C0-4CB7-B0D4-387FF7B1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4367-3D22-48EE-A4B0-A01ABCE4D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09B8-F655-49A5-A0D7-B9EC26E3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6377-10A8-45A5-8E10-3147B737A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58DD7-8844-42E6-B5FC-9F0E165EA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7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40C2-6170-4E59-B6FE-9F89B06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0052BA5-321C-4EF3-A50D-8B3FD02F0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79" y="610015"/>
            <a:ext cx="8849671" cy="5992905"/>
          </a:xfrm>
        </p:spPr>
      </p:pic>
      <p:pic>
        <p:nvPicPr>
          <p:cNvPr id="7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6BFF615-5F69-497E-8260-0312D7A819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4" y="106532"/>
            <a:ext cx="7154245" cy="58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0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Rayzel</dc:creator>
  <cp:lastModifiedBy>Rayzel</cp:lastModifiedBy>
  <cp:revision>2</cp:revision>
  <dcterms:created xsi:type="dcterms:W3CDTF">2018-01-13T19:29:10Z</dcterms:created>
  <dcterms:modified xsi:type="dcterms:W3CDTF">2018-01-13T19:38:07Z</dcterms:modified>
</cp:coreProperties>
</file>