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77" r:id="rId5"/>
    <p:sldId id="278" r:id="rId6"/>
    <p:sldId id="258" r:id="rId7"/>
    <p:sldId id="279" r:id="rId8"/>
    <p:sldId id="281" r:id="rId9"/>
    <p:sldId id="282" r:id="rId10"/>
    <p:sldId id="284" r:id="rId11"/>
    <p:sldId id="285" r:id="rId12"/>
    <p:sldId id="28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5076" autoAdjust="0"/>
  </p:normalViewPr>
  <p:slideViewPr>
    <p:cSldViewPr snapToGrid="0">
      <p:cViewPr varScale="1">
        <p:scale>
          <a:sx n="97" d="100"/>
          <a:sy n="97" d="100"/>
        </p:scale>
        <p:origin x="1056" y="84"/>
      </p:cViewPr>
      <p:guideLst/>
    </p:cSldViewPr>
  </p:slideViewPr>
  <p:outlineViewPr>
    <p:cViewPr>
      <p:scale>
        <a:sx n="33" d="100"/>
        <a:sy n="33" d="100"/>
      </p:scale>
      <p:origin x="0" y="-2186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2179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AA3114B-0CDD-4419-A4DE-E0C29A2AE1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C25048-78D1-4821-8E2B-7A77CCA12F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52186-C111-43A8-A0F7-F77FFDE4DF82}" type="datetimeFigureOut">
              <a:rPr lang="en-US" smtClean="0"/>
              <a:t>9/10/2022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924695-047D-4CC8-8801-1AA37457E7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F00293-63F6-438D-A9A8-024975FD55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6CFAD-C154-4C9C-AD01-665A505506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879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BBB5B-F3DE-41D7-B279-483D20E8E363}" type="datetimeFigureOut">
              <a:rPr lang="en-US" smtClean="0"/>
              <a:t>9/10/2022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62BC0-7DC4-4569-951D-2BB9475345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641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62BC0-7DC4-4569-951D-2BB9475345C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913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EF Core: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Equiv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is Spring ORM and Spring JPA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Enables me to work with a database using POJO (Plain old java objects)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Eliminates the need for most of the data-access code that typically needs to be written.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62BC0-7DC4-4569-951D-2BB9475345C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777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/>
              <a:t>Feature 1. Show in code the relationship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/>
              <a:t>Feature 2/3 Show using </a:t>
            </a:r>
            <a:r>
              <a:rPr lang="en-NZ" dirty="0" err="1"/>
              <a:t>dto_example</a:t>
            </a:r>
            <a:r>
              <a:rPr lang="en-NZ" dirty="0"/>
              <a:t> endpoint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/>
              <a:t>Feature 4/5 Show in get all students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/>
              <a:t>Feature 6 show in /student/</a:t>
            </a:r>
            <a:r>
              <a:rPr lang="en-NZ" dirty="0" err="1"/>
              <a:t>upi</a:t>
            </a:r>
            <a:r>
              <a:rPr lang="en-NZ" dirty="0"/>
              <a:t> endpoint. Search with all </a:t>
            </a:r>
            <a:r>
              <a:rPr lang="en-NZ" dirty="0" err="1"/>
              <a:t>upis</a:t>
            </a:r>
            <a:r>
              <a:rPr lang="en-NZ" dirty="0"/>
              <a:t> containing “pi”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62BC0-7DC4-4569-951D-2BB9475345C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777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/>
              <a:t>Caching is shown. Show backend note service. We can prove we have caching by every time we fetch data from the </a:t>
            </a:r>
            <a:r>
              <a:rPr lang="en-NZ" dirty="0" err="1"/>
              <a:t>db</a:t>
            </a:r>
            <a:r>
              <a:rPr lang="en-NZ" dirty="0"/>
              <a:t> we mock a slow </a:t>
            </a:r>
            <a:r>
              <a:rPr lang="en-NZ" dirty="0" err="1"/>
              <a:t>db</a:t>
            </a:r>
            <a:r>
              <a:rPr lang="en-NZ" dirty="0"/>
              <a:t> with pausing for 4 secs. Show example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/>
              <a:t>Oauth2. Go </a:t>
            </a:r>
            <a:r>
              <a:rPr lang="en-NZ" dirty="0" err="1"/>
              <a:t>incog</a:t>
            </a:r>
            <a:r>
              <a:rPr lang="en-NZ" dirty="0"/>
              <a:t> and get the login page.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/>
              <a:t>Junit testing. </a:t>
            </a:r>
            <a:r>
              <a:rPr lang="en-NZ" dirty="0" err="1"/>
              <a:t>Goto</a:t>
            </a:r>
            <a:r>
              <a:rPr lang="en-NZ" dirty="0"/>
              <a:t> tests and run 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 err="1"/>
              <a:t>Jmeter</a:t>
            </a:r>
            <a:r>
              <a:rPr lang="en-NZ" dirty="0"/>
              <a:t> Test. </a:t>
            </a:r>
            <a:r>
              <a:rPr lang="en-NZ" dirty="0" err="1"/>
              <a:t>Goto</a:t>
            </a:r>
            <a:r>
              <a:rPr lang="en-NZ" dirty="0"/>
              <a:t> </a:t>
            </a:r>
            <a:r>
              <a:rPr lang="en-NZ" dirty="0" err="1"/>
              <a:t>Jmeter</a:t>
            </a:r>
            <a:r>
              <a:rPr lang="en-NZ" dirty="0"/>
              <a:t> and show 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62BC0-7DC4-4569-951D-2BB9475345C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731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A325D4D-835D-41B6-9B16-A090AA08832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D87D16-A856-42F4-9D8C-A0C1D482E5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442052"/>
            <a:ext cx="12192000" cy="1425257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</p:spPr>
        <p:txBody>
          <a:bodyPr anchor="ctr"/>
          <a:lstStyle>
            <a:lvl1pPr algn="ctr">
              <a:defRPr sz="600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D39BB44-64AC-49A7-8555-2CC62AD7C2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867309"/>
            <a:ext cx="12192000" cy="1036320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</p:spPr>
        <p:txBody>
          <a:bodyPr anchor="ctr"/>
          <a:lstStyle>
            <a:lvl1pPr marL="0" indent="0" algn="ctr">
              <a:buNone/>
              <a:defRPr sz="24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51AF15-A085-49C8-ABEC-EF90E7D7B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92779" y="2325925"/>
            <a:ext cx="5806440" cy="159654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036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pportunity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198964-B829-4E4F-AAE7-4D7A404AB7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3057" y="698523"/>
            <a:ext cx="5715000" cy="469089"/>
          </a:xfrm>
          <a:prstGeom prst="rect">
            <a:avLst/>
          </a:prstGeom>
        </p:spPr>
        <p:txBody>
          <a:bodyPr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F7C80E83-E343-4BA5-ABB5-ACA84EEE62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81078" y="1853427"/>
            <a:ext cx="1252367" cy="863490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32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BA56986C-C9AC-44CD-9D32-24AA209F764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883704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61B45AB9-9A5F-4872-A322-AD3890A5BE6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3253816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E5E3032E-6B86-4F42-95E1-7C7B1308719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69646" y="1853426"/>
            <a:ext cx="1252367" cy="863491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32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C56EA384-B876-4E37-81CC-FF14C8064ED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26428" y="2883704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7A136A37-A8C3-48F4-978F-3042B2451FF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26428" y="3253816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0D156C2-557C-45F2-B9BA-7CE533312A0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258214" y="1853427"/>
            <a:ext cx="1252028" cy="863492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32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38E358D4-D1F9-4872-A079-98E1F6BD66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14657" y="2883704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8D809314-142B-40CA-8424-37611F5E9C1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14657" y="3253816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3B652552-1A5B-4884-9BDF-1A266395934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234542"/>
            <a:ext cx="12191999" cy="262345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6" name="Date Placeholder 3">
            <a:extLst>
              <a:ext uri="{FF2B5EF4-FFF2-40B4-BE49-F238E27FC236}">
                <a16:creationId xmlns:a16="http://schemas.microsoft.com/office/drawing/2014/main" id="{5C7A8808-3BA5-498D-8E57-CAB9DF0182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4">
            <a:extLst>
              <a:ext uri="{FF2B5EF4-FFF2-40B4-BE49-F238E27FC236}">
                <a16:creationId xmlns:a16="http://schemas.microsoft.com/office/drawing/2014/main" id="{742EE3D7-DACC-458E-82B0-EC87F8BAE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5">
            <a:extLst>
              <a:ext uri="{FF2B5EF4-FFF2-40B4-BE49-F238E27FC236}">
                <a16:creationId xmlns:a16="http://schemas.microsoft.com/office/drawing/2014/main" id="{8ED908E6-B839-44D9-AFFC-E5E5E592E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22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et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1225E-57F6-4605-A684-F9B30F1F66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568" y="2450440"/>
            <a:ext cx="4143432" cy="548711"/>
          </a:xfrm>
          <a:prstGeom prst="rect">
            <a:avLst/>
          </a:prstGeom>
        </p:spPr>
        <p:txBody>
          <a:bodyPr anchor="b"/>
          <a:lstStyle>
            <a:lvl1pPr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C93927AF-DF09-4CE5-8767-B2ECF0215B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837756" y="0"/>
            <a:ext cx="7354243" cy="28624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AE2342C8-E968-4F49-930C-F5C43F88F0B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9728" y="3365446"/>
            <a:ext cx="4953000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E8D114B-8AAB-41D6-AFCF-750066A652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9728" y="3744950"/>
            <a:ext cx="4953000" cy="2046251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CCC938D-0BC7-4BBB-BBF2-B830D9D0C1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00800" y="3365446"/>
            <a:ext cx="4953000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796405D2-E28F-41EC-844E-034C5D70725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00800" y="3744950"/>
            <a:ext cx="4953000" cy="2046251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751D887-2419-4911-A7CC-9B5A598D7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8B214E0-C574-4CE5-8FF0-E0F965A4A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C033920-FB08-49F3-8A75-14E68EF78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951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etition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raphic 48">
            <a:extLst>
              <a:ext uri="{FF2B5EF4-FFF2-40B4-BE49-F238E27FC236}">
                <a16:creationId xmlns:a16="http://schemas.microsoft.com/office/drawing/2014/main" id="{CC3C8467-268E-4ABA-B4F5-0808AFBB2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6237133"/>
            <a:ext cx="12191999" cy="62086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69FF8FD-CDD1-4BEE-8DB9-0CD4BDE98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35793" y="766762"/>
            <a:ext cx="0" cy="490390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F1257F-A86F-48F4-BFFA-9BFB4355E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334351" y="757238"/>
            <a:ext cx="0" cy="490390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FD01FCA-DF30-466C-9EAE-B0A13CF25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31167" y="4486275"/>
            <a:ext cx="622236" cy="622236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6F9F0CF-5966-47C2-9A41-0CD85E85D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64642" y="4047275"/>
            <a:ext cx="622236" cy="622236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EFF630-FDAA-46A7-8CEE-21CAB6BC2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29331" y="2163148"/>
            <a:ext cx="622236" cy="622236"/>
          </a:xfrm>
          <a:prstGeom prst="rect">
            <a:avLst/>
          </a:prstGeom>
          <a:noFill/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383BA8C-6DBE-4569-B07B-9FB55F80D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859108" y="3573553"/>
            <a:ext cx="622236" cy="622236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108DE16-ABA8-4BC8-93C4-F8A521C8A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95826" y="4201049"/>
            <a:ext cx="622236" cy="622236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93C062E-DD5E-49BC-A10D-F70C1931F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62756" y="1603981"/>
            <a:ext cx="2057805" cy="767123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799781-E0A0-4C4E-A069-37290BED8F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0427" y="571145"/>
            <a:ext cx="5355570" cy="438144"/>
          </a:xfrm>
          <a:prstGeom prst="rect">
            <a:avLst/>
          </a:prstGeom>
        </p:spPr>
        <p:txBody>
          <a:bodyPr/>
          <a:lstStyle>
            <a:lvl1pPr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5D896357-F0C4-4728-BE54-A809E6E3100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63262" y="311795"/>
            <a:ext cx="1706966" cy="42639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CB13D4EF-593A-4D3C-9712-515EE5A358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26762" y="1774346"/>
            <a:ext cx="1929792" cy="426393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cap="all" spc="100" baseline="0">
                <a:solidFill>
                  <a:schemeClr val="accent6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449D2BE7-8177-406D-94BB-001D561B5A8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083673" y="2261070"/>
            <a:ext cx="913553" cy="4263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FD164278-C8C4-4514-8B3E-9505CB67474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149242" y="3061800"/>
            <a:ext cx="1706966" cy="426393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45FF02C4-FA25-4AE4-B4EF-D106CDD0FEB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795826" y="3061800"/>
            <a:ext cx="1706966" cy="42639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2EA0BE42-73C1-43D0-9520-94265CBEE41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713450" y="3671475"/>
            <a:ext cx="913553" cy="4263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4E23821A-CE37-4CA8-82BC-5731CBD7BC6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18984" y="4145197"/>
            <a:ext cx="913553" cy="4263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cap="all" spc="100" baseline="0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83ED92E9-F268-4C1E-9440-F605C9EBD51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85509" y="4584197"/>
            <a:ext cx="913553" cy="4263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cap="all" spc="100" baseline="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B29F508B-CAFE-4871-8267-E5406A4D6C4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650168" y="4298971"/>
            <a:ext cx="913553" cy="4263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cap="all" spc="100" baseline="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C40D7D1C-3379-42CE-B3D7-A585CDECBD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63261" y="5683895"/>
            <a:ext cx="1706966" cy="426393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129BD8-DBDF-484C-89DD-80EDD7B827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F621E8-9FBF-4DC8-AA1D-234C0A47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1D5819-A04D-4AB0-A144-E7BBA3400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847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wth 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3D21-9143-4E6D-87CD-82F00F7DC6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7314" y="627486"/>
            <a:ext cx="5268686" cy="568896"/>
          </a:xfrm>
          <a:prstGeom prst="rect">
            <a:avLst/>
          </a:prstGeom>
        </p:spPr>
        <p:txBody>
          <a:bodyPr anchor="ctr"/>
          <a:lstStyle>
            <a:lvl1pPr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35C24E7-D67D-40AA-B6B1-AE47659E18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20438" y="1011439"/>
            <a:ext cx="4989233" cy="56889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cap="none" spc="10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A756E9B8-BA57-4251-A0E6-DDADC29D95B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20666" y="2044485"/>
            <a:ext cx="1584471" cy="1121230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txBody>
          <a:bodyPr lIns="182880" rIns="182880" anchor="ctr"/>
          <a:lstStyle>
            <a:lvl1pPr marL="0" indent="0" algn="ctr">
              <a:lnSpc>
                <a:spcPct val="100000"/>
              </a:lnSpc>
              <a:buNone/>
              <a:defRPr sz="2000" cap="all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C0B962B5-0EC7-48EC-A687-C206A69C56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7695" y="2044485"/>
            <a:ext cx="3081975" cy="112123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1314A100-8075-4D1D-995C-34F5838D58F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20666" y="3428263"/>
            <a:ext cx="1584471" cy="1121230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txBody>
          <a:bodyPr lIns="182880" rIns="182880" anchor="ctr"/>
          <a:lstStyle>
            <a:lvl1pPr marL="0" indent="0" algn="ctr">
              <a:lnSpc>
                <a:spcPct val="100000"/>
              </a:lnSpc>
              <a:buNone/>
              <a:defRPr sz="2000" cap="all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9C946523-4B92-4003-B43C-B01D972454F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27695" y="3428263"/>
            <a:ext cx="3081975" cy="112123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F9BEEAAD-CC7F-427D-BCFF-1BBA5023ABE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20666" y="4812041"/>
            <a:ext cx="1584471" cy="1121230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txBody>
          <a:bodyPr lIns="182880" rIns="182880" anchor="ctr"/>
          <a:lstStyle>
            <a:lvl1pPr marL="0" indent="0" algn="ctr">
              <a:lnSpc>
                <a:spcPct val="100000"/>
              </a:lnSpc>
              <a:buNone/>
              <a:defRPr sz="2000" cap="all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B6693A35-4411-4FE2-82FD-5D30D8D62AF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727695" y="4812041"/>
            <a:ext cx="3081975" cy="112123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B658EBA7-4275-488A-B86F-67B70609F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90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A59824DA-522A-4135-800A-60F504928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93D3F372-68E2-486A-A105-748C2BB245A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683831" y="0"/>
            <a:ext cx="5508168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8D667147-015B-4B04-886E-3451355DC7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206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09C70A-0F34-4BEB-BABD-659A58DC4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F6663C8-5425-48D7-9E9D-F2B794222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599301"/>
            <a:ext cx="4114800" cy="607969"/>
          </a:xfrm>
          <a:prstGeom prst="rect">
            <a:avLst/>
          </a:prstGeom>
        </p:spPr>
        <p:txBody>
          <a:bodyPr anchor="ctr"/>
          <a:lstStyle>
            <a:lvl1pPr algn="ctr">
              <a:defRPr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781F399C-8EA8-402F-B2A4-828B062584C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62186" y="1011441"/>
            <a:ext cx="3467628" cy="56889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cap="none" spc="100" baseline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07DF62A2-2B04-4192-9858-1F4C30EFDA5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10838" y="2564313"/>
            <a:ext cx="4750631" cy="44876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cap="none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10CB016-EEF8-4992-8F92-8FE3375CEB0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739877" y="2564313"/>
            <a:ext cx="3532840" cy="44876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cap="none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E7176063-74EF-4FC1-A687-2F5900412F55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911225" y="3187700"/>
            <a:ext cx="4749800" cy="2771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7" name="Content Placeholder 29">
            <a:extLst>
              <a:ext uri="{FF2B5EF4-FFF2-40B4-BE49-F238E27FC236}">
                <a16:creationId xmlns:a16="http://schemas.microsoft.com/office/drawing/2014/main" id="{1958214F-5F3C-4FBF-9DBD-97579EF4CF4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7028164" y="3107442"/>
            <a:ext cx="4252612" cy="2882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058ECB-2935-45B1-80F1-ED38302C27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FC42CC-A62B-40E8-907A-F15D7C21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3E0735-85DE-48C3-8FE9-0754F9AB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16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Yr Action 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A378E50-94EF-4230-91B3-4CDA4804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749477" y="4411918"/>
            <a:ext cx="7895340" cy="344415"/>
            <a:chOff x="2749477" y="4411918"/>
            <a:chExt cx="7895340" cy="344415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FDF687F-1594-4839-AA46-5DACB2E04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49477" y="441191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EAD917A9-665D-46F4-8911-E2881838B6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9668" y="441191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7D52265-C77D-45A6-96A5-2656848A31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3557" y="441191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075B284-B3F9-49E3-A5BC-FBFD2C706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750737" y="2675138"/>
            <a:ext cx="6313957" cy="344415"/>
            <a:chOff x="2750737" y="2675138"/>
            <a:chExt cx="6313957" cy="344415"/>
          </a:xfrm>
        </p:grpSpPr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D75FFD8-965E-47C7-B05F-A941B5164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750737" y="267513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BDDFF1A-AABD-4DA5-9811-02C414913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116887" y="267513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7862A0FB-DDED-42C5-B28D-D466080F46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063434" y="267513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7CD073CE-AA33-40C2-9636-3F5C236050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92241" y="693422"/>
            <a:ext cx="3607518" cy="633402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8" name="Text Placeholder 14">
            <a:extLst>
              <a:ext uri="{FF2B5EF4-FFF2-40B4-BE49-F238E27FC236}">
                <a16:creationId xmlns:a16="http://schemas.microsoft.com/office/drawing/2014/main" id="{FC053B39-4BE6-44B3-8D93-ED230B1611A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029367" y="2200550"/>
            <a:ext cx="1440088" cy="469597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14">
            <a:extLst>
              <a:ext uri="{FF2B5EF4-FFF2-40B4-BE49-F238E27FC236}">
                <a16:creationId xmlns:a16="http://schemas.microsoft.com/office/drawing/2014/main" id="{95F74BD3-C751-4644-9E0D-36D890A69E6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397612" y="2200550"/>
            <a:ext cx="1440088" cy="469597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14">
            <a:extLst>
              <a:ext uri="{FF2B5EF4-FFF2-40B4-BE49-F238E27FC236}">
                <a16:creationId xmlns:a16="http://schemas.microsoft.com/office/drawing/2014/main" id="{3D5CF2BE-8C0B-408F-AEEB-45E3B588305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344687" y="2200550"/>
            <a:ext cx="1440088" cy="469597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14">
            <a:extLst>
              <a:ext uri="{FF2B5EF4-FFF2-40B4-BE49-F238E27FC236}">
                <a16:creationId xmlns:a16="http://schemas.microsoft.com/office/drawing/2014/main" id="{4A07D9B0-4F06-4D69-B211-37FC634E508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96804" y="2739533"/>
            <a:ext cx="1021001" cy="5017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year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E36FDE7A-7F96-4A7E-AB4F-DBCEFD81C3B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12346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C3C9C771-CEBA-46FF-9941-0F82E4028C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01761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945F6154-355B-4195-8155-1E8C079CDE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176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B8E228D5-C0F1-4215-8880-B28856B6F77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80591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5568E40A-0330-4C80-9F64-FB6C4B7CC11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807" y="3170170"/>
            <a:ext cx="61531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EC8A3FD2-F6F6-40A0-89E1-7769CBB8D4B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9421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A882D901-8E7C-431B-B6E9-14C8BD5B22C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48836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2051E2EF-F729-4B79-8CD4-C0D60EE9AD0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238251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A8A6BF26-67C7-4AFD-82B4-5F8831E6276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27666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9D579002-8C14-4A35-90BB-43E508420D9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817081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AA2D386B-15E3-4543-8D79-5B890CB60E7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06496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D1BBCCCB-0A70-4CE2-AC23-DC53C20096B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395907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14">
            <a:extLst>
              <a:ext uri="{FF2B5EF4-FFF2-40B4-BE49-F238E27FC236}">
                <a16:creationId xmlns:a16="http://schemas.microsoft.com/office/drawing/2014/main" id="{83DD38EA-382F-4255-927F-5F23153D51A7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029367" y="4003137"/>
            <a:ext cx="1440088" cy="40878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14">
            <a:extLst>
              <a:ext uri="{FF2B5EF4-FFF2-40B4-BE49-F238E27FC236}">
                <a16:creationId xmlns:a16="http://schemas.microsoft.com/office/drawing/2014/main" id="{DDBB317C-ECEA-48F8-B070-51A7C7B4CDB2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976442" y="4003137"/>
            <a:ext cx="1440088" cy="40878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14">
            <a:extLst>
              <a:ext uri="{FF2B5EF4-FFF2-40B4-BE49-F238E27FC236}">
                <a16:creationId xmlns:a16="http://schemas.microsoft.com/office/drawing/2014/main" id="{5C19CD78-318A-4E21-9027-254A8711F4C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923517" y="4003137"/>
            <a:ext cx="1440088" cy="40878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14">
            <a:extLst>
              <a:ext uri="{FF2B5EF4-FFF2-40B4-BE49-F238E27FC236}">
                <a16:creationId xmlns:a16="http://schemas.microsoft.com/office/drawing/2014/main" id="{A437805B-FB40-4996-AD55-1BF1A2D64F0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96804" y="4437609"/>
            <a:ext cx="1021001" cy="5017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year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40A55730-770B-4851-B7C1-A3AE260339E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712346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32F5F67C-8450-4CC2-984C-18CEA2A424F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501761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205940B1-D0A7-4FA0-8075-1DD875262A2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91176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FF257E24-EF53-4359-8CF5-CC42A8F66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80591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5A2166B8-0F7E-45E9-970E-79F921472A3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810807" y="4871997"/>
            <a:ext cx="61531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FF45DCBF-40C1-4B85-9196-4C0237FA8C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659421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E0182695-A664-4408-ACB6-D9273831D56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48836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2928531F-4FEC-4B06-9428-27244D33B93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238251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E678C8DB-AF28-4A99-B976-36F54BA279C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27666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FB1CBFC6-0E9C-4ECA-A915-798C00479D6B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817081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B4EC71CB-AE6D-46A0-87B4-6E2BD6A1CF6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06496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14">
            <a:extLst>
              <a:ext uri="{FF2B5EF4-FFF2-40B4-BE49-F238E27FC236}">
                <a16:creationId xmlns:a16="http://schemas.microsoft.com/office/drawing/2014/main" id="{16A1EE39-3790-4721-9E09-19024F590A9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0395907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4F8B141-9EE2-47E7-AF2A-94CECF907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047081" y="4694680"/>
            <a:ext cx="8510121" cy="0"/>
            <a:chOff x="1504814" y="2488864"/>
            <a:chExt cx="8510121" cy="0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D73D561-653C-420E-BC66-5DA51DD36C8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04814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3729D46-C590-474A-BF51-5B9D4359EB7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301137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48D21A3-16A8-4ECB-832A-29159F1D20E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8377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B217E3B-A68A-4BBD-889D-C078F6616CB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8009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AC64796-B68D-4AE1-A16E-54663926A7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65589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69D787A-5A6E-4ADB-BAAA-FC5EF3EF1B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221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E371F89-9862-4F45-9CA4-A53BF2C3F72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234858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19AC00F-FB14-4E51-ABB2-C72FB6C0A0F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031181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083D041-D6E2-4DFF-A37E-21E03F46AF9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813820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4589E1D-9976-4550-917F-D88195CDCE9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610143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065CC16-DED3-4048-8705-CA87554422D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399625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4EDC1B45-4090-4B45-80FB-8DF542E67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72910" y="4599626"/>
            <a:ext cx="8858463" cy="174171"/>
            <a:chOff x="1835966" y="4162015"/>
            <a:chExt cx="8858463" cy="174171"/>
          </a:xfrm>
        </p:grpSpPr>
        <p:sp>
          <p:nvSpPr>
            <p:cNvPr id="90" name="Oval 234">
              <a:extLst>
                <a:ext uri="{FF2B5EF4-FFF2-40B4-BE49-F238E27FC236}">
                  <a16:creationId xmlns:a16="http://schemas.microsoft.com/office/drawing/2014/main" id="{1EFAF30E-1CB4-4DCC-B1A8-30450AECD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83596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Oval 236">
              <a:extLst>
                <a:ext uri="{FF2B5EF4-FFF2-40B4-BE49-F238E27FC236}">
                  <a16:creationId xmlns:a16="http://schemas.microsoft.com/office/drawing/2014/main" id="{A53911EE-BFCB-48ED-9821-C8FD04498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625447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238">
              <a:extLst>
                <a:ext uri="{FF2B5EF4-FFF2-40B4-BE49-F238E27FC236}">
                  <a16:creationId xmlns:a16="http://schemas.microsoft.com/office/drawing/2014/main" id="{AE84E691-02AF-4C42-B3B7-EE46E825C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414928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240">
              <a:extLst>
                <a:ext uri="{FF2B5EF4-FFF2-40B4-BE49-F238E27FC236}">
                  <a16:creationId xmlns:a16="http://schemas.microsoft.com/office/drawing/2014/main" id="{EB9041A9-2967-41AF-BE0A-A7476B97B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04409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242">
              <a:extLst>
                <a:ext uri="{FF2B5EF4-FFF2-40B4-BE49-F238E27FC236}">
                  <a16:creationId xmlns:a16="http://schemas.microsoft.com/office/drawing/2014/main" id="{2B7F05AE-8C2E-43EB-BBA0-897D173AF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993890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Oval 244">
              <a:extLst>
                <a:ext uri="{FF2B5EF4-FFF2-40B4-BE49-F238E27FC236}">
                  <a16:creationId xmlns:a16="http://schemas.microsoft.com/office/drawing/2014/main" id="{4248E8A5-3D01-49ED-BEC6-0D27C4C50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783371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Oval 246">
              <a:extLst>
                <a:ext uri="{FF2B5EF4-FFF2-40B4-BE49-F238E27FC236}">
                  <a16:creationId xmlns:a16="http://schemas.microsoft.com/office/drawing/2014/main" id="{A50B1FA2-FFAB-4A04-8C04-CF6BC1BCD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572852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Oval 248">
              <a:extLst>
                <a:ext uri="{FF2B5EF4-FFF2-40B4-BE49-F238E27FC236}">
                  <a16:creationId xmlns:a16="http://schemas.microsoft.com/office/drawing/2014/main" id="{B70F9284-E3A9-4E8C-9C28-93D985513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362333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Oval 250">
              <a:extLst>
                <a:ext uri="{FF2B5EF4-FFF2-40B4-BE49-F238E27FC236}">
                  <a16:creationId xmlns:a16="http://schemas.microsoft.com/office/drawing/2014/main" id="{494AA308-491E-44AE-A81D-E62D362FC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151814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Oval 252">
              <a:extLst>
                <a:ext uri="{FF2B5EF4-FFF2-40B4-BE49-F238E27FC236}">
                  <a16:creationId xmlns:a16="http://schemas.microsoft.com/office/drawing/2014/main" id="{03B58A61-0691-4D1F-9A25-7CCB12DA9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941295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Oval 254">
              <a:extLst>
                <a:ext uri="{FF2B5EF4-FFF2-40B4-BE49-F238E27FC236}">
                  <a16:creationId xmlns:a16="http://schemas.microsoft.com/office/drawing/2014/main" id="{57F5DE50-7369-4681-A8F6-5E935A517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3077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Oval 256">
              <a:extLst>
                <a:ext uri="{FF2B5EF4-FFF2-40B4-BE49-F238E27FC236}">
                  <a16:creationId xmlns:a16="http://schemas.microsoft.com/office/drawing/2014/main" id="{4C666F7C-EBDE-456E-B607-1E0FA6924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20258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FFF66A7-062A-4A45-8A10-A8F847AF1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049387" y="2999128"/>
            <a:ext cx="8510121" cy="0"/>
            <a:chOff x="1504814" y="2488864"/>
            <a:chExt cx="8510121" cy="0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A2090933-BFE5-4598-998F-C2857039426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04814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7E50B9E-AD14-448E-B2DF-ED1D0F49086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301137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1F782020-9AE0-4B20-ACD4-057C60173A6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8377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DE1A502D-7651-4CBE-81DE-FF4F102DAA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8009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4C29AAF-4E83-44DA-A084-3FF3C70F61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65589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C5616E9-1DAC-4713-A257-8682DD24AC5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221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CDC726D-AB0E-4ED3-82DB-9DD54ADB100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234858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2F1E4A6-E07E-4550-AB72-53438E0C4F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031181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6B638F82-2127-4858-AA45-F08A1CADABB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813820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028005E8-9894-4966-8BDE-95577A6039D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610143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FFBFEB2-9943-4D83-86DB-1A86AC15E8E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399625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67045F09-8CF5-4E51-A65C-54F8BF015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72910" y="2903401"/>
            <a:ext cx="8858463" cy="174171"/>
            <a:chOff x="1835966" y="4162015"/>
            <a:chExt cx="8858463" cy="174171"/>
          </a:xfrm>
        </p:grpSpPr>
        <p:sp>
          <p:nvSpPr>
            <p:cNvPr id="135" name="Oval 234">
              <a:extLst>
                <a:ext uri="{FF2B5EF4-FFF2-40B4-BE49-F238E27FC236}">
                  <a16:creationId xmlns:a16="http://schemas.microsoft.com/office/drawing/2014/main" id="{09B4CFFD-0C29-4685-915E-4DC40D4D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83596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Oval 236">
              <a:extLst>
                <a:ext uri="{FF2B5EF4-FFF2-40B4-BE49-F238E27FC236}">
                  <a16:creationId xmlns:a16="http://schemas.microsoft.com/office/drawing/2014/main" id="{736381B7-7D05-4040-9A1B-191841576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625447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Oval 238">
              <a:extLst>
                <a:ext uri="{FF2B5EF4-FFF2-40B4-BE49-F238E27FC236}">
                  <a16:creationId xmlns:a16="http://schemas.microsoft.com/office/drawing/2014/main" id="{4F77152F-41F4-45EC-B530-B38C5111C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414928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Oval 240">
              <a:extLst>
                <a:ext uri="{FF2B5EF4-FFF2-40B4-BE49-F238E27FC236}">
                  <a16:creationId xmlns:a16="http://schemas.microsoft.com/office/drawing/2014/main" id="{8FB428D5-0A0E-4CF3-A223-9F4F7B386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04409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Oval 242">
              <a:extLst>
                <a:ext uri="{FF2B5EF4-FFF2-40B4-BE49-F238E27FC236}">
                  <a16:creationId xmlns:a16="http://schemas.microsoft.com/office/drawing/2014/main" id="{A4275727-B33C-4EB0-9E6E-7CE335603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993890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Oval 244">
              <a:extLst>
                <a:ext uri="{FF2B5EF4-FFF2-40B4-BE49-F238E27FC236}">
                  <a16:creationId xmlns:a16="http://schemas.microsoft.com/office/drawing/2014/main" id="{7998F366-05B2-42D3-9B4E-CD7F91FB9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783371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Oval 246">
              <a:extLst>
                <a:ext uri="{FF2B5EF4-FFF2-40B4-BE49-F238E27FC236}">
                  <a16:creationId xmlns:a16="http://schemas.microsoft.com/office/drawing/2014/main" id="{8593BF6C-17E2-4AB7-85D7-0B93D2376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572852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2" name="Oval 248">
              <a:extLst>
                <a:ext uri="{FF2B5EF4-FFF2-40B4-BE49-F238E27FC236}">
                  <a16:creationId xmlns:a16="http://schemas.microsoft.com/office/drawing/2014/main" id="{74F85EBE-E43B-4B81-85F1-89969EC56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362333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3" name="Oval 250">
              <a:extLst>
                <a:ext uri="{FF2B5EF4-FFF2-40B4-BE49-F238E27FC236}">
                  <a16:creationId xmlns:a16="http://schemas.microsoft.com/office/drawing/2014/main" id="{16C21525-8829-45F3-8C9F-05274678E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151814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4" name="Oval 252">
              <a:extLst>
                <a:ext uri="{FF2B5EF4-FFF2-40B4-BE49-F238E27FC236}">
                  <a16:creationId xmlns:a16="http://schemas.microsoft.com/office/drawing/2014/main" id="{8FFF03BC-2EFF-4AF5-B788-A1FEA5378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941295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Oval 254">
              <a:extLst>
                <a:ext uri="{FF2B5EF4-FFF2-40B4-BE49-F238E27FC236}">
                  <a16:creationId xmlns:a16="http://schemas.microsoft.com/office/drawing/2014/main" id="{D811BD14-6461-4DD9-9A2C-BFC2C9553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3077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Oval 256">
              <a:extLst>
                <a:ext uri="{FF2B5EF4-FFF2-40B4-BE49-F238E27FC236}">
                  <a16:creationId xmlns:a16="http://schemas.microsoft.com/office/drawing/2014/main" id="{929BB859-9DB9-433D-8C7B-91E7FED48B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20258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9" name="Graphic 158">
            <a:extLst>
              <a:ext uri="{FF2B5EF4-FFF2-40B4-BE49-F238E27FC236}">
                <a16:creationId xmlns:a16="http://schemas.microsoft.com/office/drawing/2014/main" id="{A24C8354-AD07-4B50-9334-314D6B2B1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6237133"/>
            <a:ext cx="12191999" cy="620867"/>
          </a:xfrm>
          <a:prstGeom prst="rect">
            <a:avLst/>
          </a:prstGeom>
        </p:spPr>
      </p:pic>
      <p:sp>
        <p:nvSpPr>
          <p:cNvPr id="160" name="Date Placeholder 2">
            <a:extLst>
              <a:ext uri="{FF2B5EF4-FFF2-40B4-BE49-F238E27FC236}">
                <a16:creationId xmlns:a16="http://schemas.microsoft.com/office/drawing/2014/main" id="{D3F09D93-A56A-41E4-A3BA-42472B0A38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1" name="Footer Placeholder 3">
            <a:extLst>
              <a:ext uri="{FF2B5EF4-FFF2-40B4-BE49-F238E27FC236}">
                <a16:creationId xmlns:a16="http://schemas.microsoft.com/office/drawing/2014/main" id="{5951592E-5737-43C9-B6B0-D13407661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62" name="Slide Number Placeholder 4">
            <a:extLst>
              <a:ext uri="{FF2B5EF4-FFF2-40B4-BE49-F238E27FC236}">
                <a16:creationId xmlns:a16="http://schemas.microsoft.com/office/drawing/2014/main" id="{3B542197-0399-4FBD-A10C-B97A68AA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256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6D4A-16D3-4C35-A383-2DF039D54C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9728" y="317739"/>
            <a:ext cx="4114800" cy="623923"/>
          </a:xfrm>
          <a:prstGeom prst="rect">
            <a:avLst/>
          </a:prstGeom>
        </p:spPr>
        <p:txBody>
          <a:bodyPr anchor="ctr"/>
          <a:lstStyle>
            <a:lvl1pPr>
              <a:defRPr sz="2400" cap="all" spc="1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F255611-8280-41F3-A5FA-821E144AEAE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914400" y="905856"/>
            <a:ext cx="5759450" cy="50472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cap="all" baseline="0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>
              <a:buNone/>
              <a:defRPr sz="1600" cap="all" baseline="0">
                <a:solidFill>
                  <a:schemeClr val="accent5">
                    <a:lumMod val="50000"/>
                  </a:schemeClr>
                </a:solidFill>
              </a:defRPr>
            </a:lvl2pPr>
            <a:lvl3pPr marL="914400" indent="0">
              <a:buNone/>
              <a:defRPr sz="1400" cap="all" baseline="0">
                <a:solidFill>
                  <a:schemeClr val="accent5">
                    <a:lumMod val="50000"/>
                  </a:schemeClr>
                </a:solidFill>
              </a:defRPr>
            </a:lvl3pPr>
            <a:lvl4pPr marL="1371600" indent="0">
              <a:buNone/>
              <a:defRPr sz="1200" cap="all" baseline="0">
                <a:solidFill>
                  <a:schemeClr val="accent5">
                    <a:lumMod val="50000"/>
                  </a:schemeClr>
                </a:solidFill>
              </a:defRPr>
            </a:lvl4pPr>
            <a:lvl5pPr marL="1828800" indent="0">
              <a:buNone/>
              <a:defRPr sz="1200" cap="all" baseline="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453DB9-3C4B-4136-96D2-08A7D5AD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464841-801A-499A-BFD2-9731D2D89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A6BF61C1-4A8C-44D4-901D-E065B7B42A2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98229" y="0"/>
            <a:ext cx="459377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78F9D-CD73-4D53-A871-D6C0B643A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06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 4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7726902C-381D-4629-AF04-0689A76C5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4354286"/>
            <a:ext cx="12192001" cy="2503713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80C3F3-53A4-4049-96CE-C6C4EB9DA6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544286"/>
            <a:ext cx="4114800" cy="747929"/>
          </a:xfrm>
          <a:prstGeom prst="rect">
            <a:avLst/>
          </a:prstGeom>
        </p:spPr>
        <p:txBody>
          <a:bodyPr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F669E6E-28BD-4FC9-BFB3-B42707D25AE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7731" y="2427897"/>
            <a:ext cx="2099702" cy="211522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B0CE1D3C-6E95-41C8-9202-B6BACEA97CB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3729" y="4731112"/>
            <a:ext cx="2487705" cy="53139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A90F4B16-F669-4D35-8B6D-5DE38097DD9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03728" y="5199750"/>
            <a:ext cx="2487705" cy="531393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0D56BE-BB71-4ADC-B308-883B7BB63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3729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24532133-7BD7-49DF-96C1-B4A992CE4DF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667826" y="2427897"/>
            <a:ext cx="2099702" cy="211522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AF4F5B9-821C-4A57-B5E2-055949CECC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473824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63893EB3-C98E-4A69-A71C-7C922128375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473826" y="4731112"/>
            <a:ext cx="2487705" cy="53139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5D0352AF-E877-45F2-9868-A8A1E017A91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73825" y="5199750"/>
            <a:ext cx="2487705" cy="531393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750DAF93-603B-44B6-99DC-79A63DC3A1F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37921" y="2427897"/>
            <a:ext cx="2099702" cy="211522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72AD67-26BA-4843-BAFE-B661A05BB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43919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0EAD7F-FBD0-4EA0-A7E7-5E65604B4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14014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A3EAA29-D608-4031-9C0E-0610D1886CA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43921" y="4731112"/>
            <a:ext cx="2487705" cy="53139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1DC4676B-9880-4C33-A8A2-88FB0944CF3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43920" y="5199750"/>
            <a:ext cx="2487705" cy="531393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AF6D479F-D265-4CD5-88BE-FC37AFC5FF4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208016" y="2427897"/>
            <a:ext cx="2099702" cy="211522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ED618ADF-296A-4300-A8AE-A1837B390A9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014015" y="4731112"/>
            <a:ext cx="2487705" cy="53139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CA503612-3331-4786-8298-4A1E0C1C75D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014014" y="5199750"/>
            <a:ext cx="2487705" cy="531393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A1D0F5-2B0B-4318-B5DC-AECB09851E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3A8939-F5BE-47FA-AE2F-AF66C45B1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8A3F37-FB91-4420-832B-EA39AE37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596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 8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B70B2057-9B78-4391-A15F-27A41A72F1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4354286"/>
            <a:ext cx="12192001" cy="2503713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059CD-37AB-48A3-9976-0B38FF7A5A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7106" y="589720"/>
            <a:ext cx="4006114" cy="657784"/>
          </a:xfrm>
          <a:prstGeom prst="rect">
            <a:avLst/>
          </a:prstGeom>
        </p:spPr>
        <p:txBody>
          <a:bodyPr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36E0B0A-0B1B-438D-8971-570ACA956B8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564029" y="1862038"/>
            <a:ext cx="1243292" cy="11446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FB8438-2DA4-4B23-ACCD-3DEADF3E7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9156" y="171914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3E63EE1F-208F-40D0-9307-47F66C8581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28073" y="3212687"/>
            <a:ext cx="2315205" cy="348421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40F7C878-62A1-4A30-AA27-C5F502C8D31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28073" y="3496277"/>
            <a:ext cx="2315205" cy="28706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48" name="Picture Placeholder 9">
            <a:extLst>
              <a:ext uri="{FF2B5EF4-FFF2-40B4-BE49-F238E27FC236}">
                <a16:creationId xmlns:a16="http://schemas.microsoft.com/office/drawing/2014/main" id="{5D495D18-EB49-4AD5-A7EE-1E6D2496B69A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211979" y="1862038"/>
            <a:ext cx="1243292" cy="11446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248BBAE-0CA8-464A-A4E0-AB7D697DA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97106" y="171914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03551339-A94F-4674-8165-3BFA78946D0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676023" y="3212687"/>
            <a:ext cx="2315205" cy="348421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D1839C5B-C216-4FB8-A285-4D99AF56E82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76023" y="3496277"/>
            <a:ext cx="2315205" cy="28706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52" name="Picture Placeholder 9">
            <a:extLst>
              <a:ext uri="{FF2B5EF4-FFF2-40B4-BE49-F238E27FC236}">
                <a16:creationId xmlns:a16="http://schemas.microsoft.com/office/drawing/2014/main" id="{ACA22B55-1DD2-4FE6-95FC-D8BC2BBECF0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859928" y="1862038"/>
            <a:ext cx="1243292" cy="11446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473BE6D-AE02-42D4-838E-F7916980D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45055" y="171914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35C2A2FE-AA36-4715-97F6-B743D26DE3F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323972" y="3212687"/>
            <a:ext cx="2315205" cy="348421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55" name="Text Placeholder 10">
            <a:extLst>
              <a:ext uri="{FF2B5EF4-FFF2-40B4-BE49-F238E27FC236}">
                <a16:creationId xmlns:a16="http://schemas.microsoft.com/office/drawing/2014/main" id="{B98652DE-F8C8-4EA5-8CDA-9985B636DEA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23972" y="3496277"/>
            <a:ext cx="2315205" cy="28706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56" name="Picture Placeholder 9">
            <a:extLst>
              <a:ext uri="{FF2B5EF4-FFF2-40B4-BE49-F238E27FC236}">
                <a16:creationId xmlns:a16="http://schemas.microsoft.com/office/drawing/2014/main" id="{40C3D084-82F3-4C1C-95E8-56362097EDFB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9507876" y="1858432"/>
            <a:ext cx="1243292" cy="11446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0EC4B6A-1FAA-43D1-9436-A3BFF08A8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93003" y="1715538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ABB7ACFA-C6F3-4D7A-A6D8-73035EF164D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971920" y="3209081"/>
            <a:ext cx="2315205" cy="348421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F9CBC3B9-EDF1-45E0-BFBF-53888131CBA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971920" y="3492671"/>
            <a:ext cx="2315205" cy="28706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60" name="Picture Placeholder 9">
            <a:extLst>
              <a:ext uri="{FF2B5EF4-FFF2-40B4-BE49-F238E27FC236}">
                <a16:creationId xmlns:a16="http://schemas.microsoft.com/office/drawing/2014/main" id="{A7D13807-1ECF-4830-AB8D-D33E4F22330E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1564029" y="4129478"/>
            <a:ext cx="1243292" cy="11446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0E1F756-2737-4291-8D41-307BFE73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9156" y="398658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 Placeholder 10">
            <a:extLst>
              <a:ext uri="{FF2B5EF4-FFF2-40B4-BE49-F238E27FC236}">
                <a16:creationId xmlns:a16="http://schemas.microsoft.com/office/drawing/2014/main" id="{C5BD35EC-547F-4A42-85C6-E2C94C2A03C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28073" y="5480127"/>
            <a:ext cx="2315205" cy="348421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63" name="Text Placeholder 10">
            <a:extLst>
              <a:ext uri="{FF2B5EF4-FFF2-40B4-BE49-F238E27FC236}">
                <a16:creationId xmlns:a16="http://schemas.microsoft.com/office/drawing/2014/main" id="{D89797D3-65B3-414D-9657-B5DA3934914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28073" y="5763717"/>
            <a:ext cx="2315205" cy="28706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64" name="Picture Placeholder 9">
            <a:extLst>
              <a:ext uri="{FF2B5EF4-FFF2-40B4-BE49-F238E27FC236}">
                <a16:creationId xmlns:a16="http://schemas.microsoft.com/office/drawing/2014/main" id="{280147ED-89CE-475D-A96F-AA7A912E00B8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4211979" y="4129478"/>
            <a:ext cx="1243292" cy="11446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10D74ED-CECE-4A22-B877-966D53821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97106" y="398658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 Placeholder 10">
            <a:extLst>
              <a:ext uri="{FF2B5EF4-FFF2-40B4-BE49-F238E27FC236}">
                <a16:creationId xmlns:a16="http://schemas.microsoft.com/office/drawing/2014/main" id="{0C937A25-DAA7-4478-ADF6-728F4D61897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676023" y="5480127"/>
            <a:ext cx="2315205" cy="348421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67" name="Text Placeholder 10">
            <a:extLst>
              <a:ext uri="{FF2B5EF4-FFF2-40B4-BE49-F238E27FC236}">
                <a16:creationId xmlns:a16="http://schemas.microsoft.com/office/drawing/2014/main" id="{8AB48703-9A4A-440C-9049-7FE889764E5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676023" y="5763717"/>
            <a:ext cx="2315205" cy="28706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68" name="Picture Placeholder 9">
            <a:extLst>
              <a:ext uri="{FF2B5EF4-FFF2-40B4-BE49-F238E27FC236}">
                <a16:creationId xmlns:a16="http://schemas.microsoft.com/office/drawing/2014/main" id="{5D9D5119-D677-47FD-AEEB-49FE4DDEF6B0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6859928" y="4129478"/>
            <a:ext cx="1243292" cy="11446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AF0F623-CF57-4D6B-87F3-FD410516E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45055" y="398658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 Placeholder 10">
            <a:extLst>
              <a:ext uri="{FF2B5EF4-FFF2-40B4-BE49-F238E27FC236}">
                <a16:creationId xmlns:a16="http://schemas.microsoft.com/office/drawing/2014/main" id="{3BE3B8C3-ECB9-46D2-B11F-A5569909748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323972" y="5480127"/>
            <a:ext cx="2315205" cy="348421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71" name="Text Placeholder 10">
            <a:extLst>
              <a:ext uri="{FF2B5EF4-FFF2-40B4-BE49-F238E27FC236}">
                <a16:creationId xmlns:a16="http://schemas.microsoft.com/office/drawing/2014/main" id="{FB1EE68D-97FA-4EA4-B792-5AC6C49F902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323972" y="5763717"/>
            <a:ext cx="2315205" cy="28706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72" name="Picture Placeholder 9">
            <a:extLst>
              <a:ext uri="{FF2B5EF4-FFF2-40B4-BE49-F238E27FC236}">
                <a16:creationId xmlns:a16="http://schemas.microsoft.com/office/drawing/2014/main" id="{7E98343B-32E9-4538-991A-B5EACD651D41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9507876" y="4125872"/>
            <a:ext cx="1243292" cy="11446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23CC91A-02A3-4B96-BCEE-76C1D25CC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93003" y="3982978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Text Placeholder 10">
            <a:extLst>
              <a:ext uri="{FF2B5EF4-FFF2-40B4-BE49-F238E27FC236}">
                <a16:creationId xmlns:a16="http://schemas.microsoft.com/office/drawing/2014/main" id="{DBE2EAAB-674D-41E1-92E6-A7459FEFDAEC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971920" y="5476521"/>
            <a:ext cx="2315205" cy="348421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75" name="Text Placeholder 10">
            <a:extLst>
              <a:ext uri="{FF2B5EF4-FFF2-40B4-BE49-F238E27FC236}">
                <a16:creationId xmlns:a16="http://schemas.microsoft.com/office/drawing/2014/main" id="{C60D862C-3474-4A4A-8557-AD2C7917BFE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971920" y="5760111"/>
            <a:ext cx="2315205" cy="28706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508728-25CF-4DB1-9A83-FAFA5ABEC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D454F9-A55F-44A0-9695-FC40C6684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38C64F-7F14-454A-B830-80CCE5B1D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1625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C64230-8BD4-4150-967D-421B6FE43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A8AE08-0788-4D8A-8C9D-7E5AAA112A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615940"/>
            <a:ext cx="4137262" cy="938778"/>
          </a:xfrm>
          <a:prstGeom prst="rect">
            <a:avLst/>
          </a:prstGeom>
        </p:spPr>
        <p:txBody>
          <a:bodyPr anchor="ctr"/>
          <a:lstStyle>
            <a:lvl1pPr algn="ctr">
              <a:defRPr lang="en-US"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8A119E1C-2243-42E2-8A58-CC171131D19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101170" y="3079567"/>
            <a:ext cx="1200150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</a:t>
            </a:r>
          </a:p>
        </p:txBody>
      </p:sp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337797F5-74CE-492B-806B-221CAF3535C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010890" y="3079567"/>
            <a:ext cx="1223858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2431D1A0-10D1-4D2E-AC6F-F8C9E6A2260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988252" y="3079567"/>
            <a:ext cx="1187610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</a:t>
            </a:r>
          </a:p>
        </p:txBody>
      </p:sp>
      <p:sp>
        <p:nvSpPr>
          <p:cNvPr id="61" name="Text Placeholder 10">
            <a:extLst>
              <a:ext uri="{FF2B5EF4-FFF2-40B4-BE49-F238E27FC236}">
                <a16:creationId xmlns:a16="http://schemas.microsoft.com/office/drawing/2014/main" id="{4028BD6A-568F-4A16-AE86-5D88861C3BB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879382" y="3079567"/>
            <a:ext cx="1211785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2E935678-32B2-4589-933F-F74B3E68FFA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0458" y="4524194"/>
            <a:ext cx="2381574" cy="63264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B3C5A73C-51DD-4781-943C-235704BBF6B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0458" y="5156838"/>
            <a:ext cx="2381574" cy="90537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8" name="Text Placeholder 10">
            <a:extLst>
              <a:ext uri="{FF2B5EF4-FFF2-40B4-BE49-F238E27FC236}">
                <a16:creationId xmlns:a16="http://schemas.microsoft.com/office/drawing/2014/main" id="{AD95FB24-5DA0-4000-B023-A00C32D53F0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32032" y="4524194"/>
            <a:ext cx="2381574" cy="63264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7" name="Text Placeholder 10">
            <a:extLst>
              <a:ext uri="{FF2B5EF4-FFF2-40B4-BE49-F238E27FC236}">
                <a16:creationId xmlns:a16="http://schemas.microsoft.com/office/drawing/2014/main" id="{7455F56A-A263-4D13-A484-2D15CD61D0F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32032" y="5156837"/>
            <a:ext cx="2381574" cy="90537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0" name="Text Placeholder 10">
            <a:extLst>
              <a:ext uri="{FF2B5EF4-FFF2-40B4-BE49-F238E27FC236}">
                <a16:creationId xmlns:a16="http://schemas.microsoft.com/office/drawing/2014/main" id="{6C6ABB33-3D98-4D76-B96F-65F57493622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91270" y="4524194"/>
            <a:ext cx="2381574" cy="63264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9" name="Text Placeholder 10">
            <a:extLst>
              <a:ext uri="{FF2B5EF4-FFF2-40B4-BE49-F238E27FC236}">
                <a16:creationId xmlns:a16="http://schemas.microsoft.com/office/drawing/2014/main" id="{8EA8275A-A17A-42ED-9DDC-5F06000BFBE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91270" y="5157592"/>
            <a:ext cx="2381574" cy="90537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2" name="Text Placeholder 10">
            <a:extLst>
              <a:ext uri="{FF2B5EF4-FFF2-40B4-BE49-F238E27FC236}">
                <a16:creationId xmlns:a16="http://schemas.microsoft.com/office/drawing/2014/main" id="{4AEA6122-22B2-49EC-8451-E43D40F3236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294487" y="4524194"/>
            <a:ext cx="2381574" cy="63264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1" name="Text Placeholder 10">
            <a:extLst>
              <a:ext uri="{FF2B5EF4-FFF2-40B4-BE49-F238E27FC236}">
                <a16:creationId xmlns:a16="http://schemas.microsoft.com/office/drawing/2014/main" id="{103D7EA4-00E4-43FA-8129-1CBE0C1291A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294487" y="5166170"/>
            <a:ext cx="2381574" cy="90537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Date Placeholder 2">
            <a:extLst>
              <a:ext uri="{FF2B5EF4-FFF2-40B4-BE49-F238E27FC236}">
                <a16:creationId xmlns:a16="http://schemas.microsoft.com/office/drawing/2014/main" id="{811592B2-2D21-495C-8C11-680EC815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FB73D1-17D7-400F-B750-F5EA2675D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30E81D-C76E-4DB7-9722-4BE8D7CF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01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C1E109A-BBBE-498A-AC65-464AAF5710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6874" y="1329829"/>
            <a:ext cx="2043713" cy="6406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lnSpc>
                <a:spcPct val="100000"/>
              </a:lnSpc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408009F-7441-4960-8688-598E5537784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12513" y="808353"/>
            <a:ext cx="6341212" cy="1682433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721A019-F5C2-4A15-A6AE-C03209D1D7D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3234519"/>
            <a:ext cx="12192000" cy="362348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CFE1DF53-32D0-456E-8221-7FCD23325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C108F1B-58C5-43B6-8251-B1392CA9A8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530B1E0-03D4-4E5B-A2A7-903B17B30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113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07C99-0702-4DEF-A72F-2451B3DC6D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86544" y="-1"/>
            <a:ext cx="3944790" cy="1845127"/>
          </a:xfrm>
          <a:prstGeom prst="rect">
            <a:avLst/>
          </a:prstGeom>
        </p:spPr>
        <p:txBody>
          <a:bodyPr anchor="ctr"/>
          <a:lstStyle>
            <a:lvl1pPr algn="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74497024-D7D5-447C-8133-660B1F47A19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845128"/>
            <a:ext cx="12192000" cy="501287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E88F42-9013-4CBC-BF65-3FE1470550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91F54EB4-06CA-459B-8F8C-86061BA6F1B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27913" y="0"/>
            <a:ext cx="6564087" cy="3614737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lIns="640080" tIns="731520" rIns="54864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22B1A3-ADD1-4AAF-A733-AF9AEAB49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E2F48-AB83-42F0-93C2-9F943F0B0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0691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D8B338-CD86-47FF-A4B9-9EE6A11AFBF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511344" y="0"/>
            <a:ext cx="6680656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F4E84F-A3BE-442F-B9F1-68AB2244A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0320" y="-7084"/>
            <a:ext cx="5511344" cy="6858000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9AED10-F37C-48B3-A407-EDC6878C71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6566" y="3035081"/>
            <a:ext cx="2341256" cy="640698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F20D097E-45D7-422E-A8D1-635C7DE9A99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04805" y="3959761"/>
            <a:ext cx="2879477" cy="1790164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19507D12-915D-42C7-9250-F3912C1C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4520C17-104B-4F9D-B1D8-2FA4676B3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19F9CF7-C4CD-4EEB-A49F-1820A981A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333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E3FCFFF-5934-4C8D-A4B0-6B19C662D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3651"/>
            <a:ext cx="3701436" cy="6858000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20FC4D-FDE2-42C3-B907-27B071B649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41" y="1332239"/>
            <a:ext cx="1871580" cy="6406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97404DC9-3FBE-41B9-946D-9A0D878C288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31042" y="652826"/>
            <a:ext cx="3433138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88BB7876-0125-4084-804C-A842C855860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31042" y="1032330"/>
            <a:ext cx="3433138" cy="137067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645735C-4621-4667-AB52-0391CFBB6B5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3339" y="652826"/>
            <a:ext cx="3433138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488BB2B1-07E3-42A2-B3BE-7FC7D7AE15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03339" y="1032330"/>
            <a:ext cx="3433138" cy="137067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02C103C8-E422-4DEB-9077-DC11E00805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31042" y="2620561"/>
            <a:ext cx="3433138" cy="42889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FA80948A-8FCC-4BE4-A5F7-20802B17630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31042" y="3002562"/>
            <a:ext cx="3433138" cy="961350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4744F88B-3CB7-4A2B-B718-EEB4E061A79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03339" y="2620561"/>
            <a:ext cx="3433138" cy="42889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343EDF6-C2D8-47E1-856B-6329A7CE07E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03339" y="3002562"/>
            <a:ext cx="3433138" cy="961350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AC6352A5-5003-4E32-B8FF-A84B4A4AC3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31042" y="4147932"/>
            <a:ext cx="3433138" cy="42889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CC2603EF-30BF-4C6C-BA93-E99C7248091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231042" y="4529933"/>
            <a:ext cx="3433138" cy="1450988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D38E30C9-543F-4532-B571-2F2EF52E7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9E2F8B6B-A63E-448F-86E5-CF3F12A29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EC1D779-DE8A-45DF-9A79-70F63DD68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49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A5AC9-F6E1-46F9-8810-475475E17B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34980" y="848536"/>
            <a:ext cx="1929607" cy="6406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52C02D9-C262-43C0-BE24-402661B059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4495801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8BD2DF2-5753-43B2-82AD-30DBE8004DE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24359" y="2046233"/>
            <a:ext cx="3126583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A5FD5DB-8694-4BD8-819A-7AD23AAAEF4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24359" y="2425736"/>
            <a:ext cx="3126583" cy="1306527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1F5129C3-CFB0-408F-BE5C-AC32F5C68F1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26986" y="2046233"/>
            <a:ext cx="3281556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344438D-488B-4739-95B6-56F81A25FA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26986" y="2425736"/>
            <a:ext cx="3281556" cy="1306527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A6F801D1-185D-4C5B-9855-3AD0372C33D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4359" y="4180976"/>
            <a:ext cx="3126583" cy="42889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E46B3EF2-B93D-4E2D-8ECF-31A1DF927B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4359" y="4562976"/>
            <a:ext cx="3126583" cy="1258935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5A8C3BD-2930-45A1-B3E0-EC8FA92B65F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26986" y="4180976"/>
            <a:ext cx="3281556" cy="42889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E7A5E528-A349-45DA-A841-E092311D8F7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526986" y="4562976"/>
            <a:ext cx="3281556" cy="1258935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61AB9D5A-1951-48B0-9CAE-84FC869BE5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3AEF9F4B-0EB4-4C9F-9159-80E393F3A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6BC4F905-196D-4DFF-9947-C56088B56F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209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2B5AB06-9792-445C-9B3C-103D5EBCE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EFB40-063A-41A7-9581-865BBE62C3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97992"/>
            <a:ext cx="10515600" cy="994835"/>
          </a:xfrm>
          <a:prstGeom prst="rect">
            <a:avLst/>
          </a:prstGeom>
        </p:spPr>
        <p:txBody>
          <a:bodyPr anchor="ctr"/>
          <a:lstStyle>
            <a:lvl1pPr algn="ctr">
              <a:defRPr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C3BAD53-6B4A-490D-BE06-B5A0B068755B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632608" y="2982740"/>
            <a:ext cx="603504" cy="60350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30E1FC4A-DE44-4B85-856E-E2480DF55A80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88240" y="2981421"/>
            <a:ext cx="603504" cy="59436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4">
            <a:extLst>
              <a:ext uri="{FF2B5EF4-FFF2-40B4-BE49-F238E27FC236}">
                <a16:creationId xmlns:a16="http://schemas.microsoft.com/office/drawing/2014/main" id="{02E70B7A-F000-4D8D-9BDF-E10FF6B3837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182902" y="2983163"/>
            <a:ext cx="603504" cy="60350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4">
            <a:extLst>
              <a:ext uri="{FF2B5EF4-FFF2-40B4-BE49-F238E27FC236}">
                <a16:creationId xmlns:a16="http://schemas.microsoft.com/office/drawing/2014/main" id="{1CED61F8-3F2F-4611-8E56-88AAF763257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927648" y="3001928"/>
            <a:ext cx="594360" cy="59436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B7058D0A-FADA-4AE8-99E1-90B4E5D358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0800" y="3608439"/>
            <a:ext cx="2351446" cy="49150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3B7B90F8-2155-4E8A-BCE9-7780EE14ED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0800" y="4036041"/>
            <a:ext cx="2351446" cy="170454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9C0C6E63-A45B-409B-824C-FAA0CC56EC8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08580" y="3608439"/>
            <a:ext cx="2351446" cy="49150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B910C319-3589-469F-9A8A-173CB714BA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08580" y="4036041"/>
            <a:ext cx="2351446" cy="170454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D9802FCD-21E3-4F6F-B57C-02AEB618FE8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03400" y="3608439"/>
            <a:ext cx="2351446" cy="49150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4AFEE648-F3AD-453E-895B-F43C7415C7B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03400" y="4036041"/>
            <a:ext cx="2351446" cy="170454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AA760860-8E89-42DD-87FD-F9951F28372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71180" y="3608439"/>
            <a:ext cx="2351446" cy="49150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5FD2DFE0-D25E-4B72-A2B4-C40CF72D522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071180" y="4036041"/>
            <a:ext cx="2351446" cy="170454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573EDDB2-8AC2-4A88-95EE-20082E77D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325A34CF-B8DC-4A28-86BC-8D450E3D3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3F009426-0603-4EF7-8DE1-0CA50818F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65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E090415B-A73D-4D17-B5FA-F442D6C0EB2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3429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9CB337-B3D4-443D-99C2-B7AE9EB5D2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279" y="-136525"/>
            <a:ext cx="4979773" cy="6858000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tIns="3246120"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9AB6E92-BF31-4AA5-B407-78E1D7795A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803124F-8B71-4805-8DBD-A3AB3ED434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9A9D64C-A9E2-4148-B514-933547C5B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4218B468-C542-4326-86FA-43DF3A4F3DB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43575" y="3972253"/>
            <a:ext cx="5859420" cy="176941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200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70420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02728A58-8DE2-4B1C-B6CA-F2AED56F45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D7CAC-EE78-4BAE-94EA-EBE4BB1181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375848"/>
            <a:ext cx="12192000" cy="4491182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</p:spPr>
        <p:txBody>
          <a:bodyPr lIns="3657600" tIns="182880" rIns="3657600"/>
          <a:lstStyle>
            <a:lvl1pPr algn="ctr">
              <a:defRPr sz="6000" cap="all" spc="100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832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Model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50298920-F98C-4AFF-A39F-BB5644F96EB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6772276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906EC1-D867-4113-B1E4-72ADCC4B1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61354" y="790901"/>
            <a:ext cx="3049568" cy="640698"/>
          </a:xfrm>
          <a:prstGeom prst="rect">
            <a:avLst/>
          </a:prstGeom>
          <a:gradFill>
            <a:gsLst>
              <a:gs pos="50000">
                <a:schemeClr val="accent1">
                  <a:lumMod val="5000"/>
                  <a:lumOff val="95000"/>
                  <a:alpha val="0"/>
                </a:schemeClr>
              </a:gs>
              <a:gs pos="50000">
                <a:schemeClr val="accent5">
                  <a:alpha val="10000"/>
                </a:schemeClr>
              </a:gs>
            </a:gsLst>
            <a:lin ang="0" scaled="0"/>
          </a:gradFill>
          <a:ln w="28575">
            <a:solidFill>
              <a:schemeClr val="bg1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82CE97E-7FF6-4E8B-AF42-9777A2451F8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22086" y="826720"/>
            <a:ext cx="3421103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57B5FEE-44D7-4F94-A843-EC7BD802D8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22086" y="1206225"/>
            <a:ext cx="3421103" cy="101710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4250112D-DE79-407A-BBAB-B2BB2CB881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22086" y="2666702"/>
            <a:ext cx="3421103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1C55DCE1-6E6B-4CDD-A9D8-B2A0034856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2086" y="3046207"/>
            <a:ext cx="3421103" cy="101710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9CAE3862-A5E9-4B70-8F14-8F5BFEE3AAE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22086" y="4536575"/>
            <a:ext cx="3421103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34C23C4D-3C16-4A17-BF8A-A9C4E2F013E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22086" y="4916080"/>
            <a:ext cx="3421103" cy="101710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0398655-42A6-4DBC-9542-9A8D10B44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90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FF7C44B-1689-4CA8-B0BC-0671EA1275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D6105C8-7607-448C-9CD2-9CA33B49B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238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pportunity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78E2C-0F13-417A-AD7A-E478D5C3B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8382" y="422661"/>
            <a:ext cx="5200532" cy="720399"/>
          </a:xfrm>
          <a:prstGeom prst="rect">
            <a:avLst/>
          </a:prstGeom>
        </p:spPr>
        <p:txBody>
          <a:bodyPr anchor="ctr"/>
          <a:lstStyle>
            <a:lvl1pPr algn="l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0892B14-4811-4781-A0D4-2D26A55DFF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0003" y="1617548"/>
            <a:ext cx="876929" cy="720399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50B6E72-89BA-408A-B2C8-8424747605D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20003" y="3180036"/>
            <a:ext cx="876930" cy="720400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1FCE449C-D340-41D2-BDD5-5A31068FC8B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0003" y="4760985"/>
            <a:ext cx="876930" cy="720400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E2BD66-8465-46D7-9283-569B4EE459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2977" y="1456753"/>
            <a:ext cx="3365003" cy="101710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3CFC961-1ED9-4817-9DB9-A1F1D0FD2AB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02977" y="3031685"/>
            <a:ext cx="3365003" cy="101710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7E0D9B8E-402D-44A1-920E-4838543BD9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102977" y="4612634"/>
            <a:ext cx="3365003" cy="101710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64607288-5296-4BAF-B405-7F1902FA0E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248018"/>
            <a:ext cx="2435528" cy="614850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vert="horz" lIns="274320" tIns="0" rIns="91440" bIns="45720" rtlCol="0" anchor="ctr"/>
          <a:lstStyle>
            <a:lvl1pPr algn="ct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61341B70-2018-4DBE-BB9A-D1F7A895F9B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84174" y="0"/>
            <a:ext cx="5807825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83CCEE28-12C2-4138-9214-420B5A5BC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9762" y="6248018"/>
            <a:ext cx="7267426" cy="620868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tIns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347ECA7D-7D2B-475F-874D-51236135A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07188" y="6248018"/>
            <a:ext cx="2495699" cy="620866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vert="horz" lIns="457200" tIns="0" rIns="91440" bIns="45720" rtlCol="0" anchor="ctr"/>
          <a:lstStyle>
            <a:lvl1pPr algn="ct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32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02389-643A-44A3-9E32-4459CAEAC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E221A-6F27-4890-B073-7BA27B8FB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06CAC-A122-486F-81C6-4299D83E94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1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.heroku.com/msa-notes-backend.git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close up of green grass&#10;">
            <a:extLst>
              <a:ext uri="{FF2B5EF4-FFF2-40B4-BE49-F238E27FC236}">
                <a16:creationId xmlns:a16="http://schemas.microsoft.com/office/drawing/2014/main" id="{2A7E6CAB-B5FF-46B8-964A-7A01020AAB1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CF45A9EB-00FC-4DE7-8041-09649EF9B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42052"/>
            <a:ext cx="12192000" cy="1425257"/>
          </a:xfrm>
        </p:spPr>
        <p:txBody>
          <a:bodyPr/>
          <a:lstStyle/>
          <a:p>
            <a:r>
              <a:rPr lang="en-US" noProof="0" dirty="0"/>
              <a:t>MSA Phase 3 Presentation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CE1E739-E339-4FB6-A10E-22AB1A0D78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3867309"/>
            <a:ext cx="12192000" cy="1036320"/>
          </a:xfrm>
        </p:spPr>
        <p:txBody>
          <a:bodyPr/>
          <a:lstStyle/>
          <a:p>
            <a:r>
              <a:rPr lang="en-US" dirty="0"/>
              <a:t>Frank Situ​​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9D1BA2-3111-4E03-81E3-0D0F9BA3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2442052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4B20A4-BDBA-4ACB-BCCE-1FF6B09FE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4903788"/>
            <a:ext cx="12192000" cy="1954212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95DD68C-FEB8-4CF6-883B-1CA9912E4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2122" y="2325925"/>
            <a:ext cx="10578518" cy="159654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275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170FBCC-FC75-4DFF-9E86-19E6F31937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13"/>
          <a:stretch/>
        </p:blipFill>
        <p:spPr>
          <a:xfrm>
            <a:off x="37971" y="1817354"/>
            <a:ext cx="5926602" cy="4104313"/>
          </a:xfrm>
          <a:prstGeom prst="rect">
            <a:avLst/>
          </a:prstGeom>
          <a:noFill/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3D844C8A-C2C3-4D6E-8022-3ACF6AAEE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3971" y="1817353"/>
            <a:ext cx="6058029" cy="4104313"/>
          </a:xfrm>
          <a:prstGeom prst="rect">
            <a:avLst/>
          </a:prstGeom>
          <a:noFill/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35BBD-E4C9-412D-B0FC-B47392FF6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A87306C-81BA-4795-A5CA-9392456A8C1E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0B0C6AF-905D-469F-A3DA-AC766BC69508}"/>
              </a:ext>
            </a:extLst>
          </p:cNvPr>
          <p:cNvSpPr txBox="1">
            <a:spLocks/>
          </p:cNvSpPr>
          <p:nvPr/>
        </p:nvSpPr>
        <p:spPr>
          <a:xfrm>
            <a:off x="1365012" y="189150"/>
            <a:ext cx="4953000" cy="42639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NZ" dirty="0"/>
              <a:t>Frontend (5 Mins)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2A1F915-EC7C-4F99-9D92-21F1F01D8B50}"/>
              </a:ext>
            </a:extLst>
          </p:cNvPr>
          <p:cNvSpPr txBox="1">
            <a:spLocks/>
          </p:cNvSpPr>
          <p:nvPr/>
        </p:nvSpPr>
        <p:spPr>
          <a:xfrm>
            <a:off x="7789417" y="191158"/>
            <a:ext cx="4953000" cy="42639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NZ" dirty="0"/>
              <a:t>Backend (5 Mins)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629446-C9E3-4E67-9BCD-CD566C768A8A}"/>
              </a:ext>
            </a:extLst>
          </p:cNvPr>
          <p:cNvSpPr txBox="1"/>
          <p:nvPr/>
        </p:nvSpPr>
        <p:spPr>
          <a:xfrm>
            <a:off x="190409" y="640167"/>
            <a:ext cx="5621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Typescript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React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MUI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+ Adv features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EEC135-5C43-4577-99E0-306D10F01368}"/>
              </a:ext>
            </a:extLst>
          </p:cNvPr>
          <p:cNvSpPr txBox="1"/>
          <p:nvPr/>
        </p:nvSpPr>
        <p:spPr>
          <a:xfrm>
            <a:off x="6096000" y="640167"/>
            <a:ext cx="630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Java Spring Framework (</a:t>
            </a:r>
            <a:r>
              <a:rPr lang="en-NZ" dirty="0" err="1"/>
              <a:t>Equiv</a:t>
            </a:r>
            <a:r>
              <a:rPr lang="en-NZ" dirty="0"/>
              <a:t> to C# </a:t>
            </a:r>
            <a:r>
              <a:rPr lang="en-NZ" dirty="0" err="1"/>
              <a:t>.net</a:t>
            </a:r>
            <a:r>
              <a:rPr lang="en-NZ" dirty="0"/>
              <a:t> framework)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H2 Database (Lightweight DB)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Maven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+ Adv features</a:t>
            </a:r>
          </a:p>
        </p:txBody>
      </p:sp>
    </p:spTree>
    <p:extLst>
      <p:ext uri="{BB962C8B-B14F-4D97-AF65-F5344CB8AC3E}">
        <p14:creationId xmlns:p14="http://schemas.microsoft.com/office/powerpoint/2010/main" val="2020756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 descr="A picture containing grass, sky, outdoor, field">
            <a:extLst>
              <a:ext uri="{FF2B5EF4-FFF2-40B4-BE49-F238E27FC236}">
                <a16:creationId xmlns:a16="http://schemas.microsoft.com/office/drawing/2014/main" id="{C1B138FC-3C84-469E-A058-94102F777E5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341AF6A-3D5A-4E1F-AF01-A82A15DA5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75848"/>
            <a:ext cx="12192000" cy="4491182"/>
          </a:xfrm>
        </p:spPr>
        <p:txBody>
          <a:bodyPr/>
          <a:lstStyle/>
          <a:p>
            <a:r>
              <a:rPr lang="en-US" dirty="0"/>
              <a:t>Backend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B3045B-F983-455A-805B-F6137A207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9030"/>
            <a:ext cx="12192000" cy="2366818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37E011-7540-4769-B01C-BBFC9632D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58613" y="2199636"/>
            <a:ext cx="5674774" cy="2437461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272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82BC14-855C-4636-9368-871B09E05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79" y="-136525"/>
            <a:ext cx="4979773" cy="6994525"/>
          </a:xfrm>
        </p:spPr>
        <p:txBody>
          <a:bodyPr/>
          <a:lstStyle/>
          <a:p>
            <a:r>
              <a:rPr lang="en-NZ" dirty="0"/>
              <a:t>backend features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D82B483-937B-4ED7-BC65-8D679EEA2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752" y="3262174"/>
            <a:ext cx="10257893" cy="350416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CF0D4-2A8A-4DFE-BE75-B3490B486C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07AE6CA9-1F78-4FE7-A39B-7CC51DA669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7" t="16892" r="42921" b="27087"/>
          <a:stretch/>
        </p:blipFill>
        <p:spPr>
          <a:xfrm>
            <a:off x="248741" y="0"/>
            <a:ext cx="3660497" cy="245757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31794CE-BB76-4BFD-A608-0E890DC93987}"/>
              </a:ext>
            </a:extLst>
          </p:cNvPr>
          <p:cNvSpPr txBox="1"/>
          <p:nvPr/>
        </p:nvSpPr>
        <p:spPr>
          <a:xfrm>
            <a:off x="5370535" y="60865"/>
            <a:ext cx="715038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/>
              <a:t>Requirement #1: Onion Structure.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600" dirty="0"/>
              <a:t>The backend is split into the following layers</a:t>
            </a:r>
          </a:p>
          <a:p>
            <a:endParaRPr lang="en-NZ" sz="1600" dirty="0"/>
          </a:p>
          <a:p>
            <a:r>
              <a:rPr lang="en-NZ" sz="1600" dirty="0"/>
              <a:t>Requirement #2: Usage of EF 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600" dirty="0"/>
              <a:t>Equivalent is Spring ORM and Spring JPA.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1600" dirty="0"/>
          </a:p>
          <a:p>
            <a:r>
              <a:rPr lang="en-NZ" sz="1600" dirty="0"/>
              <a:t>Requirement #3: Demonstration of complex BE logic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600" dirty="0"/>
              <a:t>Usage of relational 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600" dirty="0"/>
              <a:t>Usage of DTO to items from two tables with one REST 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600" dirty="0"/>
              <a:t>Usage of DTO to hide certain 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600" dirty="0"/>
              <a:t>Usage of Paging.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600" dirty="0"/>
              <a:t>Usage of Sorting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600" dirty="0"/>
              <a:t>Usage of searching</a:t>
            </a:r>
          </a:p>
        </p:txBody>
      </p:sp>
    </p:spTree>
    <p:extLst>
      <p:ext uri="{BB962C8B-B14F-4D97-AF65-F5344CB8AC3E}">
        <p14:creationId xmlns:p14="http://schemas.microsoft.com/office/powerpoint/2010/main" val="901687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CF0D4-2A8A-4DFE-BE75-B3490B486C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D62E97-CC40-4611-B138-0F90B3542A76}"/>
              </a:ext>
            </a:extLst>
          </p:cNvPr>
          <p:cNvSpPr txBox="1"/>
          <p:nvPr/>
        </p:nvSpPr>
        <p:spPr>
          <a:xfrm>
            <a:off x="592823" y="536156"/>
            <a:ext cx="110063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NZ" sz="1800" dirty="0"/>
              <a:t>Usage of relational DB</a:t>
            </a:r>
          </a:p>
          <a:p>
            <a:pPr marL="342900" indent="-342900">
              <a:buFont typeface="+mj-lt"/>
              <a:buAutoNum type="arabicPeriod"/>
            </a:pPr>
            <a:r>
              <a:rPr lang="en-NZ" sz="1800" dirty="0"/>
              <a:t>Usage of DTO to get related items from two tables with one REST call. </a:t>
            </a:r>
          </a:p>
          <a:p>
            <a:pPr marL="342900" indent="-342900">
              <a:buFont typeface="+mj-lt"/>
              <a:buAutoNum type="arabicPeriod"/>
            </a:pPr>
            <a:r>
              <a:rPr lang="en-NZ" sz="1800" dirty="0"/>
              <a:t>Usage of DTO to hide certain attributes</a:t>
            </a:r>
          </a:p>
          <a:p>
            <a:pPr marL="342900" indent="-342900">
              <a:buFont typeface="+mj-lt"/>
              <a:buAutoNum type="arabicPeriod"/>
            </a:pPr>
            <a:r>
              <a:rPr lang="en-NZ" sz="1800" dirty="0"/>
              <a:t>Usage of Paging. </a:t>
            </a:r>
          </a:p>
          <a:p>
            <a:pPr marL="342900" indent="-342900">
              <a:buFont typeface="+mj-lt"/>
              <a:buAutoNum type="arabicPeriod"/>
            </a:pPr>
            <a:r>
              <a:rPr lang="en-NZ" dirty="0"/>
              <a:t>Usage of sorting</a:t>
            </a:r>
          </a:p>
          <a:p>
            <a:pPr marL="342900" indent="-342900">
              <a:buFont typeface="+mj-lt"/>
              <a:buAutoNum type="arabicPeriod"/>
            </a:pPr>
            <a:r>
              <a:rPr lang="en-NZ" sz="1800" dirty="0"/>
              <a:t>Usage of searching</a:t>
            </a:r>
          </a:p>
          <a:p>
            <a:pPr marL="342900" indent="-342900">
              <a:buFont typeface="+mj-lt"/>
              <a:buAutoNum type="arabicPeriod"/>
            </a:pPr>
            <a:endParaRPr lang="en-NZ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DC69A5-4613-4574-9821-FC76537B2B58}"/>
              </a:ext>
            </a:extLst>
          </p:cNvPr>
          <p:cNvSpPr txBox="1"/>
          <p:nvPr/>
        </p:nvSpPr>
        <p:spPr>
          <a:xfrm>
            <a:off x="176169" y="86191"/>
            <a:ext cx="9571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200" dirty="0"/>
              <a:t>#3 Demonstration of complex BE logic in more detail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4EFD69-05EC-4192-B790-A8EBF6C25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771" y="1971657"/>
            <a:ext cx="6461654" cy="43310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A182DD-7377-43B7-99BB-6C6D2BC2938F}"/>
              </a:ext>
            </a:extLst>
          </p:cNvPr>
          <p:cNvSpPr txBox="1"/>
          <p:nvPr/>
        </p:nvSpPr>
        <p:spPr>
          <a:xfrm>
            <a:off x="5637402" y="297389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NZ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7692CA01-DDAA-4F9C-8DB7-5FCE9CC67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808891"/>
              </p:ext>
            </p:extLst>
          </p:nvPr>
        </p:nvGraphicFramePr>
        <p:xfrm>
          <a:off x="268448" y="2258785"/>
          <a:ext cx="4672668" cy="4519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847">
                  <a:extLst>
                    <a:ext uri="{9D8B030D-6E8A-4147-A177-3AD203B41FA5}">
                      <a16:colId xmlns:a16="http://schemas.microsoft.com/office/drawing/2014/main" val="2549965719"/>
                    </a:ext>
                  </a:extLst>
                </a:gridCol>
                <a:gridCol w="3489821">
                  <a:extLst>
                    <a:ext uri="{9D8B030D-6E8A-4147-A177-3AD203B41FA5}">
                      <a16:colId xmlns:a16="http://schemas.microsoft.com/office/drawing/2014/main" val="1110844815"/>
                    </a:ext>
                  </a:extLst>
                </a:gridCol>
              </a:tblGrid>
              <a:tr h="1208124">
                <a:tc>
                  <a:txBody>
                    <a:bodyPr/>
                    <a:lstStyle/>
                    <a:p>
                      <a:r>
                        <a:rPr lang="en-NZ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Demonstrated by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091154"/>
                  </a:ext>
                </a:extLst>
              </a:tr>
              <a:tr h="845687">
                <a:tc>
                  <a:txBody>
                    <a:bodyPr/>
                    <a:lstStyle/>
                    <a:p>
                      <a:r>
                        <a:rPr lang="en-NZ" dirty="0"/>
                        <a:t>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Student and Uni table. Many to one relationship.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817771"/>
                  </a:ext>
                </a:extLst>
              </a:tr>
              <a:tr h="845687">
                <a:tc>
                  <a:txBody>
                    <a:bodyPr/>
                    <a:lstStyle/>
                    <a:p>
                      <a:r>
                        <a:rPr lang="en-NZ" dirty="0"/>
                        <a:t>(2), 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(Show in person example)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334140"/>
                  </a:ext>
                </a:extLst>
              </a:tr>
              <a:tr h="4899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/>
                        <a:t>(4) (5)</a:t>
                      </a:r>
                    </a:p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Paging when getting all student rows. Also sorting param there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065119"/>
                  </a:ext>
                </a:extLst>
              </a:tr>
              <a:tr h="489961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706923"/>
                  </a:ext>
                </a:extLst>
              </a:tr>
              <a:tr h="489961">
                <a:tc>
                  <a:txBody>
                    <a:bodyPr/>
                    <a:lstStyle/>
                    <a:p>
                      <a:r>
                        <a:rPr lang="en-NZ" dirty="0"/>
                        <a:t>(6)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Shown in /student/</a:t>
                      </a:r>
                      <a:r>
                        <a:rPr lang="en-NZ" dirty="0" err="1"/>
                        <a:t>upi</a:t>
                      </a:r>
                      <a:r>
                        <a:rPr lang="en-NZ" dirty="0"/>
                        <a:t> endpoint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728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0390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82BC14-855C-4636-9368-871B09E05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79" y="-136525"/>
            <a:ext cx="4979773" cy="6994525"/>
          </a:xfrm>
        </p:spPr>
        <p:txBody>
          <a:bodyPr/>
          <a:lstStyle/>
          <a:p>
            <a:r>
              <a:rPr lang="en-NZ" dirty="0"/>
              <a:t>backend features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CF0D4-2A8A-4DFE-BE75-B3490B486C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07AE6CA9-1F78-4FE7-A39B-7CC51DA669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7" t="16892" r="42921" b="27087"/>
          <a:stretch/>
        </p:blipFill>
        <p:spPr>
          <a:xfrm>
            <a:off x="248741" y="0"/>
            <a:ext cx="3660497" cy="245757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31794CE-BB76-4BFD-A608-0E890DC93987}"/>
              </a:ext>
            </a:extLst>
          </p:cNvPr>
          <p:cNvSpPr txBox="1"/>
          <p:nvPr/>
        </p:nvSpPr>
        <p:spPr>
          <a:xfrm>
            <a:off x="5586525" y="91660"/>
            <a:ext cx="686344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/>
              <a:t>Requirement #1: Onion Structure.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600" dirty="0"/>
              <a:t>The backend is split into the following layers</a:t>
            </a:r>
          </a:p>
          <a:p>
            <a:endParaRPr lang="en-NZ" sz="1600" dirty="0"/>
          </a:p>
          <a:p>
            <a:r>
              <a:rPr lang="en-NZ" sz="1600" dirty="0"/>
              <a:t>Requirement #2: Usage of EF 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600" dirty="0"/>
              <a:t>Equivalent is Spring ORM and Spring JPA.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1600" dirty="0"/>
          </a:p>
          <a:p>
            <a:r>
              <a:rPr lang="en-NZ" sz="1600" dirty="0"/>
              <a:t>Requirement #3: Demonstration of complex BE logic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600" dirty="0"/>
              <a:t>Usage of relational 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600" dirty="0"/>
              <a:t>Usage of DTO to items from two tables with one REST 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600" dirty="0"/>
              <a:t>Usage of DTO to hide certain 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600" dirty="0"/>
              <a:t>Usage of Paging.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600" dirty="0"/>
              <a:t>Usage of sorting</a:t>
            </a:r>
          </a:p>
          <a:p>
            <a:endParaRPr lang="en-NZ" sz="1600" dirty="0"/>
          </a:p>
          <a:p>
            <a:r>
              <a:rPr lang="en-NZ" sz="1600" dirty="0"/>
              <a:t>Requirement #4: Caching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600" dirty="0"/>
              <a:t>Show example of the Note 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1600" dirty="0"/>
          </a:p>
          <a:p>
            <a:r>
              <a:rPr lang="en-NZ" sz="1600" dirty="0"/>
              <a:t>Requirement #5: OAuth2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600" dirty="0" err="1"/>
              <a:t>Github</a:t>
            </a:r>
            <a:r>
              <a:rPr lang="en-NZ" sz="1600" dirty="0"/>
              <a:t> OAuth2.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1600" dirty="0"/>
          </a:p>
          <a:p>
            <a:r>
              <a:rPr lang="en-NZ" sz="1600" dirty="0"/>
              <a:t>Requirement #6: Junit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600" dirty="0"/>
              <a:t>Mocking and Junit.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600" dirty="0"/>
              <a:t>Show example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1600" dirty="0"/>
          </a:p>
          <a:p>
            <a:r>
              <a:rPr lang="en-NZ" sz="1600" dirty="0"/>
              <a:t>Requirement #7: </a:t>
            </a:r>
            <a:r>
              <a:rPr lang="en-NZ" sz="1600" dirty="0" err="1"/>
              <a:t>Jmeter</a:t>
            </a:r>
            <a:r>
              <a:rPr lang="en-NZ" sz="1600" dirty="0"/>
              <a:t>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600" dirty="0"/>
              <a:t>Show example with caching on Note table.</a:t>
            </a:r>
          </a:p>
        </p:txBody>
      </p:sp>
    </p:spTree>
    <p:extLst>
      <p:ext uri="{BB962C8B-B14F-4D97-AF65-F5344CB8AC3E}">
        <p14:creationId xmlns:p14="http://schemas.microsoft.com/office/powerpoint/2010/main" val="2677721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 descr="A picture containing grass, sky, outdoor, field">
            <a:extLst>
              <a:ext uri="{FF2B5EF4-FFF2-40B4-BE49-F238E27FC236}">
                <a16:creationId xmlns:a16="http://schemas.microsoft.com/office/drawing/2014/main" id="{C1B138FC-3C84-469E-A058-94102F777E5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341AF6A-3D5A-4E1F-AF01-A82A15DA5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75848"/>
            <a:ext cx="12192000" cy="4491182"/>
          </a:xfrm>
        </p:spPr>
        <p:txBody>
          <a:bodyPr/>
          <a:lstStyle/>
          <a:p>
            <a:r>
              <a:rPr lang="en-US" dirty="0"/>
              <a:t>Frontend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B3045B-F983-455A-805B-F6137A207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9030"/>
            <a:ext cx="12192000" cy="2366818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37E011-7540-4769-B01C-BBFC9632D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58613" y="2199636"/>
            <a:ext cx="5674774" cy="2437461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882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82BC14-855C-4636-9368-871B09E05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79" y="-136525"/>
            <a:ext cx="4979773" cy="6994525"/>
          </a:xfrm>
        </p:spPr>
        <p:txBody>
          <a:bodyPr/>
          <a:lstStyle/>
          <a:p>
            <a:r>
              <a:rPr lang="en-NZ" dirty="0"/>
              <a:t>Frontend features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CF0D4-2A8A-4DFE-BE75-B3490B486C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1794CE-BB76-4BFD-A608-0E890DC93987}"/>
              </a:ext>
            </a:extLst>
          </p:cNvPr>
          <p:cNvSpPr txBox="1"/>
          <p:nvPr/>
        </p:nvSpPr>
        <p:spPr>
          <a:xfrm>
            <a:off x="5586525" y="91660"/>
            <a:ext cx="686344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/>
              <a:t>Requirement #1: UI scalability with window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600" dirty="0"/>
              <a:t>Shown through random resizing of window</a:t>
            </a:r>
          </a:p>
          <a:p>
            <a:endParaRPr lang="en-NZ" sz="1600" dirty="0"/>
          </a:p>
          <a:p>
            <a:r>
              <a:rPr lang="en-NZ" sz="1600" dirty="0"/>
              <a:t>Requirement #2: Mobile First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600" dirty="0"/>
              <a:t>Shown through Mobile view Chrome using multiple mobile devices.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1600" dirty="0"/>
          </a:p>
          <a:p>
            <a:r>
              <a:rPr lang="en-NZ" sz="1600" dirty="0"/>
              <a:t>Requirement #3: Storybook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600" dirty="0"/>
              <a:t>Shown through example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1600" dirty="0"/>
          </a:p>
          <a:p>
            <a:r>
              <a:rPr lang="en-NZ" sz="1600" dirty="0"/>
              <a:t>Requirement #4: API connection to own API that cloud hosted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600" dirty="0"/>
              <a:t>Shown through Heroku dashboard of API that is hosted.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600" dirty="0"/>
              <a:t>Shown through App that connects to the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600" b="0" i="0" dirty="0">
                <a:solidFill>
                  <a:srgbClr val="475366"/>
                </a:solidFill>
                <a:effectLst/>
                <a:latin typeface="Menlo"/>
                <a:hlinkClick r:id="rId2"/>
              </a:rPr>
              <a:t>https://git.heroku.com/msa-notes-backend.git</a:t>
            </a:r>
            <a:r>
              <a:rPr lang="en-NZ" sz="1600" b="0" i="0" dirty="0">
                <a:solidFill>
                  <a:srgbClr val="475366"/>
                </a:solidFill>
                <a:effectLst/>
                <a:latin typeface="Menlo"/>
              </a:rPr>
              <a:t> (May</a:t>
            </a:r>
            <a:r>
              <a:rPr lang="en-NZ" sz="1600" dirty="0">
                <a:solidFill>
                  <a:srgbClr val="475366"/>
                </a:solidFill>
                <a:latin typeface="Menlo"/>
              </a:rPr>
              <a:t> take awhile when first loading as server boots up, reasoning: Free plan)</a:t>
            </a:r>
          </a:p>
          <a:p>
            <a:endParaRPr lang="en-NZ" sz="1600" dirty="0"/>
          </a:p>
          <a:p>
            <a:r>
              <a:rPr lang="en-NZ" sz="1600" dirty="0"/>
              <a:t>Requirement #5: Fluid animation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600" dirty="0"/>
              <a:t>Shown through example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1600" dirty="0"/>
          </a:p>
          <a:p>
            <a:r>
              <a:rPr lang="en-NZ" sz="1600" dirty="0"/>
              <a:t>Requirement #6: Complex FE logic.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600" dirty="0"/>
              <a:t>Shown through example. App split into several layers,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600" dirty="0"/>
              <a:t>Usage of react hooks, </a:t>
            </a:r>
            <a:r>
              <a:rPr lang="en-NZ" sz="1600" dirty="0" err="1"/>
              <a:t>useStates</a:t>
            </a:r>
            <a:r>
              <a:rPr lang="en-NZ" sz="16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600" dirty="0"/>
              <a:t>Usage of TS types</a:t>
            </a:r>
          </a:p>
        </p:txBody>
      </p:sp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F448F03-E4EC-44BB-B1DB-46F1C7DD99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129" r="40467" b="26752"/>
          <a:stretch/>
        </p:blipFill>
        <p:spPr>
          <a:xfrm>
            <a:off x="358115" y="183221"/>
            <a:ext cx="3660497" cy="22211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47366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 descr="A picture containing grass, sky, outdoor, field">
            <a:extLst>
              <a:ext uri="{FF2B5EF4-FFF2-40B4-BE49-F238E27FC236}">
                <a16:creationId xmlns:a16="http://schemas.microsoft.com/office/drawing/2014/main" id="{C1B138FC-3C84-469E-A058-94102F777E5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341AF6A-3D5A-4E1F-AF01-A82A15DA5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75848"/>
            <a:ext cx="12192000" cy="4491182"/>
          </a:xfrm>
        </p:spPr>
        <p:txBody>
          <a:bodyPr/>
          <a:lstStyle/>
          <a:p>
            <a:r>
              <a:rPr lang="en-US" dirty="0"/>
              <a:t>The End</a:t>
            </a:r>
            <a:br>
              <a:rPr lang="en-US" dirty="0"/>
            </a:br>
            <a:r>
              <a:rPr lang="en-US" dirty="0"/>
              <a:t>Thank you!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B3045B-F983-455A-805B-F6137A207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9030"/>
            <a:ext cx="12192000" cy="2366818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37E011-7540-4769-B01C-BBFC9632D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58613" y="2199636"/>
            <a:ext cx="5674774" cy="2437461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846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4D0E9"/>
      </a:accent1>
      <a:accent2>
        <a:srgbClr val="476977"/>
      </a:accent2>
      <a:accent3>
        <a:srgbClr val="79BBE9"/>
      </a:accent3>
      <a:accent4>
        <a:srgbClr val="6B8043"/>
      </a:accent4>
      <a:accent5>
        <a:srgbClr val="9ACF21"/>
      </a:accent5>
      <a:accent6>
        <a:srgbClr val="CFDCA5"/>
      </a:accent6>
      <a:hlink>
        <a:srgbClr val="0563C1"/>
      </a:hlink>
      <a:folHlink>
        <a:srgbClr val="954F72"/>
      </a:folHlink>
    </a:clrScheme>
    <a:fontScheme name="Custom 26">
      <a:majorFont>
        <a:latin typeface="Tenorite Bold"/>
        <a:ea typeface=""/>
        <a:cs typeface=""/>
      </a:majorFont>
      <a:minorFont>
        <a:latin typeface="Tenorite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een Pitch Deck_TM16411175_Win32_JC_SL_v3" id="{8B4DAF89-59FE-4064-AB7A-372A9529B50F}" vid="{3DF83A45-BE94-4B01-94A1-C38A7DA6C9D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1B15C2-B622-4464-872A-FFB13E3A35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E439292-23DE-4FBC-B000-AFED89AC64F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65F1115-A9D1-4ADF-878E-8B9CEB1416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{E472B6FE-6CB0-460F-891E-0A15AD15CD6B}tf16411175_win32</Template>
  <TotalTime>211</TotalTime>
  <Words>642</Words>
  <Application>Microsoft Office PowerPoint</Application>
  <PresentationFormat>Widescreen</PresentationFormat>
  <Paragraphs>114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Menlo</vt:lpstr>
      <vt:lpstr>Segoe UI</vt:lpstr>
      <vt:lpstr>Tenorite </vt:lpstr>
      <vt:lpstr>Tenorite Bold</vt:lpstr>
      <vt:lpstr>Office Theme</vt:lpstr>
      <vt:lpstr>MSA Phase 3 Presentation</vt:lpstr>
      <vt:lpstr>PowerPoint Presentation</vt:lpstr>
      <vt:lpstr>Backend</vt:lpstr>
      <vt:lpstr>backend features</vt:lpstr>
      <vt:lpstr>PowerPoint Presentation</vt:lpstr>
      <vt:lpstr>backend features</vt:lpstr>
      <vt:lpstr>Frontend</vt:lpstr>
      <vt:lpstr>Frontend features</vt:lpstr>
      <vt:lpstr>The End 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MSA Phase 3 Presentation</dc:title>
  <dc:creator>Frank Situ</dc:creator>
  <cp:lastModifiedBy>Frank Situ</cp:lastModifiedBy>
  <cp:revision>6</cp:revision>
  <dcterms:created xsi:type="dcterms:W3CDTF">2022-09-07T12:06:27Z</dcterms:created>
  <dcterms:modified xsi:type="dcterms:W3CDTF">2022-09-10T09:02:59Z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