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0F52C-A320-4AED-8EA6-351DA66031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AC892B-53FF-4974-A230-377B4CA6DE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240FC6-AA80-49F8-AA7B-BCF99AC5C0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502EA-5165-4C2B-B8FE-3AD928B3CF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DD7961-94AD-46A2-9D47-C7F0C3F8ED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6BA1D-711C-4A3E-85F5-8B58D8253A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00EADF-7E7E-4AEE-8C96-47AE84EB23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58640-BD10-4AB0-BAC8-2F9ABBDFA0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B9F0F4-48F0-4C3C-AC0F-33EE3A7AB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70F50-D259-4A95-BAAB-6C79A596E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8B486-E86C-4DC7-91E4-C1F09D3FA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FDAD5-43FF-41BB-BA1A-01E15FFAC6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873816-9DE3-491D-BDCB-048B110821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914400" y="2743200"/>
            <a:ext cx="1600200" cy="457200"/>
          </a:xfrm>
          <a:prstGeom prst="flowChart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Int </a:t>
            </a:r>
            <a:r>
              <a:rPr b="0" lang="en-US" sz="1800" spc="-1" strike="noStrike">
                <a:latin typeface="Arial"/>
              </a:rPr>
              <a:t>a*b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429000" y="3429000"/>
            <a:ext cx="1828800" cy="1828800"/>
          </a:xfrm>
          <a:prstGeom prst="flowChartDecision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If a/b=0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85800" y="1371600"/>
            <a:ext cx="2057400" cy="914400"/>
          </a:xfrm>
          <a:prstGeom prst="flowChartPreparation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Initialization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4400" y="457200"/>
            <a:ext cx="1600200" cy="457200"/>
          </a:xfrm>
          <a:prstGeom prst="flowChartTerminator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5800" y="3429000"/>
            <a:ext cx="2057400" cy="1143000"/>
          </a:xfrm>
          <a:prstGeom prst="flowChartInputOutpu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Masukan nilai(a,b)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600200" y="914400"/>
            <a:ext cx="2286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600200" y="2286000"/>
            <a:ext cx="2286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600200" y="32004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486400" y="4343400"/>
            <a:ext cx="1600200" cy="457200"/>
          </a:xfrm>
          <a:prstGeom prst="flowChart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Hasil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514600" y="4114800"/>
            <a:ext cx="11430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5029200" y="4343400"/>
            <a:ext cx="685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4343400" y="2743200"/>
            <a:ext cx="22860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8001000" y="2057400"/>
            <a:ext cx="228600" cy="251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7086600" y="4343400"/>
            <a:ext cx="11430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715000" y="2286000"/>
            <a:ext cx="2514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3886200" y="2057400"/>
            <a:ext cx="1828800" cy="685800"/>
          </a:xfrm>
          <a:prstGeom prst="flowChartTerminator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2023-07-29T18:55:55Z</dcterms:created>
  <dc:creator/>
  <dc:description/>
  <dc:language>en-US</dc:language>
  <cp:lastModifiedBy/>
  <dcterms:modified xsi:type="dcterms:W3CDTF">2023-07-29T19:31:22Z</dcterms:modified>
  <cp:revision>1</cp:revision>
  <dc:subject/>
  <dc:title/>
</cp:coreProperties>
</file>