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58" r:id="rId3"/>
    <p:sldId id="257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7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1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3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8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9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2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CEA8-FCAA-6B4C-B36D-D6D6F4D4FC3E}" type="datetimeFigureOut">
              <a:rPr lang="de-DE" smtClean="0"/>
              <a:t>18.12.24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1603-78B5-A54B-B67F-843A30D28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F8FE-5682-D736-8386-C1C5DD279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Ergebnisvorstellung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7B077F-4349-7B57-9EDE-C8E8208F6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SPRINT 1</a:t>
            </a:r>
          </a:p>
          <a:p>
            <a:endParaRPr lang="de-DE" dirty="0"/>
          </a:p>
          <a:p>
            <a:r>
              <a:rPr lang="de-DE" dirty="0"/>
              <a:t>Gruppe: Felix, Raka, Abdul, Niklas</a:t>
            </a:r>
            <a:r>
              <a:rPr lang="de-DE"/>
              <a:t>, Mehmet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4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9C641-D9A1-7997-702C-0AE400F0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Sprints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4E438-F44B-70D1-84A9-BF6579B2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Entscheidungen, Recherche und Ausprobieren</a:t>
            </a:r>
          </a:p>
          <a:p>
            <a:pPr lvl="1"/>
            <a:r>
              <a:rPr lang="de-DE" dirty="0"/>
              <a:t>Im ersten Sprint sollte erforscht werden, welche Technologien für das Projekt genutzt werden sollen</a:t>
            </a:r>
          </a:p>
          <a:p>
            <a:r>
              <a:rPr lang="de-DE" dirty="0"/>
              <a:t>Erste Entwürfe</a:t>
            </a:r>
          </a:p>
          <a:p>
            <a:pPr lvl="1"/>
            <a:r>
              <a:rPr lang="de-DE" dirty="0"/>
              <a:t>Außerdem soll mit Technologien Experimentiert werden und erste Entwürfe erstellt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19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52750-DEBF-FA3A-1C45-72CB254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1"/>
                </a:solidFill>
              </a:rPr>
              <a:t>Backlog </a:t>
            </a:r>
          </a:p>
        </p:txBody>
      </p:sp>
      <p:pic>
        <p:nvPicPr>
          <p:cNvPr id="5" name="Inhaltsplatzhalter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85A214A5-9544-5AA4-CDB6-BDFCC82B3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95" y="2957665"/>
            <a:ext cx="4663938" cy="3346376"/>
          </a:xfrm>
          <a:prstGeom prst="rect">
            <a:avLst/>
          </a:prstGeom>
        </p:spPr>
      </p:pic>
      <p:pic>
        <p:nvPicPr>
          <p:cNvPr id="7" name="Grafik 6" descr="Ein Bild, das Text, Software, Webseite, Website enthält.&#10;&#10;Automatisch generierte Beschreibung">
            <a:extLst>
              <a:ext uri="{FF2B5EF4-FFF2-40B4-BE49-F238E27FC236}">
                <a16:creationId xmlns:a16="http://schemas.microsoft.com/office/drawing/2014/main" id="{775499CD-93BC-A768-4058-668A91EB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52" y="2957665"/>
            <a:ext cx="5208367" cy="334637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C9C17E1-74A6-46A5-73DF-95D3A184DC07}"/>
              </a:ext>
            </a:extLst>
          </p:cNvPr>
          <p:cNvSpPr txBox="1"/>
          <p:nvPr/>
        </p:nvSpPr>
        <p:spPr>
          <a:xfrm>
            <a:off x="969484" y="2311334"/>
            <a:ext cx="338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Entscheidungen wurden getroffen</a:t>
            </a:r>
          </a:p>
        </p:txBody>
      </p:sp>
    </p:spTree>
    <p:extLst>
      <p:ext uri="{BB962C8B-B14F-4D97-AF65-F5344CB8AC3E}">
        <p14:creationId xmlns:p14="http://schemas.microsoft.com/office/powerpoint/2010/main" val="15854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25C5B4-F4DD-D88F-A73A-11AF0C2D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>
                <a:solidFill>
                  <a:schemeClr val="bg1"/>
                </a:solidFill>
              </a:rPr>
              <a:t>Anmeldemaske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1345FA86-356E-AF3D-0B43-25B0D504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6251"/>
            <a:ext cx="3539970" cy="3765925"/>
          </a:xfrm>
          <a:prstGeom prst="rect">
            <a:avLst/>
          </a:prstGeom>
        </p:spPr>
      </p:pic>
      <p:pic>
        <p:nvPicPr>
          <p:cNvPr id="8" name="Grafik 7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5EB27494-C1DE-5ABE-D234-1E67DE9B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48" y="1026324"/>
            <a:ext cx="3539970" cy="3088623"/>
          </a:xfrm>
          <a:prstGeom prst="rect">
            <a:avLst/>
          </a:prstGeom>
        </p:spPr>
      </p:pic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4037A28-8C82-C1CC-BA94-405CD76F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09" y="638362"/>
            <a:ext cx="265687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0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D42D3-87B1-CCC8-F792-B71CEEFB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Entwurf der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BAE97-EEB7-CFA4-644D-44850AB5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07427"/>
            <a:ext cx="6281873" cy="562906"/>
          </a:xfrm>
        </p:spPr>
        <p:txBody>
          <a:bodyPr/>
          <a:lstStyle/>
          <a:p>
            <a:r>
              <a:rPr lang="de-DE" dirty="0"/>
              <a:t>https://farm2-dhbw.netlify.app/</a:t>
            </a:r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BACBD33A-5B74-038A-E66A-29C8BF3B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1307527"/>
            <a:ext cx="5002050" cy="4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67CD830E-63B5-2CBC-BDE6-9C740451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Architektur</a:t>
            </a:r>
            <a:r>
              <a:rPr lang="en-US" sz="5400" dirty="0"/>
              <a:t> </a:t>
            </a:r>
            <a:r>
              <a:rPr lang="en-US" sz="5400" dirty="0" err="1"/>
              <a:t>Konzept</a:t>
            </a:r>
            <a:endParaRPr lang="en-US" sz="5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FF7E2EB4-5567-E7B3-2D80-748E7276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1176705"/>
            <a:ext cx="6120318" cy="451373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6317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83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4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5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6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87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D2B6192-F291-0EC5-B7D5-0947B97B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Frameworks</a:t>
            </a:r>
            <a:br>
              <a:rPr lang="en-US" sz="5400" dirty="0"/>
            </a:br>
            <a:r>
              <a:rPr lang="en-US" sz="5400" dirty="0"/>
              <a:t>Technologie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hrift, Screenshot, Dokument enthält.&#10;&#10;Automatisch generierte Beschreibung">
            <a:extLst>
              <a:ext uri="{FF2B5EF4-FFF2-40B4-BE49-F238E27FC236}">
                <a16:creationId xmlns:a16="http://schemas.microsoft.com/office/drawing/2014/main" id="{9991087D-CF1A-CDDD-82B3-013AE987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2155956"/>
            <a:ext cx="6120318" cy="25552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80480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75</Words>
  <Application>Microsoft Macintosh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Ergebnisvorstellung </vt:lpstr>
      <vt:lpstr>Ziele des Sprints</vt:lpstr>
      <vt:lpstr>Backlog </vt:lpstr>
      <vt:lpstr>Anmeldemaske Design</vt:lpstr>
      <vt:lpstr>Erste Entwurf der Website</vt:lpstr>
      <vt:lpstr>Architektur Konzept</vt:lpstr>
      <vt:lpstr>Frameworks Technologie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Karaca, Mehmet</dc:creator>
  <cp:lastModifiedBy>Karaca, Mehmet</cp:lastModifiedBy>
  <cp:revision>9</cp:revision>
  <dcterms:created xsi:type="dcterms:W3CDTF">2024-12-13T08:40:21Z</dcterms:created>
  <dcterms:modified xsi:type="dcterms:W3CDTF">2024-12-18T07:29:23Z</dcterms:modified>
</cp:coreProperties>
</file>