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3"/>
      <p:bold r:id="rId14"/>
      <p:italic r:id="rId15"/>
      <p:boldItalic r:id="rId16"/>
    </p:embeddedFont>
    <p:embeddedFont>
      <p:font typeface="Roboto Slab" pitchFamily="2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795f5bf3d0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795f5bf3d0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7a3314b671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7a3314b671_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795f5bf3d0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795f5bf3d0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795f5bf3d0_0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795f5bf3d0_0_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795f5bf3d0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795f5bf3d0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7a3314b671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7a3314b671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95f5bf3d0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795f5bf3d0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795f5bf3d0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795f5bf3d0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795f5bf3d0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795f5bf3d0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Early Stage Diabetes Risk Prediction</a:t>
            </a: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 438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Department of Computer and Science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BRAC University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Dhaka, Bangladesh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/>
        </p:nvSpPr>
        <p:spPr>
          <a:xfrm>
            <a:off x="2448275" y="1490500"/>
            <a:ext cx="5749200" cy="13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57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Members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FARAZ SIKDER SHAFIN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RITISHA ISLAM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MD MAHMUDUL HASAN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SHARTHAK DAS</a:t>
            </a:r>
            <a:endParaRPr/>
          </a:p>
        </p:txBody>
      </p:sp>
      <p:cxnSp>
        <p:nvCxnSpPr>
          <p:cNvPr id="71" name="Google Shape;71;p14"/>
          <p:cNvCxnSpPr/>
          <p:nvPr/>
        </p:nvCxnSpPr>
        <p:spPr>
          <a:xfrm>
            <a:off x="4461750" y="1887175"/>
            <a:ext cx="1556400" cy="155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Abstract</a:t>
            </a:r>
            <a:endParaRPr b="1"/>
          </a:p>
        </p:txBody>
      </p:sp>
      <p:sp>
        <p:nvSpPr>
          <p:cNvPr id="77" name="Google Shape;77;p1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387900" y="1036325"/>
            <a:ext cx="8368200" cy="40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2130"/>
          </a:p>
          <a:p>
            <a:pPr marL="457200" lvl="0" indent="-326072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35"/>
              <a:buFont typeface="Arial"/>
              <a:buChar char="●"/>
            </a:pPr>
            <a:r>
              <a:rPr lang="en" sz="2130"/>
              <a:t>High blood sugar causes diabetes, a long-term condition.</a:t>
            </a:r>
            <a:endParaRPr sz="2130"/>
          </a:p>
          <a:p>
            <a:pPr marL="457200" lvl="0" indent="-32607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5"/>
              <a:buFont typeface="Arial"/>
              <a:buChar char="●"/>
            </a:pPr>
            <a:r>
              <a:rPr lang="en" sz="2130"/>
              <a:t>Untreated diabetes affects several organs.</a:t>
            </a:r>
            <a:endParaRPr sz="2130"/>
          </a:p>
          <a:p>
            <a:pPr marL="457200" lvl="0" indent="-32607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5"/>
              <a:buFont typeface="Arial"/>
              <a:buChar char="●"/>
            </a:pPr>
            <a:r>
              <a:rPr lang="en" sz="2130"/>
              <a:t>Disease prediction may save lives and help doctors treat patients.</a:t>
            </a:r>
            <a:endParaRPr sz="2130"/>
          </a:p>
          <a:p>
            <a:pPr marL="457200" lvl="0" indent="-32607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5"/>
              <a:buFont typeface="Arial"/>
              <a:buChar char="●"/>
            </a:pPr>
            <a:r>
              <a:rPr lang="en" sz="2130"/>
              <a:t>The Random Forest Ensemble Method predicted diabetes best (98%).</a:t>
            </a:r>
            <a:endParaRPr sz="213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13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endParaRPr sz="213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197400" y="4961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Introduction</a:t>
            </a:r>
            <a:endParaRPr b="1"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387900" y="788700"/>
            <a:ext cx="8368200" cy="35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300"/>
          </a:p>
          <a:p>
            <a:pPr marL="457200" lvl="0" indent="-3746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AutoNum type="arabicPeriod"/>
            </a:pPr>
            <a:r>
              <a:rPr lang="en" sz="2300"/>
              <a:t>Diabetes causes heart disease, renal damage, and blindness.</a:t>
            </a:r>
            <a:endParaRPr sz="23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" sz="2300"/>
              <a:t>The global diabetes population is rising.</a:t>
            </a:r>
            <a:endParaRPr sz="23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" sz="2300"/>
              <a:t>Diabetes may be predicted using machine learning.</a:t>
            </a:r>
            <a:endParaRPr sz="23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" sz="2300"/>
              <a:t>The machine learning system Random Forest predicts diabetes well.</a:t>
            </a:r>
            <a:endParaRPr sz="23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Data Processing </a:t>
            </a:r>
            <a:endParaRPr b="1"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6072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35"/>
              <a:buFont typeface="Arial"/>
              <a:buChar char="●"/>
            </a:pPr>
            <a:r>
              <a:rPr lang="en" sz="2130"/>
              <a:t>Data preparation is essential in data mining for missing, noisy, or inconsistent data.</a:t>
            </a:r>
            <a:endParaRPr sz="2130"/>
          </a:p>
          <a:p>
            <a:pPr marL="457200" lvl="0" indent="-32607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5"/>
              <a:buFont typeface="Arial"/>
              <a:buChar char="●"/>
            </a:pPr>
            <a:r>
              <a:rPr lang="en" sz="2130"/>
              <a:t>This analysis employed 17-attribute UCI diabetes data.</a:t>
            </a:r>
            <a:endParaRPr sz="2130"/>
          </a:p>
          <a:p>
            <a:pPr marL="457200" lvl="0" indent="-32607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5"/>
              <a:buFont typeface="Arial"/>
              <a:buChar char="●"/>
            </a:pPr>
            <a:r>
              <a:rPr lang="en" sz="2130"/>
              <a:t>Some data mining methods handle discrete characteristics better.</a:t>
            </a:r>
            <a:endParaRPr sz="2130"/>
          </a:p>
          <a:p>
            <a:pPr marL="457200" lvl="0" indent="-32607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5"/>
              <a:buFont typeface="Arial"/>
              <a:buChar char="●"/>
            </a:pPr>
            <a:r>
              <a:rPr lang="en" sz="2130"/>
              <a:t>This research tested key parameters using Chi-Square.</a:t>
            </a:r>
            <a:endParaRPr sz="2130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130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13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SVM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DECISION TREE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RANDOM FORESTS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NAIVE BAYES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KNN CLASSIFIERS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LOGISTIC REGRESSION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8525" y="1936249"/>
            <a:ext cx="4421924" cy="155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Discussion</a:t>
            </a:r>
            <a:endParaRPr sz="4500"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4603825" cy="34869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dirty="0"/>
              <a:t>Machine learning models can detect diabetes early.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dirty="0"/>
              <a:t>The best diabetes prediction model is Random Forest Classifier with 98.0778% accuracy.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dirty="0"/>
              <a:t>Multi-layer Perceptron and SVM also predict diabetes well.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dirty="0"/>
              <a:t>Data is required to enhance diabetes prediction models.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 dirty="0"/>
          </a:p>
        </p:txBody>
      </p:sp>
      <p:sp>
        <p:nvSpPr>
          <p:cNvPr id="104" name="Google Shape;104;p1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D6674A-879B-A7A6-6381-670CB2A23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764" y="603442"/>
            <a:ext cx="3962036" cy="393661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</a:t>
            </a:r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5911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18"/>
              <a:buFont typeface="Arial"/>
              <a:buChar char="●"/>
            </a:pPr>
            <a:r>
              <a:rPr lang="en" sz="1865"/>
              <a:t>experimented with 7 classification algorithms on a diabetes dataset.</a:t>
            </a:r>
            <a:endParaRPr sz="1865"/>
          </a:p>
          <a:p>
            <a:pPr marL="457200" lvl="0" indent="-305911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8"/>
              <a:buFont typeface="Arial"/>
              <a:buChar char="●"/>
            </a:pPr>
            <a:r>
              <a:rPr lang="en" sz="1865"/>
              <a:t>The results showed that Random Forest Classifier achieved the best performance, followed by Multi-layer Perceptron and Support Vector Machine.</a:t>
            </a:r>
            <a:endParaRPr sz="1865"/>
          </a:p>
          <a:p>
            <a:pPr marL="457200" lvl="0" indent="-305911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8"/>
              <a:buFont typeface="Arial"/>
              <a:buChar char="●"/>
            </a:pPr>
            <a:r>
              <a:rPr lang="en" sz="1865"/>
              <a:t>Future studies collect more data from across the world and develop better algorithms for diabetes prediction.</a:t>
            </a:r>
            <a:endParaRPr sz="1865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endParaRPr sz="1865"/>
          </a:p>
        </p:txBody>
      </p:sp>
      <p:sp>
        <p:nvSpPr>
          <p:cNvPr id="111" name="Google Shape;111;p2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ctrTitle"/>
          </p:nvPr>
        </p:nvSpPr>
        <p:spPr>
          <a:xfrm>
            <a:off x="512700" y="12617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QUESTION?</a:t>
            </a:r>
            <a:endParaRPr/>
          </a:p>
        </p:txBody>
      </p:sp>
      <p:sp>
        <p:nvSpPr>
          <p:cNvPr id="117" name="Google Shape;117;p21"/>
          <p:cNvSpPr txBox="1"/>
          <p:nvPr/>
        </p:nvSpPr>
        <p:spPr>
          <a:xfrm>
            <a:off x="17835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260</Words>
  <Application>Microsoft Office PowerPoint</Application>
  <PresentationFormat>On-screen Show (16:9)</PresentationFormat>
  <Paragraphs>53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Roboto Slab</vt:lpstr>
      <vt:lpstr>Arial</vt:lpstr>
      <vt:lpstr>Roboto</vt:lpstr>
      <vt:lpstr>Times New Roman</vt:lpstr>
      <vt:lpstr>Marina</vt:lpstr>
      <vt:lpstr>Early Stage Diabetes Risk Prediction</vt:lpstr>
      <vt:lpstr>Group Members    Group Members</vt:lpstr>
      <vt:lpstr>Abstract</vt:lpstr>
      <vt:lpstr>Introduction</vt:lpstr>
      <vt:lpstr>Data Processing </vt:lpstr>
      <vt:lpstr>METHODOLOGY</vt:lpstr>
      <vt:lpstr>Discussion</vt:lpstr>
      <vt:lpstr>Conclusion:</vt:lpstr>
      <vt:lpstr>ANY QUESTION?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Early Stage Diabetes Risk Prediction</dc:title>
  <cp:lastModifiedBy>Mahmudul Hasan Kowshik</cp:lastModifiedBy>
  <cp:revision>1</cp:revision>
  <dcterms:modified xsi:type="dcterms:W3CDTF">2023-08-30T21:28:56Z</dcterms:modified>
</cp:coreProperties>
</file>