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4E5873-CDAB-47DF-95E1-D784EB74AE2C}" v="1" dt="2024-04-09T19:20:24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Ortolani" userId="d9212689-430e-4ee3-81b3-d947e43afdd0" providerId="ADAL" clId="{D44E5873-CDAB-47DF-95E1-D784EB74AE2C}"/>
    <pc:docChg chg="custSel addSld modSld">
      <pc:chgData name="Giulia Ortolani" userId="d9212689-430e-4ee3-81b3-d947e43afdd0" providerId="ADAL" clId="{D44E5873-CDAB-47DF-95E1-D784EB74AE2C}" dt="2024-04-09T19:20:45.188" v="222" actId="20577"/>
      <pc:docMkLst>
        <pc:docMk/>
      </pc:docMkLst>
      <pc:sldChg chg="addSp modSp mod">
        <pc:chgData name="Giulia Ortolani" userId="d9212689-430e-4ee3-81b3-d947e43afdd0" providerId="ADAL" clId="{D44E5873-CDAB-47DF-95E1-D784EB74AE2C}" dt="2024-04-09T19:20:45.188" v="222" actId="20577"/>
        <pc:sldMkLst>
          <pc:docMk/>
          <pc:sldMk cId="426450475" sldId="259"/>
        </pc:sldMkLst>
        <pc:spChg chg="mod">
          <ac:chgData name="Giulia Ortolani" userId="d9212689-430e-4ee3-81b3-d947e43afdd0" providerId="ADAL" clId="{D44E5873-CDAB-47DF-95E1-D784EB74AE2C}" dt="2024-04-09T19:20:12.764" v="119" actId="20577"/>
          <ac:spMkLst>
            <pc:docMk/>
            <pc:sldMk cId="426450475" sldId="259"/>
            <ac:spMk id="6" creationId="{AFF3DB45-E302-4670-75B3-7AC4A64D2F66}"/>
          </ac:spMkLst>
        </pc:spChg>
        <pc:spChg chg="add mod">
          <ac:chgData name="Giulia Ortolani" userId="d9212689-430e-4ee3-81b3-d947e43afdd0" providerId="ADAL" clId="{D44E5873-CDAB-47DF-95E1-D784EB74AE2C}" dt="2024-04-09T19:20:45.188" v="222" actId="20577"/>
          <ac:spMkLst>
            <pc:docMk/>
            <pc:sldMk cId="426450475" sldId="259"/>
            <ac:spMk id="11" creationId="{F63174D4-1103-3DEA-DA32-C74599CDE2FC}"/>
          </ac:spMkLst>
        </pc:spChg>
        <pc:picChg chg="add mod">
          <ac:chgData name="Giulia Ortolani" userId="d9212689-430e-4ee3-81b3-d947e43afdd0" providerId="ADAL" clId="{D44E5873-CDAB-47DF-95E1-D784EB74AE2C}" dt="2024-04-09T19:20:07.063" v="103" actId="1076"/>
          <ac:picMkLst>
            <pc:docMk/>
            <pc:sldMk cId="426450475" sldId="259"/>
            <ac:picMk id="10" creationId="{70D134E1-AEAE-4AF8-ABE0-1A2A9AC7BC09}"/>
          </ac:picMkLst>
        </pc:picChg>
      </pc:sldChg>
      <pc:sldChg chg="modSp mod">
        <pc:chgData name="Giulia Ortolani" userId="d9212689-430e-4ee3-81b3-d947e43afdd0" providerId="ADAL" clId="{D44E5873-CDAB-47DF-95E1-D784EB74AE2C}" dt="2024-04-09T19:19:34.875" v="97" actId="20577"/>
        <pc:sldMkLst>
          <pc:docMk/>
          <pc:sldMk cId="827827499" sldId="260"/>
        </pc:sldMkLst>
        <pc:spChg chg="mod">
          <ac:chgData name="Giulia Ortolani" userId="d9212689-430e-4ee3-81b3-d947e43afdd0" providerId="ADAL" clId="{D44E5873-CDAB-47DF-95E1-D784EB74AE2C}" dt="2024-04-09T19:17:59.207" v="16" actId="20577"/>
          <ac:spMkLst>
            <pc:docMk/>
            <pc:sldMk cId="827827499" sldId="260"/>
            <ac:spMk id="2" creationId="{F25E4AA6-F6AA-B07F-9246-03A6D22661F7}"/>
          </ac:spMkLst>
        </pc:spChg>
        <pc:spChg chg="mod">
          <ac:chgData name="Giulia Ortolani" userId="d9212689-430e-4ee3-81b3-d947e43afdd0" providerId="ADAL" clId="{D44E5873-CDAB-47DF-95E1-D784EB74AE2C}" dt="2024-04-09T19:19:34.875" v="97" actId="20577"/>
          <ac:spMkLst>
            <pc:docMk/>
            <pc:sldMk cId="827827499" sldId="260"/>
            <ac:spMk id="3" creationId="{251D08DA-1A0A-3DDF-8F26-1938022CF5CF}"/>
          </ac:spMkLst>
        </pc:spChg>
      </pc:sldChg>
      <pc:sldChg chg="new">
        <pc:chgData name="Giulia Ortolani" userId="d9212689-430e-4ee3-81b3-d947e43afdd0" providerId="ADAL" clId="{D44E5873-CDAB-47DF-95E1-D784EB74AE2C}" dt="2024-04-09T19:19:40.373" v="98" actId="680"/>
        <pc:sldMkLst>
          <pc:docMk/>
          <pc:sldMk cId="311667889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348C-320D-4D56-53DA-DCDA76309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E66A6-437B-0C0A-D4E2-D88F30543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6352A-C0D3-5BA6-F9B6-0B274FFA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F48-86DF-437A-92A5-AADD4034624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C518-5EEB-402F-C33D-3DB49ABE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42E8-73C9-5926-2B56-8F30AE53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5DEF-992F-4156-9C7D-B290D42AC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65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6B59-0F45-314D-E90B-04589E73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609B4-1C4F-5A8E-1F55-6A043D12E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6D5C8-B33E-CB40-A473-6049DAA4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F48-86DF-437A-92A5-AADD4034624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FD634-0E49-B7BF-FB74-DAD7D92D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9B576-9D79-4AC0-B3D1-D5275FBA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5DEF-992F-4156-9C7D-B290D42AC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2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623B3-C34D-4200-BD79-9D12B2140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6E719-5570-670F-C358-D63D5C0A5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C1BA9-A5C8-85F9-65D7-2923FF6E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F48-86DF-437A-92A5-AADD4034624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4C03-016E-DDEF-7184-18F08C56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02F20-9CE6-F5C3-9F8E-CA06EEE5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5DEF-992F-4156-9C7D-B290D42AC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79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A69D-4487-6F15-B49A-FAFC60E7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A126B-64F9-D226-C618-A7AF093E4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A042D-0AF8-BE68-7B3C-2C662126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F48-86DF-437A-92A5-AADD4034624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A8FC-86C8-0E10-3B3B-5BC5817B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185E-276B-33E3-1A8B-D24BD710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5DEF-992F-4156-9C7D-B290D42AC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EA7F-2F50-B455-975F-95190BEA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C4D6D-7E2D-4A23-70B5-CEB812F1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9528-382F-7125-59FA-764E2F49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F48-86DF-437A-92A5-AADD4034624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B5BE9-64C1-079A-4144-79BF4EB6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B566-2D7F-B00B-B7D6-6B411986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5DEF-992F-4156-9C7D-B290D42AC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72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9E60-402B-4F91-E349-34EC358B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8A70-F4A6-C30A-7CAB-EC8F4A7D4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E6CF3-8EE4-7A73-F07C-52A7234D7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93B10-D912-301A-E60E-2557F612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F48-86DF-437A-92A5-AADD4034624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FDFB4-FA52-A989-0003-D9CC8FCC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BDEE2-D852-9DA6-75BE-ACB648CD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5DEF-992F-4156-9C7D-B290D42AC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1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4A27-EC9C-C0C3-C625-6B911683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DD98F-7357-743C-901E-D1AB8AAE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DB5E8-4984-FA00-205B-A7D09210B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36EF0-37FE-7686-56EA-E23A43639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B7A21-0C0C-E3E1-B4EA-A98EB980C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7476A-C9FD-DE38-AFE8-8F85DCC2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F48-86DF-437A-92A5-AADD4034624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A6AF3-779B-2E56-4DFC-800E7974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0D0E2-2E7B-4CF9-E7CF-8FD9D8FE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5DEF-992F-4156-9C7D-B290D42AC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99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6693-D26F-9867-C123-7DB7D98D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3088B-ED54-D1A0-8AE6-3EA72C5E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F48-86DF-437A-92A5-AADD4034624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5391-2D3E-39F9-07CB-9BBAACB4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732F0-B03A-1F2C-3431-8A94F849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5DEF-992F-4156-9C7D-B290D42AC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63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868B7-AA85-9CB0-88E0-779166DA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F48-86DF-437A-92A5-AADD4034624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F16BD-3766-426E-3CB5-3D03F7B2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0283B-D4AC-F13B-5688-B1A5A217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5DEF-992F-4156-9C7D-B290D42AC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97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09E7-1E71-CF52-2DBD-3205CBC4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BBD93-B59A-976B-E1A3-25A749755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4043F-379C-F623-C5B7-2168CBA8A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5A81C-3E97-D501-E1AF-47918BD3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F48-86DF-437A-92A5-AADD4034624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A1125-8D08-6A42-972A-D40D993D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F4A23-3CDA-04D8-28B9-2446A7C9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5DEF-992F-4156-9C7D-B290D42AC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73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A8C8-435B-42E9-CBF4-8219173B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3A3E7-3D53-C25B-FB46-1EF057DDA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B03E7-1050-4415-F844-02D63CFE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179DB-15A7-55AB-D4F5-2B1B5BA4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F48-86DF-437A-92A5-AADD4034624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ABDA3-7028-B548-AA02-94476B2F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2E81-582E-49E6-1BC1-91B7CA4E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5DEF-992F-4156-9C7D-B290D42AC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6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991A4-09E9-46A3-47CE-D04AC093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0652E-B442-25F3-8A34-629D5153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B116-4C96-4682-8838-376ADDA5D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30F48-86DF-437A-92A5-AADD4034624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7B599-0E7A-551F-6C57-A3D76FE9C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8F6DA-442B-8380-0852-5075E3818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005DEF-992F-4156-9C7D-B290D42AC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46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E030-7B18-307B-6FF5-DDD2385CB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Educational Data Mining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4FB2D-3216-2BFF-CB5F-5E22FA2BD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2000" dirty="0"/>
              <a:t>Project work – Group JYUEF01</a:t>
            </a:r>
          </a:p>
          <a:p>
            <a:r>
              <a:rPr lang="it-IT" dirty="0"/>
              <a:t>Giulia Ortolani, Johanna </a:t>
            </a:r>
            <a:r>
              <a:rPr lang="it-IT" dirty="0" err="1"/>
              <a:t>Riihim</a:t>
            </a:r>
            <a:r>
              <a:rPr lang="fi-FI" dirty="0"/>
              <a:t>ä</a:t>
            </a:r>
            <a:r>
              <a:rPr lang="it-IT" dirty="0" err="1"/>
              <a:t>ki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3227A-0A53-B825-4AB5-946CF89C0115}"/>
              </a:ext>
            </a:extLst>
          </p:cNvPr>
          <p:cNvSpPr txBox="1"/>
          <p:nvPr/>
        </p:nvSpPr>
        <p:spPr>
          <a:xfrm>
            <a:off x="658761" y="344129"/>
            <a:ext cx="4621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Idk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which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kind</a:t>
            </a:r>
            <a:r>
              <a:rPr lang="it-IT" dirty="0">
                <a:solidFill>
                  <a:srgbClr val="FF0000"/>
                </a:solidFill>
              </a:rPr>
              <a:t> of design </a:t>
            </a:r>
            <a:r>
              <a:rPr lang="it-IT" dirty="0" err="1">
                <a:solidFill>
                  <a:srgbClr val="FF0000"/>
                </a:solidFill>
              </a:rPr>
              <a:t>we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should</a:t>
            </a:r>
            <a:r>
              <a:rPr lang="it-IT" dirty="0">
                <a:solidFill>
                  <a:srgbClr val="FF0000"/>
                </a:solidFill>
              </a:rPr>
              <a:t> use, </a:t>
            </a:r>
            <a:r>
              <a:rPr lang="it-IT" dirty="0" err="1">
                <a:solidFill>
                  <a:srgbClr val="FF0000"/>
                </a:solidFill>
              </a:rPr>
              <a:t>if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you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have</a:t>
            </a:r>
            <a:r>
              <a:rPr lang="it-IT" dirty="0">
                <a:solidFill>
                  <a:srgbClr val="FF0000"/>
                </a:solidFill>
              </a:rPr>
              <a:t> some template </a:t>
            </a:r>
            <a:r>
              <a:rPr lang="it-IT" dirty="0" err="1">
                <a:solidFill>
                  <a:srgbClr val="FF0000"/>
                </a:solidFill>
              </a:rPr>
              <a:t>feel</a:t>
            </a:r>
            <a:r>
              <a:rPr lang="it-IT" dirty="0">
                <a:solidFill>
                  <a:srgbClr val="FF0000"/>
                </a:solidFill>
              </a:rPr>
              <a:t> free to </a:t>
            </a:r>
            <a:r>
              <a:rPr lang="it-IT" dirty="0" err="1">
                <a:solidFill>
                  <a:srgbClr val="FF0000"/>
                </a:solidFill>
              </a:rPr>
              <a:t>apply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it</a:t>
            </a:r>
            <a:r>
              <a:rPr lang="it-IT" dirty="0">
                <a:solidFill>
                  <a:srgbClr val="FF0000"/>
                </a:solidFill>
              </a:rPr>
              <a:t>…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77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630A-161F-5E5A-6CE0-34A11F69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95D8-4A3B-7D7A-1D84-6D02008F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…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the project on the </a:t>
            </a:r>
            <a:r>
              <a:rPr lang="it-IT" dirty="0" err="1"/>
              <a:t>same</a:t>
            </a:r>
            <a:r>
              <a:rPr lang="it-IT" dirty="0"/>
              <a:t> dataset </a:t>
            </a:r>
            <a:r>
              <a:rPr lang="it-IT" dirty="0" err="1"/>
              <a:t>maybe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skip </a:t>
            </a:r>
            <a:r>
              <a:rPr lang="it-IT" dirty="0" err="1"/>
              <a:t>this</a:t>
            </a:r>
            <a:r>
              <a:rPr lang="it-IT" dirty="0"/>
              <a:t> slide (or </a:t>
            </a:r>
            <a:r>
              <a:rPr lang="it-IT" dirty="0" err="1"/>
              <a:t>present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quickly</a:t>
            </a:r>
            <a:r>
              <a:rPr lang="it-IT" dirty="0"/>
              <a:t>) and go </a:t>
            </a:r>
            <a:r>
              <a:rPr lang="it-IT" dirty="0" err="1"/>
              <a:t>directly</a:t>
            </a:r>
            <a:r>
              <a:rPr lang="it-IT" dirty="0"/>
              <a:t> to the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for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19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D4E4A-FB14-DCCC-BFF2-136AD637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Distribution of the scores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DD2B49-E047-0A7D-2316-A4AB98816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057059"/>
            <a:ext cx="6172200" cy="473435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F3DB45-E302-4670-75B3-7AC4A64D2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on the </a:t>
            </a:r>
            <a:r>
              <a:rPr lang="it-IT" dirty="0" err="1"/>
              <a:t>right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students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high </a:t>
            </a:r>
            <a:r>
              <a:rPr lang="it-IT" dirty="0" err="1"/>
              <a:t>grades</a:t>
            </a:r>
            <a:r>
              <a:rPr lang="it-IT" dirty="0"/>
              <a:t> and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few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low </a:t>
            </a:r>
            <a:r>
              <a:rPr lang="it-IT" dirty="0" err="1"/>
              <a:t>grades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pointed</a:t>
            </a:r>
            <a:r>
              <a:rPr lang="it-IT" dirty="0"/>
              <a:t> out </a:t>
            </a:r>
            <a:r>
              <a:rPr lang="it-IT" dirty="0" err="1"/>
              <a:t>also</a:t>
            </a:r>
            <a:r>
              <a:rPr lang="it-IT" dirty="0"/>
              <a:t> by the </a:t>
            </a:r>
            <a:r>
              <a:rPr lang="it-IT" dirty="0" err="1"/>
              <a:t>median</a:t>
            </a:r>
            <a:r>
              <a:rPr lang="it-IT" dirty="0"/>
              <a:t> (red line)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D134E1-AEAE-4AF8-ABE0-1A2A9AC7B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7" y="3058754"/>
            <a:ext cx="4132638" cy="30922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174D4-1103-3DEA-DA32-C74599CDE2FC}"/>
              </a:ext>
            </a:extLst>
          </p:cNvPr>
          <p:cNvSpPr txBox="1"/>
          <p:nvPr/>
        </p:nvSpPr>
        <p:spPr>
          <a:xfrm>
            <a:off x="3451123" y="373626"/>
            <a:ext cx="445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Maybe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slide can be </a:t>
            </a:r>
            <a:r>
              <a:rPr lang="it-IT" dirty="0" err="1"/>
              <a:t>organized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+ </a:t>
            </a:r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dirty="0" err="1"/>
              <a:t>comment</a:t>
            </a:r>
            <a:r>
              <a:rPr lang="it-IT" dirty="0"/>
              <a:t> on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idk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5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45A9-EC62-433E-C397-C678FFC4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hypothesis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E192-4586-DB48-7AAA-2D9A164B5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Will being consistently active lead to a better learning?</a:t>
            </a:r>
          </a:p>
          <a:p>
            <a:r>
              <a:rPr lang="en-GB" dirty="0"/>
              <a:t>Is the preferred time of day for working on the course having an effect on the score?</a:t>
            </a:r>
          </a:p>
          <a:p>
            <a:r>
              <a:rPr lang="en-GB" dirty="0"/>
              <a:t>.. Others?</a:t>
            </a:r>
          </a:p>
          <a:p>
            <a:pPr marL="0" indent="0">
              <a:buNone/>
            </a:pPr>
            <a:r>
              <a:rPr lang="en-GB" dirty="0"/>
              <a:t>Based on that questions we decided to select our features for building the models […]</a:t>
            </a:r>
          </a:p>
        </p:txBody>
      </p:sp>
    </p:spTree>
    <p:extLst>
      <p:ext uri="{BB962C8B-B14F-4D97-AF65-F5344CB8AC3E}">
        <p14:creationId xmlns:p14="http://schemas.microsoft.com/office/powerpoint/2010/main" val="415941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4AA6-F6AA-B07F-9246-03A6D226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08DA-1A0A-3DDF-8F26-1938022C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Score : the score that each student obtained</a:t>
            </a:r>
          </a:p>
          <a:p>
            <a:r>
              <a:rPr lang="en-GB" dirty="0" err="1"/>
              <a:t>Comp_t</a:t>
            </a:r>
            <a:r>
              <a:rPr lang="en-GB" dirty="0"/>
              <a:t> : the time each student took to complete the course (difference between the last and the first log of the student. </a:t>
            </a:r>
          </a:p>
          <a:p>
            <a:r>
              <a:rPr lang="en-GB" dirty="0"/>
              <a:t>Logs : the number of different timestamps that we have for each student</a:t>
            </a:r>
          </a:p>
          <a:p>
            <a:r>
              <a:rPr lang="en-GB" dirty="0" err="1"/>
              <a:t>Pref_work_time</a:t>
            </a:r>
            <a:r>
              <a:rPr lang="en-GB" dirty="0"/>
              <a:t> : the time of day in which a student tends to work (morning/day/night)</a:t>
            </a:r>
          </a:p>
          <a:p>
            <a:r>
              <a:rPr lang="en-GB" dirty="0" err="1"/>
              <a:t>Log_days</a:t>
            </a:r>
            <a:r>
              <a:rPr lang="en-GB" dirty="0"/>
              <a:t> : amount of days in which the student has been active in the course area.</a:t>
            </a:r>
          </a:p>
        </p:txBody>
      </p:sp>
    </p:spTree>
    <p:extLst>
      <p:ext uri="{BB962C8B-B14F-4D97-AF65-F5344CB8AC3E}">
        <p14:creationId xmlns:p14="http://schemas.microsoft.com/office/powerpoint/2010/main" val="82782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93D0-421A-731A-15F8-199F0756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A851-803D-339D-199F-94C9F38D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67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Educational Data Mining</vt:lpstr>
      <vt:lpstr>Dataset </vt:lpstr>
      <vt:lpstr>Distribution of the scores</vt:lpstr>
      <vt:lpstr>Our hypothesis</vt:lpstr>
      <vt:lpstr>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Data Mining</dc:title>
  <dc:creator>Giulia Ortolani</dc:creator>
  <cp:lastModifiedBy>Giulia Ortolani</cp:lastModifiedBy>
  <cp:revision>1</cp:revision>
  <dcterms:created xsi:type="dcterms:W3CDTF">2024-04-09T19:08:31Z</dcterms:created>
  <dcterms:modified xsi:type="dcterms:W3CDTF">2024-04-09T19:20:54Z</dcterms:modified>
</cp:coreProperties>
</file>