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8" r:id="rId4"/>
    <p:sldId id="260" r:id="rId5"/>
    <p:sldId id="261" r:id="rId6"/>
    <p:sldId id="265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D2E4B26-851C-1418-C40F-9E67C99D36EA}" v="66" dt="2024-04-10T12:37:04.942"/>
    <p1510:client id="{D44E5873-CDAB-47DF-95E1-D784EB74AE2C}" v="7" dt="2024-04-10T10:56:30.114"/>
    <p1510:client id="{E2B5C3F3-6A21-5FFA-74D2-B4EF3E4B32FE}" v="1549" dt="2024-04-10T06:06:50.7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0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ihimäki, Johanna" userId="S::jopariih@jyu.fi::f06ad8bf-b251-424f-a727-84aaec4fba8d" providerId="AD" clId="Web-{E2B5C3F3-6A21-5FFA-74D2-B4EF3E4B32FE}"/>
    <pc:docChg chg="addSld delSld modSld sldOrd addMainMaster delMainMaster">
      <pc:chgData name="Riihimäki, Johanna" userId="S::jopariih@jyu.fi::f06ad8bf-b251-424f-a727-84aaec4fba8d" providerId="AD" clId="Web-{E2B5C3F3-6A21-5FFA-74D2-B4EF3E4B32FE}" dt="2024-04-10T06:06:50.797" v="1533" actId="1076"/>
      <pc:docMkLst>
        <pc:docMk/>
      </pc:docMkLst>
      <pc:sldChg chg="delSp modSp mod modClrScheme chgLayout">
        <pc:chgData name="Riihimäki, Johanna" userId="S::jopariih@jyu.fi::f06ad8bf-b251-424f-a727-84aaec4fba8d" providerId="AD" clId="Web-{E2B5C3F3-6A21-5FFA-74D2-B4EF3E4B32FE}" dt="2024-04-10T05:58:02.331" v="1235"/>
        <pc:sldMkLst>
          <pc:docMk/>
          <pc:sldMk cId="2473777132" sldId="256"/>
        </pc:sldMkLst>
        <pc:spChg chg="mod ord">
          <ac:chgData name="Riihimäki, Johanna" userId="S::jopariih@jyu.fi::f06ad8bf-b251-424f-a727-84aaec4fba8d" providerId="AD" clId="Web-{E2B5C3F3-6A21-5FFA-74D2-B4EF3E4B32FE}" dt="2024-04-10T05:57:45.956" v="1216"/>
          <ac:spMkLst>
            <pc:docMk/>
            <pc:sldMk cId="2473777132" sldId="256"/>
            <ac:spMk id="2" creationId="{74F0E030-7B18-307B-6FF5-DDD2385CBE36}"/>
          </ac:spMkLst>
        </pc:spChg>
        <pc:spChg chg="mod ord">
          <ac:chgData name="Riihimäki, Johanna" userId="S::jopariih@jyu.fi::f06ad8bf-b251-424f-a727-84aaec4fba8d" providerId="AD" clId="Web-{E2B5C3F3-6A21-5FFA-74D2-B4EF3E4B32FE}" dt="2024-04-10T05:57:45.956" v="1216"/>
          <ac:spMkLst>
            <pc:docMk/>
            <pc:sldMk cId="2473777132" sldId="256"/>
            <ac:spMk id="3" creationId="{7D84FB2D-3216-2BFF-CB5F-5E22FA2BDDAE}"/>
          </ac:spMkLst>
        </pc:spChg>
        <pc:spChg chg="del mod">
          <ac:chgData name="Riihimäki, Johanna" userId="S::jopariih@jyu.fi::f06ad8bf-b251-424f-a727-84aaec4fba8d" providerId="AD" clId="Web-{E2B5C3F3-6A21-5FFA-74D2-B4EF3E4B32FE}" dt="2024-04-10T05:58:02.331" v="1235"/>
          <ac:spMkLst>
            <pc:docMk/>
            <pc:sldMk cId="2473777132" sldId="256"/>
            <ac:spMk id="4" creationId="{2013227A-0A53-B825-4AB5-946CF89C0115}"/>
          </ac:spMkLst>
        </pc:spChg>
      </pc:sldChg>
      <pc:sldChg chg="modSp del mod modClrScheme chgLayout">
        <pc:chgData name="Riihimäki, Johanna" userId="S::jopariih@jyu.fi::f06ad8bf-b251-424f-a727-84aaec4fba8d" providerId="AD" clId="Web-{E2B5C3F3-6A21-5FFA-74D2-B4EF3E4B32FE}" dt="2024-04-10T06:02:27.197" v="1489"/>
        <pc:sldMkLst>
          <pc:docMk/>
          <pc:sldMk cId="3372192238" sldId="257"/>
        </pc:sldMkLst>
        <pc:spChg chg="mod ord">
          <ac:chgData name="Riihimäki, Johanna" userId="S::jopariih@jyu.fi::f06ad8bf-b251-424f-a727-84aaec4fba8d" providerId="AD" clId="Web-{E2B5C3F3-6A21-5FFA-74D2-B4EF3E4B32FE}" dt="2024-04-10T05:57:45.956" v="1216"/>
          <ac:spMkLst>
            <pc:docMk/>
            <pc:sldMk cId="3372192238" sldId="257"/>
            <ac:spMk id="2" creationId="{12FC630A-161F-5E5A-6CE0-34A11F69B664}"/>
          </ac:spMkLst>
        </pc:spChg>
        <pc:spChg chg="mod ord">
          <ac:chgData name="Riihimäki, Johanna" userId="S::jopariih@jyu.fi::f06ad8bf-b251-424f-a727-84aaec4fba8d" providerId="AD" clId="Web-{E2B5C3F3-6A21-5FFA-74D2-B4EF3E4B32FE}" dt="2024-04-10T06:02:22.509" v="1488" actId="20577"/>
          <ac:spMkLst>
            <pc:docMk/>
            <pc:sldMk cId="3372192238" sldId="257"/>
            <ac:spMk id="3" creationId="{D2D795D8-4A3B-7D7A-1D84-6D02008F4B32}"/>
          </ac:spMkLst>
        </pc:spChg>
      </pc:sldChg>
      <pc:sldChg chg="modSp mod modClrScheme chgLayout">
        <pc:chgData name="Riihimäki, Johanna" userId="S::jopariih@jyu.fi::f06ad8bf-b251-424f-a727-84aaec4fba8d" providerId="AD" clId="Web-{E2B5C3F3-6A21-5FFA-74D2-B4EF3E4B32FE}" dt="2024-04-10T06:04:41.622" v="1525" actId="20577"/>
        <pc:sldMkLst>
          <pc:docMk/>
          <pc:sldMk cId="4159415826" sldId="258"/>
        </pc:sldMkLst>
        <pc:spChg chg="mod ord">
          <ac:chgData name="Riihimäki, Johanna" userId="S::jopariih@jyu.fi::f06ad8bf-b251-424f-a727-84aaec4fba8d" providerId="AD" clId="Web-{E2B5C3F3-6A21-5FFA-74D2-B4EF3E4B32FE}" dt="2024-04-10T05:57:45.956" v="1216"/>
          <ac:spMkLst>
            <pc:docMk/>
            <pc:sldMk cId="4159415826" sldId="258"/>
            <ac:spMk id="2" creationId="{15ED45A9-EC62-433E-C397-C678FFC4BFC0}"/>
          </ac:spMkLst>
        </pc:spChg>
        <pc:spChg chg="mod ord">
          <ac:chgData name="Riihimäki, Johanna" userId="S::jopariih@jyu.fi::f06ad8bf-b251-424f-a727-84aaec4fba8d" providerId="AD" clId="Web-{E2B5C3F3-6A21-5FFA-74D2-B4EF3E4B32FE}" dt="2024-04-10T06:04:41.622" v="1525" actId="20577"/>
          <ac:spMkLst>
            <pc:docMk/>
            <pc:sldMk cId="4159415826" sldId="258"/>
            <ac:spMk id="3" creationId="{D86CE192-4586-DB48-7AAA-2D9A164B5AAE}"/>
          </ac:spMkLst>
        </pc:spChg>
      </pc:sldChg>
      <pc:sldChg chg="delSp modSp mod modClrScheme chgLayout">
        <pc:chgData name="Riihimäki, Johanna" userId="S::jopariih@jyu.fi::f06ad8bf-b251-424f-a727-84aaec4fba8d" providerId="AD" clId="Web-{E2B5C3F3-6A21-5FFA-74D2-B4EF3E4B32FE}" dt="2024-04-10T06:02:47.760" v="1491"/>
        <pc:sldMkLst>
          <pc:docMk/>
          <pc:sldMk cId="426450475" sldId="259"/>
        </pc:sldMkLst>
        <pc:spChg chg="mod ord">
          <ac:chgData name="Riihimäki, Johanna" userId="S::jopariih@jyu.fi::f06ad8bf-b251-424f-a727-84aaec4fba8d" providerId="AD" clId="Web-{E2B5C3F3-6A21-5FFA-74D2-B4EF3E4B32FE}" dt="2024-04-10T05:57:45.956" v="1216"/>
          <ac:spMkLst>
            <pc:docMk/>
            <pc:sldMk cId="426450475" sldId="259"/>
            <ac:spMk id="4" creationId="{63FD4E4A-FB14-DCCC-BFF2-136AD63716F9}"/>
          </ac:spMkLst>
        </pc:spChg>
        <pc:spChg chg="mod ord">
          <ac:chgData name="Riihimäki, Johanna" userId="S::jopariih@jyu.fi::f06ad8bf-b251-424f-a727-84aaec4fba8d" providerId="AD" clId="Web-{E2B5C3F3-6A21-5FFA-74D2-B4EF3E4B32FE}" dt="2024-04-10T05:57:45.956" v="1216"/>
          <ac:spMkLst>
            <pc:docMk/>
            <pc:sldMk cId="426450475" sldId="259"/>
            <ac:spMk id="6" creationId="{AFF3DB45-E302-4670-75B3-7AC4A64D2F66}"/>
          </ac:spMkLst>
        </pc:spChg>
        <pc:spChg chg="del mod">
          <ac:chgData name="Riihimäki, Johanna" userId="S::jopariih@jyu.fi::f06ad8bf-b251-424f-a727-84aaec4fba8d" providerId="AD" clId="Web-{E2B5C3F3-6A21-5FFA-74D2-B4EF3E4B32FE}" dt="2024-04-10T06:02:47.760" v="1491"/>
          <ac:spMkLst>
            <pc:docMk/>
            <pc:sldMk cId="426450475" sldId="259"/>
            <ac:spMk id="11" creationId="{F63174D4-1103-3DEA-DA32-C74599CDE2FC}"/>
          </ac:spMkLst>
        </pc:spChg>
        <pc:picChg chg="mod ord">
          <ac:chgData name="Riihimäki, Johanna" userId="S::jopariih@jyu.fi::f06ad8bf-b251-424f-a727-84aaec4fba8d" providerId="AD" clId="Web-{E2B5C3F3-6A21-5FFA-74D2-B4EF3E4B32FE}" dt="2024-04-10T05:57:45.956" v="1216"/>
          <ac:picMkLst>
            <pc:docMk/>
            <pc:sldMk cId="426450475" sldId="259"/>
            <ac:picMk id="8" creationId="{87DD2B49-E047-0A7D-2316-A4AB9881626B}"/>
          </ac:picMkLst>
        </pc:picChg>
      </pc:sldChg>
      <pc:sldChg chg="modSp mod modClrScheme chgLayout">
        <pc:chgData name="Riihimäki, Johanna" userId="S::jopariih@jyu.fi::f06ad8bf-b251-424f-a727-84aaec4fba8d" providerId="AD" clId="Web-{E2B5C3F3-6A21-5FFA-74D2-B4EF3E4B32FE}" dt="2024-04-10T05:57:45.956" v="1216"/>
        <pc:sldMkLst>
          <pc:docMk/>
          <pc:sldMk cId="827827499" sldId="260"/>
        </pc:sldMkLst>
        <pc:spChg chg="mod ord">
          <ac:chgData name="Riihimäki, Johanna" userId="S::jopariih@jyu.fi::f06ad8bf-b251-424f-a727-84aaec4fba8d" providerId="AD" clId="Web-{E2B5C3F3-6A21-5FFA-74D2-B4EF3E4B32FE}" dt="2024-04-10T05:57:45.956" v="1216"/>
          <ac:spMkLst>
            <pc:docMk/>
            <pc:sldMk cId="827827499" sldId="260"/>
            <ac:spMk id="2" creationId="{F25E4AA6-F6AA-B07F-9246-03A6D22661F7}"/>
          </ac:spMkLst>
        </pc:spChg>
        <pc:spChg chg="mod ord">
          <ac:chgData name="Riihimäki, Johanna" userId="S::jopariih@jyu.fi::f06ad8bf-b251-424f-a727-84aaec4fba8d" providerId="AD" clId="Web-{E2B5C3F3-6A21-5FFA-74D2-B4EF3E4B32FE}" dt="2024-04-10T05:57:45.956" v="1216"/>
          <ac:spMkLst>
            <pc:docMk/>
            <pc:sldMk cId="827827499" sldId="260"/>
            <ac:spMk id="3" creationId="{251D08DA-1A0A-3DDF-8F26-1938022CF5CF}"/>
          </ac:spMkLst>
        </pc:spChg>
      </pc:sldChg>
      <pc:sldChg chg="addSp delSp modSp mod setBg modClrScheme delDesignElem chgLayout">
        <pc:chgData name="Riihimäki, Johanna" userId="S::jopariih@jyu.fi::f06ad8bf-b251-424f-a727-84aaec4fba8d" providerId="AD" clId="Web-{E2B5C3F3-6A21-5FFA-74D2-B4EF3E4B32FE}" dt="2024-04-10T06:06:50.797" v="1533" actId="1076"/>
        <pc:sldMkLst>
          <pc:docMk/>
          <pc:sldMk cId="3116678895" sldId="261"/>
        </pc:sldMkLst>
        <pc:spChg chg="mod ord">
          <ac:chgData name="Riihimäki, Johanna" userId="S::jopariih@jyu.fi::f06ad8bf-b251-424f-a727-84aaec4fba8d" providerId="AD" clId="Web-{E2B5C3F3-6A21-5FFA-74D2-B4EF3E4B32FE}" dt="2024-04-10T06:06:40.250" v="1531" actId="1076"/>
          <ac:spMkLst>
            <pc:docMk/>
            <pc:sldMk cId="3116678895" sldId="261"/>
            <ac:spMk id="2" creationId="{871493D0-421A-731A-15F8-199F0756E2FB}"/>
          </ac:spMkLst>
        </pc:spChg>
        <pc:spChg chg="mod ord">
          <ac:chgData name="Riihimäki, Johanna" userId="S::jopariih@jyu.fi::f06ad8bf-b251-424f-a727-84aaec4fba8d" providerId="AD" clId="Web-{E2B5C3F3-6A21-5FFA-74D2-B4EF3E4B32FE}" dt="2024-04-10T06:06:47.938" v="1532" actId="1076"/>
          <ac:spMkLst>
            <pc:docMk/>
            <pc:sldMk cId="3116678895" sldId="261"/>
            <ac:spMk id="3" creationId="{09F1A851-803D-339D-199F-94C9F38D2B70}"/>
          </ac:spMkLst>
        </pc:spChg>
        <pc:spChg chg="add del">
          <ac:chgData name="Riihimäki, Johanna" userId="S::jopariih@jyu.fi::f06ad8bf-b251-424f-a727-84aaec4fba8d" providerId="AD" clId="Web-{E2B5C3F3-6A21-5FFA-74D2-B4EF3E4B32FE}" dt="2024-04-10T05:27:35.849" v="188"/>
          <ac:spMkLst>
            <pc:docMk/>
            <pc:sldMk cId="3116678895" sldId="261"/>
            <ac:spMk id="9" creationId="{743AA782-23D1-4521-8CAD-47662984AA08}"/>
          </ac:spMkLst>
        </pc:spChg>
        <pc:spChg chg="add del">
          <ac:chgData name="Riihimäki, Johanna" userId="S::jopariih@jyu.fi::f06ad8bf-b251-424f-a727-84aaec4fba8d" providerId="AD" clId="Web-{E2B5C3F3-6A21-5FFA-74D2-B4EF3E4B32FE}" dt="2024-04-10T05:27:35.849" v="188"/>
          <ac:spMkLst>
            <pc:docMk/>
            <pc:sldMk cId="3116678895" sldId="261"/>
            <ac:spMk id="11" creationId="{650D18FE-0824-4A46-B22C-A86B52E5780A}"/>
          </ac:spMkLst>
        </pc:spChg>
        <pc:spChg chg="add del">
          <ac:chgData name="Riihimäki, Johanna" userId="S::jopariih@jyu.fi::f06ad8bf-b251-424f-a727-84aaec4fba8d" providerId="AD" clId="Web-{E2B5C3F3-6A21-5FFA-74D2-B4EF3E4B32FE}" dt="2024-04-10T05:32:34.935" v="245"/>
          <ac:spMkLst>
            <pc:docMk/>
            <pc:sldMk cId="3116678895" sldId="261"/>
            <ac:spMk id="16" creationId="{0288C6B4-AFC3-407F-A595-EFFD38D4CCAF}"/>
          </ac:spMkLst>
        </pc:spChg>
        <pc:spChg chg="add del">
          <ac:chgData name="Riihimäki, Johanna" userId="S::jopariih@jyu.fi::f06ad8bf-b251-424f-a727-84aaec4fba8d" providerId="AD" clId="Web-{E2B5C3F3-6A21-5FFA-74D2-B4EF3E4B32FE}" dt="2024-04-10T05:32:34.935" v="245"/>
          <ac:spMkLst>
            <pc:docMk/>
            <pc:sldMk cId="3116678895" sldId="261"/>
            <ac:spMk id="18" creationId="{CF236821-17FE-429B-8D2C-08E13A64EA40}"/>
          </ac:spMkLst>
        </pc:spChg>
        <pc:spChg chg="add del">
          <ac:chgData name="Riihimäki, Johanna" userId="S::jopariih@jyu.fi::f06ad8bf-b251-424f-a727-84aaec4fba8d" providerId="AD" clId="Web-{E2B5C3F3-6A21-5FFA-74D2-B4EF3E4B32FE}" dt="2024-04-10T05:32:34.935" v="245"/>
          <ac:spMkLst>
            <pc:docMk/>
            <pc:sldMk cId="3116678895" sldId="261"/>
            <ac:spMk id="20" creationId="{C0BDBCD2-E081-43AB-9119-C55465E59757}"/>
          </ac:spMkLst>
        </pc:spChg>
        <pc:spChg chg="add del">
          <ac:chgData name="Riihimäki, Johanna" userId="S::jopariih@jyu.fi::f06ad8bf-b251-424f-a727-84aaec4fba8d" providerId="AD" clId="Web-{E2B5C3F3-6A21-5FFA-74D2-B4EF3E4B32FE}" dt="2024-04-10T05:32:34.935" v="245"/>
          <ac:spMkLst>
            <pc:docMk/>
            <pc:sldMk cId="3116678895" sldId="261"/>
            <ac:spMk id="22" creationId="{98E79BE4-34FE-485A-98A5-92CE8F7C4743}"/>
          </ac:spMkLst>
        </pc:spChg>
        <pc:spChg chg="add del">
          <ac:chgData name="Riihimäki, Johanna" userId="S::jopariih@jyu.fi::f06ad8bf-b251-424f-a727-84aaec4fba8d" providerId="AD" clId="Web-{E2B5C3F3-6A21-5FFA-74D2-B4EF3E4B32FE}" dt="2024-04-10T05:32:34.935" v="245"/>
          <ac:spMkLst>
            <pc:docMk/>
            <pc:sldMk cId="3116678895" sldId="261"/>
            <ac:spMk id="24" creationId="{7A5F0580-5EE9-419F-96EE-B6529EF6E7D0}"/>
          </ac:spMkLst>
        </pc:spChg>
        <pc:spChg chg="add del">
          <ac:chgData name="Riihimäki, Johanna" userId="S::jopariih@jyu.fi::f06ad8bf-b251-424f-a727-84aaec4fba8d" providerId="AD" clId="Web-{E2B5C3F3-6A21-5FFA-74D2-B4EF3E4B32FE}" dt="2024-04-10T05:32:27.106" v="238"/>
          <ac:spMkLst>
            <pc:docMk/>
            <pc:sldMk cId="3116678895" sldId="261"/>
            <ac:spMk id="29" creationId="{2C9A9DA9-7DC8-488B-A882-123947B0F3D9}"/>
          </ac:spMkLst>
        </pc:spChg>
        <pc:spChg chg="add del">
          <ac:chgData name="Riihimäki, Johanna" userId="S::jopariih@jyu.fi::f06ad8bf-b251-424f-a727-84aaec4fba8d" providerId="AD" clId="Web-{E2B5C3F3-6A21-5FFA-74D2-B4EF3E4B32FE}" dt="2024-04-10T05:32:27.106" v="238"/>
          <ac:spMkLst>
            <pc:docMk/>
            <pc:sldMk cId="3116678895" sldId="261"/>
            <ac:spMk id="31" creationId="{57F6BDD4-E066-4008-8011-6CC31AEB4556}"/>
          </ac:spMkLst>
        </pc:spChg>
        <pc:spChg chg="add del">
          <ac:chgData name="Riihimäki, Johanna" userId="S::jopariih@jyu.fi::f06ad8bf-b251-424f-a727-84aaec4fba8d" providerId="AD" clId="Web-{E2B5C3F3-6A21-5FFA-74D2-B4EF3E4B32FE}" dt="2024-04-10T05:32:27.106" v="238"/>
          <ac:spMkLst>
            <pc:docMk/>
            <pc:sldMk cId="3116678895" sldId="261"/>
            <ac:spMk id="33" creationId="{2711A8FB-68FC-45FC-B01E-38F809E2D439}"/>
          </ac:spMkLst>
        </pc:spChg>
        <pc:spChg chg="add del">
          <ac:chgData name="Riihimäki, Johanna" userId="S::jopariih@jyu.fi::f06ad8bf-b251-424f-a727-84aaec4fba8d" providerId="AD" clId="Web-{E2B5C3F3-6A21-5FFA-74D2-B4EF3E4B32FE}" dt="2024-04-10T05:32:27.106" v="238"/>
          <ac:spMkLst>
            <pc:docMk/>
            <pc:sldMk cId="3116678895" sldId="261"/>
            <ac:spMk id="35" creationId="{2A865FE3-5FC9-4049-87CF-30019C46C0F5}"/>
          </ac:spMkLst>
        </pc:spChg>
        <pc:spChg chg="add del">
          <ac:chgData name="Riihimäki, Johanna" userId="S::jopariih@jyu.fi::f06ad8bf-b251-424f-a727-84aaec4fba8d" providerId="AD" clId="Web-{E2B5C3F3-6A21-5FFA-74D2-B4EF3E4B32FE}" dt="2024-04-10T05:32:29.638" v="240"/>
          <ac:spMkLst>
            <pc:docMk/>
            <pc:sldMk cId="3116678895" sldId="261"/>
            <ac:spMk id="37" creationId="{0B9EE3F3-89B7-43C3-8651-C4C96830993D}"/>
          </ac:spMkLst>
        </pc:spChg>
        <pc:spChg chg="add del">
          <ac:chgData name="Riihimäki, Johanna" userId="S::jopariih@jyu.fi::f06ad8bf-b251-424f-a727-84aaec4fba8d" providerId="AD" clId="Web-{E2B5C3F3-6A21-5FFA-74D2-B4EF3E4B32FE}" dt="2024-04-10T05:32:29.638" v="240"/>
          <ac:spMkLst>
            <pc:docMk/>
            <pc:sldMk cId="3116678895" sldId="261"/>
            <ac:spMk id="38" creationId="{33AE4636-AEEC-45D6-84D4-7AC2DA48ECF8}"/>
          </ac:spMkLst>
        </pc:spChg>
        <pc:spChg chg="add del">
          <ac:chgData name="Riihimäki, Johanna" userId="S::jopariih@jyu.fi::f06ad8bf-b251-424f-a727-84aaec4fba8d" providerId="AD" clId="Web-{E2B5C3F3-6A21-5FFA-74D2-B4EF3E4B32FE}" dt="2024-04-10T05:32:29.638" v="240"/>
          <ac:spMkLst>
            <pc:docMk/>
            <pc:sldMk cId="3116678895" sldId="261"/>
            <ac:spMk id="39" creationId="{8D9CE0F4-2EB2-4F1F-8AAC-DB3571D9FE10}"/>
          </ac:spMkLst>
        </pc:spChg>
        <pc:spChg chg="add del">
          <ac:chgData name="Riihimäki, Johanna" userId="S::jopariih@jyu.fi::f06ad8bf-b251-424f-a727-84aaec4fba8d" providerId="AD" clId="Web-{E2B5C3F3-6A21-5FFA-74D2-B4EF3E4B32FE}" dt="2024-04-10T05:32:32.216" v="242"/>
          <ac:spMkLst>
            <pc:docMk/>
            <pc:sldMk cId="3116678895" sldId="261"/>
            <ac:spMk id="41" creationId="{A8908DB7-C3A6-4FCB-9820-CEE02B398C4A}"/>
          </ac:spMkLst>
        </pc:spChg>
        <pc:spChg chg="add del">
          <ac:chgData name="Riihimäki, Johanna" userId="S::jopariih@jyu.fi::f06ad8bf-b251-424f-a727-84aaec4fba8d" providerId="AD" clId="Web-{E2B5C3F3-6A21-5FFA-74D2-B4EF3E4B32FE}" dt="2024-04-10T05:32:32.216" v="242"/>
          <ac:spMkLst>
            <pc:docMk/>
            <pc:sldMk cId="3116678895" sldId="261"/>
            <ac:spMk id="42" creationId="{535742DD-1B16-4E9D-B715-0D74B4574A68}"/>
          </ac:spMkLst>
        </pc:spChg>
        <pc:spChg chg="add del">
          <ac:chgData name="Riihimäki, Johanna" userId="S::jopariih@jyu.fi::f06ad8bf-b251-424f-a727-84aaec4fba8d" providerId="AD" clId="Web-{E2B5C3F3-6A21-5FFA-74D2-B4EF3E4B32FE}" dt="2024-04-10T05:32:34.919" v="244"/>
          <ac:spMkLst>
            <pc:docMk/>
            <pc:sldMk cId="3116678895" sldId="261"/>
            <ac:spMk id="44" creationId="{0B9EE3F3-89B7-43C3-8651-C4C96830993D}"/>
          </ac:spMkLst>
        </pc:spChg>
        <pc:spChg chg="add del">
          <ac:chgData name="Riihimäki, Johanna" userId="S::jopariih@jyu.fi::f06ad8bf-b251-424f-a727-84aaec4fba8d" providerId="AD" clId="Web-{E2B5C3F3-6A21-5FFA-74D2-B4EF3E4B32FE}" dt="2024-04-10T05:32:34.919" v="244"/>
          <ac:spMkLst>
            <pc:docMk/>
            <pc:sldMk cId="3116678895" sldId="261"/>
            <ac:spMk id="45" creationId="{33AE4636-AEEC-45D6-84D4-7AC2DA48ECF8}"/>
          </ac:spMkLst>
        </pc:spChg>
        <pc:spChg chg="add del">
          <ac:chgData name="Riihimäki, Johanna" userId="S::jopariih@jyu.fi::f06ad8bf-b251-424f-a727-84aaec4fba8d" providerId="AD" clId="Web-{E2B5C3F3-6A21-5FFA-74D2-B4EF3E4B32FE}" dt="2024-04-10T05:32:34.919" v="244"/>
          <ac:spMkLst>
            <pc:docMk/>
            <pc:sldMk cId="3116678895" sldId="261"/>
            <ac:spMk id="46" creationId="{8D9CE0F4-2EB2-4F1F-8AAC-DB3571D9FE10}"/>
          </ac:spMkLst>
        </pc:spChg>
        <pc:spChg chg="add del">
          <ac:chgData name="Riihimäki, Johanna" userId="S::jopariih@jyu.fi::f06ad8bf-b251-424f-a727-84aaec4fba8d" providerId="AD" clId="Web-{E2B5C3F3-6A21-5FFA-74D2-B4EF3E4B32FE}" dt="2024-04-10T05:32:41.560" v="247"/>
          <ac:spMkLst>
            <pc:docMk/>
            <pc:sldMk cId="3116678895" sldId="261"/>
            <ac:spMk id="48" creationId="{0288C6B4-AFC3-407F-A595-EFFD38D4CCAF}"/>
          </ac:spMkLst>
        </pc:spChg>
        <pc:spChg chg="add del">
          <ac:chgData name="Riihimäki, Johanna" userId="S::jopariih@jyu.fi::f06ad8bf-b251-424f-a727-84aaec4fba8d" providerId="AD" clId="Web-{E2B5C3F3-6A21-5FFA-74D2-B4EF3E4B32FE}" dt="2024-04-10T05:32:41.560" v="247"/>
          <ac:spMkLst>
            <pc:docMk/>
            <pc:sldMk cId="3116678895" sldId="261"/>
            <ac:spMk id="49" creationId="{CF236821-17FE-429B-8D2C-08E13A64EA40}"/>
          </ac:spMkLst>
        </pc:spChg>
        <pc:spChg chg="add del">
          <ac:chgData name="Riihimäki, Johanna" userId="S::jopariih@jyu.fi::f06ad8bf-b251-424f-a727-84aaec4fba8d" providerId="AD" clId="Web-{E2B5C3F3-6A21-5FFA-74D2-B4EF3E4B32FE}" dt="2024-04-10T05:32:41.560" v="247"/>
          <ac:spMkLst>
            <pc:docMk/>
            <pc:sldMk cId="3116678895" sldId="261"/>
            <ac:spMk id="50" creationId="{C0BDBCD2-E081-43AB-9119-C55465E59757}"/>
          </ac:spMkLst>
        </pc:spChg>
        <pc:spChg chg="add del">
          <ac:chgData name="Riihimäki, Johanna" userId="S::jopariih@jyu.fi::f06ad8bf-b251-424f-a727-84aaec4fba8d" providerId="AD" clId="Web-{E2B5C3F3-6A21-5FFA-74D2-B4EF3E4B32FE}" dt="2024-04-10T05:32:41.560" v="247"/>
          <ac:spMkLst>
            <pc:docMk/>
            <pc:sldMk cId="3116678895" sldId="261"/>
            <ac:spMk id="51" creationId="{98E79BE4-34FE-485A-98A5-92CE8F7C4743}"/>
          </ac:spMkLst>
        </pc:spChg>
        <pc:spChg chg="add del">
          <ac:chgData name="Riihimäki, Johanna" userId="S::jopariih@jyu.fi::f06ad8bf-b251-424f-a727-84aaec4fba8d" providerId="AD" clId="Web-{E2B5C3F3-6A21-5FFA-74D2-B4EF3E4B32FE}" dt="2024-04-10T05:32:41.560" v="247"/>
          <ac:spMkLst>
            <pc:docMk/>
            <pc:sldMk cId="3116678895" sldId="261"/>
            <ac:spMk id="52" creationId="{7A5F0580-5EE9-419F-96EE-B6529EF6E7D0}"/>
          </ac:spMkLst>
        </pc:spChg>
        <pc:spChg chg="add del">
          <ac:chgData name="Riihimäki, Johanna" userId="S::jopariih@jyu.fi::f06ad8bf-b251-424f-a727-84aaec4fba8d" providerId="AD" clId="Web-{E2B5C3F3-6A21-5FFA-74D2-B4EF3E4B32FE}" dt="2024-04-10T05:32:52.951" v="249"/>
          <ac:spMkLst>
            <pc:docMk/>
            <pc:sldMk cId="3116678895" sldId="261"/>
            <ac:spMk id="57" creationId="{0B9EE3F3-89B7-43C3-8651-C4C96830993D}"/>
          </ac:spMkLst>
        </pc:spChg>
        <pc:spChg chg="add del">
          <ac:chgData name="Riihimäki, Johanna" userId="S::jopariih@jyu.fi::f06ad8bf-b251-424f-a727-84aaec4fba8d" providerId="AD" clId="Web-{E2B5C3F3-6A21-5FFA-74D2-B4EF3E4B32FE}" dt="2024-04-10T05:32:52.951" v="249"/>
          <ac:spMkLst>
            <pc:docMk/>
            <pc:sldMk cId="3116678895" sldId="261"/>
            <ac:spMk id="59" creationId="{33AE4636-AEEC-45D6-84D4-7AC2DA48ECF8}"/>
          </ac:spMkLst>
        </pc:spChg>
        <pc:spChg chg="add del">
          <ac:chgData name="Riihimäki, Johanna" userId="S::jopariih@jyu.fi::f06ad8bf-b251-424f-a727-84aaec4fba8d" providerId="AD" clId="Web-{E2B5C3F3-6A21-5FFA-74D2-B4EF3E4B32FE}" dt="2024-04-10T05:32:52.951" v="249"/>
          <ac:spMkLst>
            <pc:docMk/>
            <pc:sldMk cId="3116678895" sldId="261"/>
            <ac:spMk id="61" creationId="{8D9CE0F4-2EB2-4F1F-8AAC-DB3571D9FE10}"/>
          </ac:spMkLst>
        </pc:spChg>
        <pc:spChg chg="add del">
          <ac:chgData name="Riihimäki, Johanna" userId="S::jopariih@jyu.fi::f06ad8bf-b251-424f-a727-84aaec4fba8d" providerId="AD" clId="Web-{E2B5C3F3-6A21-5FFA-74D2-B4EF3E4B32FE}" dt="2024-04-10T05:57:45.956" v="1216"/>
          <ac:spMkLst>
            <pc:docMk/>
            <pc:sldMk cId="3116678895" sldId="261"/>
            <ac:spMk id="66" creationId="{2B97F24A-32CE-4C1C-A50D-3016B394DCFB}"/>
          </ac:spMkLst>
        </pc:spChg>
        <pc:spChg chg="add del">
          <ac:chgData name="Riihimäki, Johanna" userId="S::jopariih@jyu.fi::f06ad8bf-b251-424f-a727-84aaec4fba8d" providerId="AD" clId="Web-{E2B5C3F3-6A21-5FFA-74D2-B4EF3E4B32FE}" dt="2024-04-10T05:57:45.956" v="1216"/>
          <ac:spMkLst>
            <pc:docMk/>
            <pc:sldMk cId="3116678895" sldId="261"/>
            <ac:spMk id="68" creationId="{CD8B4F24-440B-49E9-B85D-733523DC064B}"/>
          </ac:spMkLst>
        </pc:spChg>
        <pc:picChg chg="add del mod">
          <ac:chgData name="Riihimäki, Johanna" userId="S::jopariih@jyu.fi::f06ad8bf-b251-424f-a727-84aaec4fba8d" providerId="AD" clId="Web-{E2B5C3F3-6A21-5FFA-74D2-B4EF3E4B32FE}" dt="2024-04-10T05:28:52.961" v="195"/>
          <ac:picMkLst>
            <pc:docMk/>
            <pc:sldMk cId="3116678895" sldId="261"/>
            <ac:picMk id="4" creationId="{BEE54C2E-96F2-1E79-BACA-D3C951F05D77}"/>
          </ac:picMkLst>
        </pc:picChg>
        <pc:picChg chg="add del mod">
          <ac:chgData name="Riihimäki, Johanna" userId="S::jopariih@jyu.fi::f06ad8bf-b251-424f-a727-84aaec4fba8d" providerId="AD" clId="Web-{E2B5C3F3-6A21-5FFA-74D2-B4EF3E4B32FE}" dt="2024-04-10T05:31:52.621" v="233"/>
          <ac:picMkLst>
            <pc:docMk/>
            <pc:sldMk cId="3116678895" sldId="261"/>
            <ac:picMk id="5" creationId="{FD64BB3A-BADA-594C-24C7-DBBD4FAAFC50}"/>
          </ac:picMkLst>
        </pc:picChg>
        <pc:picChg chg="add mod">
          <ac:chgData name="Riihimäki, Johanna" userId="S::jopariih@jyu.fi::f06ad8bf-b251-424f-a727-84aaec4fba8d" providerId="AD" clId="Web-{E2B5C3F3-6A21-5FFA-74D2-B4EF3E4B32FE}" dt="2024-04-10T06:06:50.797" v="1533" actId="1076"/>
          <ac:picMkLst>
            <pc:docMk/>
            <pc:sldMk cId="3116678895" sldId="261"/>
            <ac:picMk id="6" creationId="{661D9C16-B604-55CA-2B30-6F83D4590CDF}"/>
          </ac:picMkLst>
        </pc:picChg>
      </pc:sldChg>
      <pc:sldChg chg="modSp new mod ord modClrScheme chgLayout">
        <pc:chgData name="Riihimäki, Johanna" userId="S::jopariih@jyu.fi::f06ad8bf-b251-424f-a727-84aaec4fba8d" providerId="AD" clId="Web-{E2B5C3F3-6A21-5FFA-74D2-B4EF3E4B32FE}" dt="2024-04-10T05:57:45.956" v="1216"/>
        <pc:sldMkLst>
          <pc:docMk/>
          <pc:sldMk cId="3594638006" sldId="262"/>
        </pc:sldMkLst>
        <pc:spChg chg="mod ord">
          <ac:chgData name="Riihimäki, Johanna" userId="S::jopariih@jyu.fi::f06ad8bf-b251-424f-a727-84aaec4fba8d" providerId="AD" clId="Web-{E2B5C3F3-6A21-5FFA-74D2-B4EF3E4B32FE}" dt="2024-04-10T05:57:45.956" v="1216"/>
          <ac:spMkLst>
            <pc:docMk/>
            <pc:sldMk cId="3594638006" sldId="262"/>
            <ac:spMk id="2" creationId="{D010584C-DBC3-0B03-1601-C693CD204DD2}"/>
          </ac:spMkLst>
        </pc:spChg>
        <pc:spChg chg="mod ord">
          <ac:chgData name="Riihimäki, Johanna" userId="S::jopariih@jyu.fi::f06ad8bf-b251-424f-a727-84aaec4fba8d" providerId="AD" clId="Web-{E2B5C3F3-6A21-5FFA-74D2-B4EF3E4B32FE}" dt="2024-04-10T05:57:45.956" v="1216"/>
          <ac:spMkLst>
            <pc:docMk/>
            <pc:sldMk cId="3594638006" sldId="262"/>
            <ac:spMk id="3" creationId="{16AEF29D-CC7E-64BE-5D33-C41370619029}"/>
          </ac:spMkLst>
        </pc:spChg>
      </pc:sldChg>
      <pc:sldChg chg="modSp new mod modClrScheme chgLayout">
        <pc:chgData name="Riihimäki, Johanna" userId="S::jopariih@jyu.fi::f06ad8bf-b251-424f-a727-84aaec4fba8d" providerId="AD" clId="Web-{E2B5C3F3-6A21-5FFA-74D2-B4EF3E4B32FE}" dt="2024-04-10T05:57:45.956" v="1216"/>
        <pc:sldMkLst>
          <pc:docMk/>
          <pc:sldMk cId="1732863363" sldId="263"/>
        </pc:sldMkLst>
        <pc:spChg chg="mod ord">
          <ac:chgData name="Riihimäki, Johanna" userId="S::jopariih@jyu.fi::f06ad8bf-b251-424f-a727-84aaec4fba8d" providerId="AD" clId="Web-{E2B5C3F3-6A21-5FFA-74D2-B4EF3E4B32FE}" dt="2024-04-10T05:57:45.956" v="1216"/>
          <ac:spMkLst>
            <pc:docMk/>
            <pc:sldMk cId="1732863363" sldId="263"/>
            <ac:spMk id="2" creationId="{9D27FD30-3FE5-356F-D334-04EA15279315}"/>
          </ac:spMkLst>
        </pc:spChg>
        <pc:spChg chg="mod ord">
          <ac:chgData name="Riihimäki, Johanna" userId="S::jopariih@jyu.fi::f06ad8bf-b251-424f-a727-84aaec4fba8d" providerId="AD" clId="Web-{E2B5C3F3-6A21-5FFA-74D2-B4EF3E4B32FE}" dt="2024-04-10T05:57:45.956" v="1216"/>
          <ac:spMkLst>
            <pc:docMk/>
            <pc:sldMk cId="1732863363" sldId="263"/>
            <ac:spMk id="3" creationId="{97097577-6DDE-C60B-114D-E37EAD9C34BE}"/>
          </ac:spMkLst>
        </pc:spChg>
      </pc:sldChg>
      <pc:sldChg chg="addSp delSp modSp add mod replId modClrScheme delDesignElem chgLayout">
        <pc:chgData name="Riihimäki, Johanna" userId="S::jopariih@jyu.fi::f06ad8bf-b251-424f-a727-84aaec4fba8d" providerId="AD" clId="Web-{E2B5C3F3-6A21-5FFA-74D2-B4EF3E4B32FE}" dt="2024-04-10T05:57:45.956" v="1216"/>
        <pc:sldMkLst>
          <pc:docMk/>
          <pc:sldMk cId="830418775" sldId="264"/>
        </pc:sldMkLst>
        <pc:spChg chg="mod ord">
          <ac:chgData name="Riihimäki, Johanna" userId="S::jopariih@jyu.fi::f06ad8bf-b251-424f-a727-84aaec4fba8d" providerId="AD" clId="Web-{E2B5C3F3-6A21-5FFA-74D2-B4EF3E4B32FE}" dt="2024-04-10T05:57:45.956" v="1216"/>
          <ac:spMkLst>
            <pc:docMk/>
            <pc:sldMk cId="830418775" sldId="264"/>
            <ac:spMk id="2" creationId="{871493D0-421A-731A-15F8-199F0756E2FB}"/>
          </ac:spMkLst>
        </pc:spChg>
        <pc:spChg chg="mod ord">
          <ac:chgData name="Riihimäki, Johanna" userId="S::jopariih@jyu.fi::f06ad8bf-b251-424f-a727-84aaec4fba8d" providerId="AD" clId="Web-{E2B5C3F3-6A21-5FFA-74D2-B4EF3E4B32FE}" dt="2024-04-10T05:57:45.956" v="1216"/>
          <ac:spMkLst>
            <pc:docMk/>
            <pc:sldMk cId="830418775" sldId="264"/>
            <ac:spMk id="3" creationId="{09F1A851-803D-339D-199F-94C9F38D2B70}"/>
          </ac:spMkLst>
        </pc:spChg>
        <pc:spChg chg="add del">
          <ac:chgData name="Riihimäki, Johanna" userId="S::jopariih@jyu.fi::f06ad8bf-b251-424f-a727-84aaec4fba8d" providerId="AD" clId="Web-{E2B5C3F3-6A21-5FFA-74D2-B4EF3E4B32FE}" dt="2024-04-10T05:57:45.956" v="1216"/>
          <ac:spMkLst>
            <pc:docMk/>
            <pc:sldMk cId="830418775" sldId="264"/>
            <ac:spMk id="66" creationId="{2B97F24A-32CE-4C1C-A50D-3016B394DCFB}"/>
          </ac:spMkLst>
        </pc:spChg>
        <pc:spChg chg="add del">
          <ac:chgData name="Riihimäki, Johanna" userId="S::jopariih@jyu.fi::f06ad8bf-b251-424f-a727-84aaec4fba8d" providerId="AD" clId="Web-{E2B5C3F3-6A21-5FFA-74D2-B4EF3E4B32FE}" dt="2024-04-10T05:57:45.956" v="1216"/>
          <ac:spMkLst>
            <pc:docMk/>
            <pc:sldMk cId="830418775" sldId="264"/>
            <ac:spMk id="68" creationId="{CD8B4F24-440B-49E9-B85D-733523DC064B}"/>
          </ac:spMkLst>
        </pc:spChg>
        <pc:picChg chg="del">
          <ac:chgData name="Riihimäki, Johanna" userId="S::jopariih@jyu.fi::f06ad8bf-b251-424f-a727-84aaec4fba8d" providerId="AD" clId="Web-{E2B5C3F3-6A21-5FFA-74D2-B4EF3E4B32FE}" dt="2024-04-10T05:53:59.122" v="429"/>
          <ac:picMkLst>
            <pc:docMk/>
            <pc:sldMk cId="830418775" sldId="264"/>
            <ac:picMk id="6" creationId="{661D9C16-B604-55CA-2B30-6F83D4590CDF}"/>
          </ac:picMkLst>
        </pc:picChg>
      </pc:sldChg>
      <pc:sldMasterChg chg="add del addSldLayout delSldLayout">
        <pc:chgData name="Riihimäki, Johanna" userId="S::jopariih@jyu.fi::f06ad8bf-b251-424f-a727-84aaec4fba8d" providerId="AD" clId="Web-{E2B5C3F3-6A21-5FFA-74D2-B4EF3E4B32FE}" dt="2024-04-10T05:57:45.956" v="1216"/>
        <pc:sldMasterMkLst>
          <pc:docMk/>
          <pc:sldMasterMk cId="2685460780" sldId="2147483648"/>
        </pc:sldMasterMkLst>
        <pc:sldLayoutChg chg="add del">
          <pc:chgData name="Riihimäki, Johanna" userId="S::jopariih@jyu.fi::f06ad8bf-b251-424f-a727-84aaec4fba8d" providerId="AD" clId="Web-{E2B5C3F3-6A21-5FFA-74D2-B4EF3E4B32FE}" dt="2024-04-10T05:57:45.956" v="1216"/>
          <pc:sldLayoutMkLst>
            <pc:docMk/>
            <pc:sldMasterMk cId="2685460780" sldId="2147483648"/>
            <pc:sldLayoutMk cId="3939650435" sldId="2147483649"/>
          </pc:sldLayoutMkLst>
        </pc:sldLayoutChg>
        <pc:sldLayoutChg chg="add del">
          <pc:chgData name="Riihimäki, Johanna" userId="S::jopariih@jyu.fi::f06ad8bf-b251-424f-a727-84aaec4fba8d" providerId="AD" clId="Web-{E2B5C3F3-6A21-5FFA-74D2-B4EF3E4B32FE}" dt="2024-04-10T05:57:45.956" v="1216"/>
          <pc:sldLayoutMkLst>
            <pc:docMk/>
            <pc:sldMasterMk cId="2685460780" sldId="2147483648"/>
            <pc:sldLayoutMk cId="2914139155" sldId="2147483650"/>
          </pc:sldLayoutMkLst>
        </pc:sldLayoutChg>
        <pc:sldLayoutChg chg="add del">
          <pc:chgData name="Riihimäki, Johanna" userId="S::jopariih@jyu.fi::f06ad8bf-b251-424f-a727-84aaec4fba8d" providerId="AD" clId="Web-{E2B5C3F3-6A21-5FFA-74D2-B4EF3E4B32FE}" dt="2024-04-10T05:57:45.956" v="1216"/>
          <pc:sldLayoutMkLst>
            <pc:docMk/>
            <pc:sldMasterMk cId="2685460780" sldId="2147483648"/>
            <pc:sldLayoutMk cId="2984720434" sldId="2147483651"/>
          </pc:sldLayoutMkLst>
        </pc:sldLayoutChg>
        <pc:sldLayoutChg chg="add del">
          <pc:chgData name="Riihimäki, Johanna" userId="S::jopariih@jyu.fi::f06ad8bf-b251-424f-a727-84aaec4fba8d" providerId="AD" clId="Web-{E2B5C3F3-6A21-5FFA-74D2-B4EF3E4B32FE}" dt="2024-04-10T05:57:45.956" v="1216"/>
          <pc:sldLayoutMkLst>
            <pc:docMk/>
            <pc:sldMasterMk cId="2685460780" sldId="2147483648"/>
            <pc:sldLayoutMk cId="285717604" sldId="2147483652"/>
          </pc:sldLayoutMkLst>
        </pc:sldLayoutChg>
        <pc:sldLayoutChg chg="add del">
          <pc:chgData name="Riihimäki, Johanna" userId="S::jopariih@jyu.fi::f06ad8bf-b251-424f-a727-84aaec4fba8d" providerId="AD" clId="Web-{E2B5C3F3-6A21-5FFA-74D2-B4EF3E4B32FE}" dt="2024-04-10T05:57:45.956" v="1216"/>
          <pc:sldLayoutMkLst>
            <pc:docMk/>
            <pc:sldMasterMk cId="2685460780" sldId="2147483648"/>
            <pc:sldLayoutMk cId="1967997515" sldId="2147483653"/>
          </pc:sldLayoutMkLst>
        </pc:sldLayoutChg>
        <pc:sldLayoutChg chg="add del">
          <pc:chgData name="Riihimäki, Johanna" userId="S::jopariih@jyu.fi::f06ad8bf-b251-424f-a727-84aaec4fba8d" providerId="AD" clId="Web-{E2B5C3F3-6A21-5FFA-74D2-B4EF3E4B32FE}" dt="2024-04-10T05:57:45.956" v="1216"/>
          <pc:sldLayoutMkLst>
            <pc:docMk/>
            <pc:sldMasterMk cId="2685460780" sldId="2147483648"/>
            <pc:sldLayoutMk cId="3221632390" sldId="2147483654"/>
          </pc:sldLayoutMkLst>
        </pc:sldLayoutChg>
        <pc:sldLayoutChg chg="add del">
          <pc:chgData name="Riihimäki, Johanna" userId="S::jopariih@jyu.fi::f06ad8bf-b251-424f-a727-84aaec4fba8d" providerId="AD" clId="Web-{E2B5C3F3-6A21-5FFA-74D2-B4EF3E4B32FE}" dt="2024-04-10T05:57:45.956" v="1216"/>
          <pc:sldLayoutMkLst>
            <pc:docMk/>
            <pc:sldMasterMk cId="2685460780" sldId="2147483648"/>
            <pc:sldLayoutMk cId="2333974260" sldId="2147483655"/>
          </pc:sldLayoutMkLst>
        </pc:sldLayoutChg>
        <pc:sldLayoutChg chg="add del">
          <pc:chgData name="Riihimäki, Johanna" userId="S::jopariih@jyu.fi::f06ad8bf-b251-424f-a727-84aaec4fba8d" providerId="AD" clId="Web-{E2B5C3F3-6A21-5FFA-74D2-B4EF3E4B32FE}" dt="2024-04-10T05:57:45.956" v="1216"/>
          <pc:sldLayoutMkLst>
            <pc:docMk/>
            <pc:sldMasterMk cId="2685460780" sldId="2147483648"/>
            <pc:sldLayoutMk cId="3708739623" sldId="2147483656"/>
          </pc:sldLayoutMkLst>
        </pc:sldLayoutChg>
        <pc:sldLayoutChg chg="add del">
          <pc:chgData name="Riihimäki, Johanna" userId="S::jopariih@jyu.fi::f06ad8bf-b251-424f-a727-84aaec4fba8d" providerId="AD" clId="Web-{E2B5C3F3-6A21-5FFA-74D2-B4EF3E4B32FE}" dt="2024-04-10T05:57:45.956" v="1216"/>
          <pc:sldLayoutMkLst>
            <pc:docMk/>
            <pc:sldMasterMk cId="2685460780" sldId="2147483648"/>
            <pc:sldLayoutMk cId="2895062710" sldId="2147483657"/>
          </pc:sldLayoutMkLst>
        </pc:sldLayoutChg>
        <pc:sldLayoutChg chg="add del">
          <pc:chgData name="Riihimäki, Johanna" userId="S::jopariih@jyu.fi::f06ad8bf-b251-424f-a727-84aaec4fba8d" providerId="AD" clId="Web-{E2B5C3F3-6A21-5FFA-74D2-B4EF3E4B32FE}" dt="2024-04-10T05:57:45.956" v="1216"/>
          <pc:sldLayoutMkLst>
            <pc:docMk/>
            <pc:sldMasterMk cId="2685460780" sldId="2147483648"/>
            <pc:sldLayoutMk cId="1408259005" sldId="2147483658"/>
          </pc:sldLayoutMkLst>
        </pc:sldLayoutChg>
        <pc:sldLayoutChg chg="add del">
          <pc:chgData name="Riihimäki, Johanna" userId="S::jopariih@jyu.fi::f06ad8bf-b251-424f-a727-84aaec4fba8d" providerId="AD" clId="Web-{E2B5C3F3-6A21-5FFA-74D2-B4EF3E4B32FE}" dt="2024-04-10T05:57:45.956" v="1216"/>
          <pc:sldLayoutMkLst>
            <pc:docMk/>
            <pc:sldMasterMk cId="2685460780" sldId="2147483648"/>
            <pc:sldLayoutMk cId="2239792720" sldId="2147483659"/>
          </pc:sldLayoutMkLst>
        </pc:sldLayoutChg>
      </pc:sldMasterChg>
      <pc:sldMasterChg chg="add addSldLayout modSldLayout">
        <pc:chgData name="Riihimäki, Johanna" userId="S::jopariih@jyu.fi::f06ad8bf-b251-424f-a727-84aaec4fba8d" providerId="AD" clId="Web-{E2B5C3F3-6A21-5FFA-74D2-B4EF3E4B32FE}" dt="2024-04-10T05:57:45.956" v="1216"/>
        <pc:sldMasterMkLst>
          <pc:docMk/>
          <pc:sldMasterMk cId="777485583" sldId="2147483660"/>
        </pc:sldMasterMkLst>
        <pc:sldLayoutChg chg="add mod replId">
          <pc:chgData name="Riihimäki, Johanna" userId="S::jopariih@jyu.fi::f06ad8bf-b251-424f-a727-84aaec4fba8d" providerId="AD" clId="Web-{E2B5C3F3-6A21-5FFA-74D2-B4EF3E4B32FE}" dt="2024-04-10T05:57:45.956" v="1216"/>
          <pc:sldLayoutMkLst>
            <pc:docMk/>
            <pc:sldMasterMk cId="777485583" sldId="2147483660"/>
            <pc:sldLayoutMk cId="4231511172" sldId="2147483661"/>
          </pc:sldLayoutMkLst>
        </pc:sldLayoutChg>
        <pc:sldLayoutChg chg="add mod replId">
          <pc:chgData name="Riihimäki, Johanna" userId="S::jopariih@jyu.fi::f06ad8bf-b251-424f-a727-84aaec4fba8d" providerId="AD" clId="Web-{E2B5C3F3-6A21-5FFA-74D2-B4EF3E4B32FE}" dt="2024-04-10T05:57:45.956" v="1216"/>
          <pc:sldLayoutMkLst>
            <pc:docMk/>
            <pc:sldMasterMk cId="777485583" sldId="2147483660"/>
            <pc:sldLayoutMk cId="3986243442" sldId="2147483662"/>
          </pc:sldLayoutMkLst>
        </pc:sldLayoutChg>
        <pc:sldLayoutChg chg="add mod replId">
          <pc:chgData name="Riihimäki, Johanna" userId="S::jopariih@jyu.fi::f06ad8bf-b251-424f-a727-84aaec4fba8d" providerId="AD" clId="Web-{E2B5C3F3-6A21-5FFA-74D2-B4EF3E4B32FE}" dt="2024-04-10T05:57:45.956" v="1216"/>
          <pc:sldLayoutMkLst>
            <pc:docMk/>
            <pc:sldMasterMk cId="777485583" sldId="2147483660"/>
            <pc:sldLayoutMk cId="2274769685" sldId="2147483663"/>
          </pc:sldLayoutMkLst>
        </pc:sldLayoutChg>
        <pc:sldLayoutChg chg="add mod replId">
          <pc:chgData name="Riihimäki, Johanna" userId="S::jopariih@jyu.fi::f06ad8bf-b251-424f-a727-84aaec4fba8d" providerId="AD" clId="Web-{E2B5C3F3-6A21-5FFA-74D2-B4EF3E4B32FE}" dt="2024-04-10T05:57:45.956" v="1216"/>
          <pc:sldLayoutMkLst>
            <pc:docMk/>
            <pc:sldMasterMk cId="777485583" sldId="2147483660"/>
            <pc:sldLayoutMk cId="2844695321" sldId="2147483664"/>
          </pc:sldLayoutMkLst>
        </pc:sldLayoutChg>
        <pc:sldLayoutChg chg="add mod replId">
          <pc:chgData name="Riihimäki, Johanna" userId="S::jopariih@jyu.fi::f06ad8bf-b251-424f-a727-84aaec4fba8d" providerId="AD" clId="Web-{E2B5C3F3-6A21-5FFA-74D2-B4EF3E4B32FE}" dt="2024-04-10T05:57:45.956" v="1216"/>
          <pc:sldLayoutMkLst>
            <pc:docMk/>
            <pc:sldMasterMk cId="777485583" sldId="2147483660"/>
            <pc:sldLayoutMk cId="3001545152" sldId="2147483665"/>
          </pc:sldLayoutMkLst>
        </pc:sldLayoutChg>
        <pc:sldLayoutChg chg="add mod replId">
          <pc:chgData name="Riihimäki, Johanna" userId="S::jopariih@jyu.fi::f06ad8bf-b251-424f-a727-84aaec4fba8d" providerId="AD" clId="Web-{E2B5C3F3-6A21-5FFA-74D2-B4EF3E4B32FE}" dt="2024-04-10T05:57:45.956" v="1216"/>
          <pc:sldLayoutMkLst>
            <pc:docMk/>
            <pc:sldMasterMk cId="777485583" sldId="2147483660"/>
            <pc:sldLayoutMk cId="1009404726" sldId="2147483666"/>
          </pc:sldLayoutMkLst>
        </pc:sldLayoutChg>
        <pc:sldLayoutChg chg="add mod replId">
          <pc:chgData name="Riihimäki, Johanna" userId="S::jopariih@jyu.fi::f06ad8bf-b251-424f-a727-84aaec4fba8d" providerId="AD" clId="Web-{E2B5C3F3-6A21-5FFA-74D2-B4EF3E4B32FE}" dt="2024-04-10T05:57:45.956" v="1216"/>
          <pc:sldLayoutMkLst>
            <pc:docMk/>
            <pc:sldMasterMk cId="777485583" sldId="2147483660"/>
            <pc:sldLayoutMk cId="869668647" sldId="2147483667"/>
          </pc:sldLayoutMkLst>
        </pc:sldLayoutChg>
        <pc:sldLayoutChg chg="add mod replId">
          <pc:chgData name="Riihimäki, Johanna" userId="S::jopariih@jyu.fi::f06ad8bf-b251-424f-a727-84aaec4fba8d" providerId="AD" clId="Web-{E2B5C3F3-6A21-5FFA-74D2-B4EF3E4B32FE}" dt="2024-04-10T05:57:45.956" v="1216"/>
          <pc:sldLayoutMkLst>
            <pc:docMk/>
            <pc:sldMasterMk cId="777485583" sldId="2147483660"/>
            <pc:sldLayoutMk cId="4156882223" sldId="2147483668"/>
          </pc:sldLayoutMkLst>
        </pc:sldLayoutChg>
        <pc:sldLayoutChg chg="add mod replId">
          <pc:chgData name="Riihimäki, Johanna" userId="S::jopariih@jyu.fi::f06ad8bf-b251-424f-a727-84aaec4fba8d" providerId="AD" clId="Web-{E2B5C3F3-6A21-5FFA-74D2-B4EF3E4B32FE}" dt="2024-04-10T05:57:45.956" v="1216"/>
          <pc:sldLayoutMkLst>
            <pc:docMk/>
            <pc:sldMasterMk cId="777485583" sldId="2147483660"/>
            <pc:sldLayoutMk cId="1908275589" sldId="2147483669"/>
          </pc:sldLayoutMkLst>
        </pc:sldLayoutChg>
        <pc:sldLayoutChg chg="add mod replId">
          <pc:chgData name="Riihimäki, Johanna" userId="S::jopariih@jyu.fi::f06ad8bf-b251-424f-a727-84aaec4fba8d" providerId="AD" clId="Web-{E2B5C3F3-6A21-5FFA-74D2-B4EF3E4B32FE}" dt="2024-04-10T05:57:45.956" v="1216"/>
          <pc:sldLayoutMkLst>
            <pc:docMk/>
            <pc:sldMasterMk cId="777485583" sldId="2147483660"/>
            <pc:sldLayoutMk cId="3621225239" sldId="2147483670"/>
          </pc:sldLayoutMkLst>
        </pc:sldLayoutChg>
        <pc:sldLayoutChg chg="add mod replId">
          <pc:chgData name="Riihimäki, Johanna" userId="S::jopariih@jyu.fi::f06ad8bf-b251-424f-a727-84aaec4fba8d" providerId="AD" clId="Web-{E2B5C3F3-6A21-5FFA-74D2-B4EF3E4B32FE}" dt="2024-04-10T05:57:45.956" v="1216"/>
          <pc:sldLayoutMkLst>
            <pc:docMk/>
            <pc:sldMasterMk cId="777485583" sldId="2147483660"/>
            <pc:sldLayoutMk cId="2667323727" sldId="2147483671"/>
          </pc:sldLayoutMkLst>
        </pc:sldLayoutChg>
      </pc:sldMasterChg>
      <pc:sldMasterChg chg="add del addSldLayout delSldLayout modSldLayout">
        <pc:chgData name="Riihimäki, Johanna" userId="S::jopariih@jyu.fi::f06ad8bf-b251-424f-a727-84aaec4fba8d" providerId="AD" clId="Web-{E2B5C3F3-6A21-5FFA-74D2-B4EF3E4B32FE}" dt="2024-04-10T05:57:32.502" v="703"/>
        <pc:sldMasterMkLst>
          <pc:docMk/>
          <pc:sldMasterMk cId="2093472072" sldId="2147483660"/>
        </pc:sldMasterMkLst>
        <pc:sldLayoutChg chg="add del mod replId">
          <pc:chgData name="Riihimäki, Johanna" userId="S::jopariih@jyu.fi::f06ad8bf-b251-424f-a727-84aaec4fba8d" providerId="AD" clId="Web-{E2B5C3F3-6A21-5FFA-74D2-B4EF3E4B32FE}" dt="2024-04-10T05:57:32.502" v="703"/>
          <pc:sldLayoutMkLst>
            <pc:docMk/>
            <pc:sldMasterMk cId="2093472072" sldId="2147483660"/>
            <pc:sldLayoutMk cId="3206537318" sldId="2147483661"/>
          </pc:sldLayoutMkLst>
        </pc:sldLayoutChg>
        <pc:sldLayoutChg chg="add del mod replId">
          <pc:chgData name="Riihimäki, Johanna" userId="S::jopariih@jyu.fi::f06ad8bf-b251-424f-a727-84aaec4fba8d" providerId="AD" clId="Web-{E2B5C3F3-6A21-5FFA-74D2-B4EF3E4B32FE}" dt="2024-04-10T05:57:32.502" v="703"/>
          <pc:sldLayoutMkLst>
            <pc:docMk/>
            <pc:sldMasterMk cId="2093472072" sldId="2147483660"/>
            <pc:sldLayoutMk cId="1372092966" sldId="2147483662"/>
          </pc:sldLayoutMkLst>
        </pc:sldLayoutChg>
        <pc:sldLayoutChg chg="add del mod replId">
          <pc:chgData name="Riihimäki, Johanna" userId="S::jopariih@jyu.fi::f06ad8bf-b251-424f-a727-84aaec4fba8d" providerId="AD" clId="Web-{E2B5C3F3-6A21-5FFA-74D2-B4EF3E4B32FE}" dt="2024-04-10T05:57:32.502" v="703"/>
          <pc:sldLayoutMkLst>
            <pc:docMk/>
            <pc:sldMasterMk cId="2093472072" sldId="2147483660"/>
            <pc:sldLayoutMk cId="2901315582" sldId="2147483663"/>
          </pc:sldLayoutMkLst>
        </pc:sldLayoutChg>
        <pc:sldLayoutChg chg="add del mod replId">
          <pc:chgData name="Riihimäki, Johanna" userId="S::jopariih@jyu.fi::f06ad8bf-b251-424f-a727-84aaec4fba8d" providerId="AD" clId="Web-{E2B5C3F3-6A21-5FFA-74D2-B4EF3E4B32FE}" dt="2024-04-10T05:57:32.502" v="703"/>
          <pc:sldLayoutMkLst>
            <pc:docMk/>
            <pc:sldMasterMk cId="2093472072" sldId="2147483660"/>
            <pc:sldLayoutMk cId="1383653382" sldId="2147483664"/>
          </pc:sldLayoutMkLst>
        </pc:sldLayoutChg>
        <pc:sldLayoutChg chg="add del mod replId">
          <pc:chgData name="Riihimäki, Johanna" userId="S::jopariih@jyu.fi::f06ad8bf-b251-424f-a727-84aaec4fba8d" providerId="AD" clId="Web-{E2B5C3F3-6A21-5FFA-74D2-B4EF3E4B32FE}" dt="2024-04-10T05:57:32.502" v="703"/>
          <pc:sldLayoutMkLst>
            <pc:docMk/>
            <pc:sldMasterMk cId="2093472072" sldId="2147483660"/>
            <pc:sldLayoutMk cId="2915382397" sldId="2147483665"/>
          </pc:sldLayoutMkLst>
        </pc:sldLayoutChg>
        <pc:sldLayoutChg chg="add del mod replId">
          <pc:chgData name="Riihimäki, Johanna" userId="S::jopariih@jyu.fi::f06ad8bf-b251-424f-a727-84aaec4fba8d" providerId="AD" clId="Web-{E2B5C3F3-6A21-5FFA-74D2-B4EF3E4B32FE}" dt="2024-04-10T05:57:32.502" v="703"/>
          <pc:sldLayoutMkLst>
            <pc:docMk/>
            <pc:sldMasterMk cId="2093472072" sldId="2147483660"/>
            <pc:sldLayoutMk cId="1591528710" sldId="2147483666"/>
          </pc:sldLayoutMkLst>
        </pc:sldLayoutChg>
        <pc:sldLayoutChg chg="add del mod replId">
          <pc:chgData name="Riihimäki, Johanna" userId="S::jopariih@jyu.fi::f06ad8bf-b251-424f-a727-84aaec4fba8d" providerId="AD" clId="Web-{E2B5C3F3-6A21-5FFA-74D2-B4EF3E4B32FE}" dt="2024-04-10T05:57:32.502" v="703"/>
          <pc:sldLayoutMkLst>
            <pc:docMk/>
            <pc:sldMasterMk cId="2093472072" sldId="2147483660"/>
            <pc:sldLayoutMk cId="222235148" sldId="2147483667"/>
          </pc:sldLayoutMkLst>
        </pc:sldLayoutChg>
        <pc:sldLayoutChg chg="add del mod replId">
          <pc:chgData name="Riihimäki, Johanna" userId="S::jopariih@jyu.fi::f06ad8bf-b251-424f-a727-84aaec4fba8d" providerId="AD" clId="Web-{E2B5C3F3-6A21-5FFA-74D2-B4EF3E4B32FE}" dt="2024-04-10T05:57:32.502" v="703"/>
          <pc:sldLayoutMkLst>
            <pc:docMk/>
            <pc:sldMasterMk cId="2093472072" sldId="2147483660"/>
            <pc:sldLayoutMk cId="3909181443" sldId="2147483668"/>
          </pc:sldLayoutMkLst>
        </pc:sldLayoutChg>
        <pc:sldLayoutChg chg="add del mod replId">
          <pc:chgData name="Riihimäki, Johanna" userId="S::jopariih@jyu.fi::f06ad8bf-b251-424f-a727-84aaec4fba8d" providerId="AD" clId="Web-{E2B5C3F3-6A21-5FFA-74D2-B4EF3E4B32FE}" dt="2024-04-10T05:57:32.502" v="703"/>
          <pc:sldLayoutMkLst>
            <pc:docMk/>
            <pc:sldMasterMk cId="2093472072" sldId="2147483660"/>
            <pc:sldLayoutMk cId="867802297" sldId="2147483669"/>
          </pc:sldLayoutMkLst>
        </pc:sldLayoutChg>
        <pc:sldLayoutChg chg="add del mod replId">
          <pc:chgData name="Riihimäki, Johanna" userId="S::jopariih@jyu.fi::f06ad8bf-b251-424f-a727-84aaec4fba8d" providerId="AD" clId="Web-{E2B5C3F3-6A21-5FFA-74D2-B4EF3E4B32FE}" dt="2024-04-10T05:57:32.502" v="703"/>
          <pc:sldLayoutMkLst>
            <pc:docMk/>
            <pc:sldMasterMk cId="2093472072" sldId="2147483660"/>
            <pc:sldLayoutMk cId="229226257" sldId="2147483670"/>
          </pc:sldLayoutMkLst>
        </pc:sldLayoutChg>
        <pc:sldLayoutChg chg="add del mod replId">
          <pc:chgData name="Riihimäki, Johanna" userId="S::jopariih@jyu.fi::f06ad8bf-b251-424f-a727-84aaec4fba8d" providerId="AD" clId="Web-{E2B5C3F3-6A21-5FFA-74D2-B4EF3E4B32FE}" dt="2024-04-10T05:57:32.502" v="703"/>
          <pc:sldLayoutMkLst>
            <pc:docMk/>
            <pc:sldMasterMk cId="2093472072" sldId="2147483660"/>
            <pc:sldLayoutMk cId="2635114559" sldId="2147483671"/>
          </pc:sldLayoutMkLst>
        </pc:sldLayoutChg>
      </pc:sldMasterChg>
    </pc:docChg>
  </pc:docChgLst>
  <pc:docChgLst>
    <pc:chgData name="Riihimäki, Johanna" userId="S::jopariih@jyu.fi::f06ad8bf-b251-424f-a727-84aaec4fba8d" providerId="AD" clId="Web-{BD2E4B26-851C-1418-C40F-9E67C99D36EA}"/>
    <pc:docChg chg="modSld">
      <pc:chgData name="Riihimäki, Johanna" userId="S::jopariih@jyu.fi::f06ad8bf-b251-424f-a727-84aaec4fba8d" providerId="AD" clId="Web-{BD2E4B26-851C-1418-C40F-9E67C99D36EA}" dt="2024-04-10T12:37:04.942" v="38" actId="14100"/>
      <pc:docMkLst>
        <pc:docMk/>
      </pc:docMkLst>
      <pc:sldChg chg="delSp modSp">
        <pc:chgData name="Riihimäki, Johanna" userId="S::jopariih@jyu.fi::f06ad8bf-b251-424f-a727-84aaec4fba8d" providerId="AD" clId="Web-{BD2E4B26-851C-1418-C40F-9E67C99D36EA}" dt="2024-04-10T12:17:48.136" v="34"/>
        <pc:sldMkLst>
          <pc:docMk/>
          <pc:sldMk cId="4159415826" sldId="258"/>
        </pc:sldMkLst>
        <pc:spChg chg="mod">
          <ac:chgData name="Riihimäki, Johanna" userId="S::jopariih@jyu.fi::f06ad8bf-b251-424f-a727-84aaec4fba8d" providerId="AD" clId="Web-{BD2E4B26-851C-1418-C40F-9E67C99D36EA}" dt="2024-04-10T12:14:55.257" v="3" actId="20577"/>
          <ac:spMkLst>
            <pc:docMk/>
            <pc:sldMk cId="4159415826" sldId="258"/>
            <ac:spMk id="3" creationId="{D86CE192-4586-DB48-7AAA-2D9A164B5AAE}"/>
          </ac:spMkLst>
        </pc:spChg>
        <pc:spChg chg="del mod">
          <ac:chgData name="Riihimäki, Johanna" userId="S::jopariih@jyu.fi::f06ad8bf-b251-424f-a727-84aaec4fba8d" providerId="AD" clId="Web-{BD2E4B26-851C-1418-C40F-9E67C99D36EA}" dt="2024-04-10T12:17:48.136" v="34"/>
          <ac:spMkLst>
            <pc:docMk/>
            <pc:sldMk cId="4159415826" sldId="258"/>
            <ac:spMk id="4" creationId="{B4968B89-D53F-CA45-D195-19DB619FB6BF}"/>
          </ac:spMkLst>
        </pc:spChg>
      </pc:sldChg>
      <pc:sldChg chg="delSp modSp">
        <pc:chgData name="Riihimäki, Johanna" userId="S::jopariih@jyu.fi::f06ad8bf-b251-424f-a727-84aaec4fba8d" providerId="AD" clId="Web-{BD2E4B26-851C-1418-C40F-9E67C99D36EA}" dt="2024-04-10T12:37:04.942" v="38" actId="14100"/>
        <pc:sldMkLst>
          <pc:docMk/>
          <pc:sldMk cId="3116678895" sldId="261"/>
        </pc:sldMkLst>
        <pc:spChg chg="mod">
          <ac:chgData name="Riihimäki, Johanna" userId="S::jopariih@jyu.fi::f06ad8bf-b251-424f-a727-84aaec4fba8d" providerId="AD" clId="Web-{BD2E4B26-851C-1418-C40F-9E67C99D36EA}" dt="2024-04-10T12:37:04.942" v="38" actId="14100"/>
          <ac:spMkLst>
            <pc:docMk/>
            <pc:sldMk cId="3116678895" sldId="261"/>
            <ac:spMk id="3" creationId="{09F1A851-803D-339D-199F-94C9F38D2B70}"/>
          </ac:spMkLst>
        </pc:spChg>
        <pc:spChg chg="del mod">
          <ac:chgData name="Riihimäki, Johanna" userId="S::jopariih@jyu.fi::f06ad8bf-b251-424f-a727-84aaec4fba8d" providerId="AD" clId="Web-{BD2E4B26-851C-1418-C40F-9E67C99D36EA}" dt="2024-04-10T12:37:00.426" v="37"/>
          <ac:spMkLst>
            <pc:docMk/>
            <pc:sldMk cId="3116678895" sldId="261"/>
            <ac:spMk id="5" creationId="{076DF964-3FEA-F85B-A3F6-CF759A4A7F7C}"/>
          </ac:spMkLst>
        </pc:spChg>
      </pc:sldChg>
      <pc:sldChg chg="modSp">
        <pc:chgData name="Riihimäki, Johanna" userId="S::jopariih@jyu.fi::f06ad8bf-b251-424f-a727-84aaec4fba8d" providerId="AD" clId="Web-{BD2E4B26-851C-1418-C40F-9E67C99D36EA}" dt="2024-04-10T12:15:57.149" v="33" actId="20577"/>
        <pc:sldMkLst>
          <pc:docMk/>
          <pc:sldMk cId="1732863363" sldId="263"/>
        </pc:sldMkLst>
        <pc:spChg chg="mod">
          <ac:chgData name="Riihimäki, Johanna" userId="S::jopariih@jyu.fi::f06ad8bf-b251-424f-a727-84aaec4fba8d" providerId="AD" clId="Web-{BD2E4B26-851C-1418-C40F-9E67C99D36EA}" dt="2024-04-10T12:15:57.149" v="33" actId="20577"/>
          <ac:spMkLst>
            <pc:docMk/>
            <pc:sldMk cId="1732863363" sldId="263"/>
            <ac:spMk id="3" creationId="{97097577-6DDE-C60B-114D-E37EAD9C34BE}"/>
          </ac:spMkLst>
        </pc:spChg>
      </pc:sldChg>
    </pc:docChg>
  </pc:docChgLst>
  <pc:docChgLst>
    <pc:chgData name="Giulia Ortolani" userId="d9212689-430e-4ee3-81b3-d947e43afdd0" providerId="ADAL" clId="{D44E5873-CDAB-47DF-95E1-D784EB74AE2C}"/>
    <pc:docChg chg="undo custSel addSld delSld modSld sldOrd">
      <pc:chgData name="Giulia Ortolani" userId="d9212689-430e-4ee3-81b3-d947e43afdd0" providerId="ADAL" clId="{D44E5873-CDAB-47DF-95E1-D784EB74AE2C}" dt="2024-04-10T10:56:43.166" v="1203" actId="207"/>
      <pc:docMkLst>
        <pc:docMk/>
      </pc:docMkLst>
      <pc:sldChg chg="addSp modSp mod">
        <pc:chgData name="Giulia Ortolani" userId="d9212689-430e-4ee3-81b3-d947e43afdd0" providerId="ADAL" clId="{D44E5873-CDAB-47DF-95E1-D784EB74AE2C}" dt="2024-04-10T10:56:05.614" v="1165" actId="1076"/>
        <pc:sldMkLst>
          <pc:docMk/>
          <pc:sldMk cId="4159415826" sldId="258"/>
        </pc:sldMkLst>
        <pc:spChg chg="mod">
          <ac:chgData name="Giulia Ortolani" userId="d9212689-430e-4ee3-81b3-d947e43afdd0" providerId="ADAL" clId="{D44E5873-CDAB-47DF-95E1-D784EB74AE2C}" dt="2024-04-10T10:54:25.852" v="1121" actId="6549"/>
          <ac:spMkLst>
            <pc:docMk/>
            <pc:sldMk cId="4159415826" sldId="258"/>
            <ac:spMk id="3" creationId="{D86CE192-4586-DB48-7AAA-2D9A164B5AAE}"/>
          </ac:spMkLst>
        </pc:spChg>
        <pc:spChg chg="add mod">
          <ac:chgData name="Giulia Ortolani" userId="d9212689-430e-4ee3-81b3-d947e43afdd0" providerId="ADAL" clId="{D44E5873-CDAB-47DF-95E1-D784EB74AE2C}" dt="2024-04-10T10:56:05.614" v="1165" actId="1076"/>
          <ac:spMkLst>
            <pc:docMk/>
            <pc:sldMk cId="4159415826" sldId="258"/>
            <ac:spMk id="4" creationId="{B4968B89-D53F-CA45-D195-19DB619FB6BF}"/>
          </ac:spMkLst>
        </pc:spChg>
      </pc:sldChg>
      <pc:sldChg chg="addSp modSp mod">
        <pc:chgData name="Giulia Ortolani" userId="d9212689-430e-4ee3-81b3-d947e43afdd0" providerId="ADAL" clId="{D44E5873-CDAB-47DF-95E1-D784EB74AE2C}" dt="2024-04-10T06:59:38.417" v="233" actId="14100"/>
        <pc:sldMkLst>
          <pc:docMk/>
          <pc:sldMk cId="426450475" sldId="259"/>
        </pc:sldMkLst>
        <pc:spChg chg="mod">
          <ac:chgData name="Giulia Ortolani" userId="d9212689-430e-4ee3-81b3-d947e43afdd0" providerId="ADAL" clId="{D44E5873-CDAB-47DF-95E1-D784EB74AE2C}" dt="2024-04-10T06:59:30.128" v="230" actId="404"/>
          <ac:spMkLst>
            <pc:docMk/>
            <pc:sldMk cId="426450475" sldId="259"/>
            <ac:spMk id="6" creationId="{AFF3DB45-E302-4670-75B3-7AC4A64D2F66}"/>
          </ac:spMkLst>
        </pc:spChg>
        <pc:spChg chg="add mod">
          <ac:chgData name="Giulia Ortolani" userId="d9212689-430e-4ee3-81b3-d947e43afdd0" providerId="ADAL" clId="{D44E5873-CDAB-47DF-95E1-D784EB74AE2C}" dt="2024-04-09T19:20:45.188" v="222" actId="20577"/>
          <ac:spMkLst>
            <pc:docMk/>
            <pc:sldMk cId="426450475" sldId="259"/>
            <ac:spMk id="11" creationId="{F63174D4-1103-3DEA-DA32-C74599CDE2FC}"/>
          </ac:spMkLst>
        </pc:spChg>
        <pc:picChg chg="mod">
          <ac:chgData name="Giulia Ortolani" userId="d9212689-430e-4ee3-81b3-d947e43afdd0" providerId="ADAL" clId="{D44E5873-CDAB-47DF-95E1-D784EB74AE2C}" dt="2024-04-10T06:59:34.349" v="232" actId="1076"/>
          <ac:picMkLst>
            <pc:docMk/>
            <pc:sldMk cId="426450475" sldId="259"/>
            <ac:picMk id="8" creationId="{87DD2B49-E047-0A7D-2316-A4AB9881626B}"/>
          </ac:picMkLst>
        </pc:picChg>
        <pc:picChg chg="add mod">
          <ac:chgData name="Giulia Ortolani" userId="d9212689-430e-4ee3-81b3-d947e43afdd0" providerId="ADAL" clId="{D44E5873-CDAB-47DF-95E1-D784EB74AE2C}" dt="2024-04-10T06:59:38.417" v="233" actId="14100"/>
          <ac:picMkLst>
            <pc:docMk/>
            <pc:sldMk cId="426450475" sldId="259"/>
            <ac:picMk id="10" creationId="{70D134E1-AEAE-4AF8-ABE0-1A2A9AC7BC09}"/>
          </ac:picMkLst>
        </pc:picChg>
      </pc:sldChg>
      <pc:sldChg chg="modSp mod">
        <pc:chgData name="Giulia Ortolani" userId="d9212689-430e-4ee3-81b3-d947e43afdd0" providerId="ADAL" clId="{D44E5873-CDAB-47DF-95E1-D784EB74AE2C}" dt="2024-04-10T07:00:59.294" v="269" actId="20577"/>
        <pc:sldMkLst>
          <pc:docMk/>
          <pc:sldMk cId="827827499" sldId="260"/>
        </pc:sldMkLst>
        <pc:spChg chg="mod">
          <ac:chgData name="Giulia Ortolani" userId="d9212689-430e-4ee3-81b3-d947e43afdd0" providerId="ADAL" clId="{D44E5873-CDAB-47DF-95E1-D784EB74AE2C}" dt="2024-04-09T19:17:59.207" v="16" actId="20577"/>
          <ac:spMkLst>
            <pc:docMk/>
            <pc:sldMk cId="827827499" sldId="260"/>
            <ac:spMk id="2" creationId="{F25E4AA6-F6AA-B07F-9246-03A6D22661F7}"/>
          </ac:spMkLst>
        </pc:spChg>
        <pc:spChg chg="mod">
          <ac:chgData name="Giulia Ortolani" userId="d9212689-430e-4ee3-81b3-d947e43afdd0" providerId="ADAL" clId="{D44E5873-CDAB-47DF-95E1-D784EB74AE2C}" dt="2024-04-10T07:00:59.294" v="269" actId="20577"/>
          <ac:spMkLst>
            <pc:docMk/>
            <pc:sldMk cId="827827499" sldId="260"/>
            <ac:spMk id="3" creationId="{251D08DA-1A0A-3DDF-8F26-1938022CF5CF}"/>
          </ac:spMkLst>
        </pc:spChg>
      </pc:sldChg>
      <pc:sldChg chg="addSp modSp new mod">
        <pc:chgData name="Giulia Ortolani" userId="d9212689-430e-4ee3-81b3-d947e43afdd0" providerId="ADAL" clId="{D44E5873-CDAB-47DF-95E1-D784EB74AE2C}" dt="2024-04-10T10:53:31.638" v="1111" actId="14100"/>
        <pc:sldMkLst>
          <pc:docMk/>
          <pc:sldMk cId="3116678895" sldId="261"/>
        </pc:sldMkLst>
        <pc:spChg chg="mod">
          <ac:chgData name="Giulia Ortolani" userId="d9212689-430e-4ee3-81b3-d947e43afdd0" providerId="ADAL" clId="{D44E5873-CDAB-47DF-95E1-D784EB74AE2C}" dt="2024-04-10T07:01:05.551" v="270" actId="20577"/>
          <ac:spMkLst>
            <pc:docMk/>
            <pc:sldMk cId="3116678895" sldId="261"/>
            <ac:spMk id="2" creationId="{871493D0-421A-731A-15F8-199F0756E2FB}"/>
          </ac:spMkLst>
        </pc:spChg>
        <pc:spChg chg="mod">
          <ac:chgData name="Giulia Ortolani" userId="d9212689-430e-4ee3-81b3-d947e43afdd0" providerId="ADAL" clId="{D44E5873-CDAB-47DF-95E1-D784EB74AE2C}" dt="2024-04-10T07:04:30.856" v="359" actId="20577"/>
          <ac:spMkLst>
            <pc:docMk/>
            <pc:sldMk cId="3116678895" sldId="261"/>
            <ac:spMk id="3" creationId="{09F1A851-803D-339D-199F-94C9F38D2B70}"/>
          </ac:spMkLst>
        </pc:spChg>
        <pc:spChg chg="add mod">
          <ac:chgData name="Giulia Ortolani" userId="d9212689-430e-4ee3-81b3-d947e43afdd0" providerId="ADAL" clId="{D44E5873-CDAB-47DF-95E1-D784EB74AE2C}" dt="2024-04-10T10:46:53.480" v="604" actId="20577"/>
          <ac:spMkLst>
            <pc:docMk/>
            <pc:sldMk cId="3116678895" sldId="261"/>
            <ac:spMk id="4" creationId="{17334863-CDD8-3F84-F67C-632A9B1BE908}"/>
          </ac:spMkLst>
        </pc:spChg>
        <pc:spChg chg="add mod">
          <ac:chgData name="Giulia Ortolani" userId="d9212689-430e-4ee3-81b3-d947e43afdd0" providerId="ADAL" clId="{D44E5873-CDAB-47DF-95E1-D784EB74AE2C}" dt="2024-04-10T10:53:31.638" v="1111" actId="14100"/>
          <ac:spMkLst>
            <pc:docMk/>
            <pc:sldMk cId="3116678895" sldId="261"/>
            <ac:spMk id="5" creationId="{076DF964-3FEA-F85B-A3F6-CF759A4A7F7C}"/>
          </ac:spMkLst>
        </pc:spChg>
      </pc:sldChg>
      <pc:sldChg chg="del ord">
        <pc:chgData name="Giulia Ortolani" userId="d9212689-430e-4ee3-81b3-d947e43afdd0" providerId="ADAL" clId="{D44E5873-CDAB-47DF-95E1-D784EB74AE2C}" dt="2024-04-10T07:07:31.665" v="502" actId="47"/>
        <pc:sldMkLst>
          <pc:docMk/>
          <pc:sldMk cId="3594638006" sldId="262"/>
        </pc:sldMkLst>
      </pc:sldChg>
      <pc:sldChg chg="addSp delSp modSp mod">
        <pc:chgData name="Giulia Ortolani" userId="d9212689-430e-4ee3-81b3-d947e43afdd0" providerId="ADAL" clId="{D44E5873-CDAB-47DF-95E1-D784EB74AE2C}" dt="2024-04-10T10:56:43.166" v="1203" actId="207"/>
        <pc:sldMkLst>
          <pc:docMk/>
          <pc:sldMk cId="1732863363" sldId="263"/>
        </pc:sldMkLst>
        <pc:spChg chg="mod">
          <ac:chgData name="Giulia Ortolani" userId="d9212689-430e-4ee3-81b3-d947e43afdd0" providerId="ADAL" clId="{D44E5873-CDAB-47DF-95E1-D784EB74AE2C}" dt="2024-04-10T10:53:46.594" v="1118" actId="20577"/>
          <ac:spMkLst>
            <pc:docMk/>
            <pc:sldMk cId="1732863363" sldId="263"/>
            <ac:spMk id="2" creationId="{9D27FD30-3FE5-356F-D334-04EA15279315}"/>
          </ac:spMkLst>
        </pc:spChg>
        <pc:spChg chg="mod">
          <ac:chgData name="Giulia Ortolani" userId="d9212689-430e-4ee3-81b3-d947e43afdd0" providerId="ADAL" clId="{D44E5873-CDAB-47DF-95E1-D784EB74AE2C}" dt="2024-04-10T10:56:43.166" v="1203" actId="207"/>
          <ac:spMkLst>
            <pc:docMk/>
            <pc:sldMk cId="1732863363" sldId="263"/>
            <ac:spMk id="3" creationId="{97097577-6DDE-C60B-114D-E37EAD9C34BE}"/>
          </ac:spMkLst>
        </pc:spChg>
        <pc:spChg chg="add del">
          <ac:chgData name="Giulia Ortolani" userId="d9212689-430e-4ee3-81b3-d947e43afdd0" providerId="ADAL" clId="{D44E5873-CDAB-47DF-95E1-D784EB74AE2C}" dt="2024-04-10T10:54:32.910" v="1123" actId="22"/>
          <ac:spMkLst>
            <pc:docMk/>
            <pc:sldMk cId="1732863363" sldId="263"/>
            <ac:spMk id="5" creationId="{858D3829-0601-FCD5-B8E8-06890689B523}"/>
          </ac:spMkLst>
        </pc:spChg>
        <pc:spChg chg="add del mod">
          <ac:chgData name="Giulia Ortolani" userId="d9212689-430e-4ee3-81b3-d947e43afdd0" providerId="ADAL" clId="{D44E5873-CDAB-47DF-95E1-D784EB74AE2C}" dt="2024-04-10T10:56:40.576" v="1202" actId="478"/>
          <ac:spMkLst>
            <pc:docMk/>
            <pc:sldMk cId="1732863363" sldId="263"/>
            <ac:spMk id="6" creationId="{44B5EB35-B24B-1D6D-7842-15BF3904A7ED}"/>
          </ac:spMkLst>
        </pc:spChg>
      </pc:sldChg>
      <pc:sldChg chg="modSp del mod">
        <pc:chgData name="Giulia Ortolani" userId="d9212689-430e-4ee3-81b3-d947e43afdd0" providerId="ADAL" clId="{D44E5873-CDAB-47DF-95E1-D784EB74AE2C}" dt="2024-04-10T07:02:06.197" v="279" actId="47"/>
        <pc:sldMkLst>
          <pc:docMk/>
          <pc:sldMk cId="830418775" sldId="264"/>
        </pc:sldMkLst>
        <pc:spChg chg="mod">
          <ac:chgData name="Giulia Ortolani" userId="d9212689-430e-4ee3-81b3-d947e43afdd0" providerId="ADAL" clId="{D44E5873-CDAB-47DF-95E1-D784EB74AE2C}" dt="2024-04-10T07:01:47.211" v="274" actId="14100"/>
          <ac:spMkLst>
            <pc:docMk/>
            <pc:sldMk cId="830418775" sldId="264"/>
            <ac:spMk id="2" creationId="{871493D0-421A-731A-15F8-199F0756E2FB}"/>
          </ac:spMkLst>
        </pc:spChg>
        <pc:spChg chg="mod">
          <ac:chgData name="Giulia Ortolani" userId="d9212689-430e-4ee3-81b3-d947e43afdd0" providerId="ADAL" clId="{D44E5873-CDAB-47DF-95E1-D784EB74AE2C}" dt="2024-04-10T07:02:02.968" v="277" actId="27636"/>
          <ac:spMkLst>
            <pc:docMk/>
            <pc:sldMk cId="830418775" sldId="264"/>
            <ac:spMk id="3" creationId="{09F1A851-803D-339D-199F-94C9F38D2B70}"/>
          </ac:spMkLst>
        </pc:spChg>
      </pc:sldChg>
      <pc:sldChg chg="addSp delSp modSp add mod setBg">
        <pc:chgData name="Giulia Ortolani" userId="d9212689-430e-4ee3-81b3-d947e43afdd0" providerId="ADAL" clId="{D44E5873-CDAB-47DF-95E1-D784EB74AE2C}" dt="2024-04-10T10:47:02.560" v="605" actId="1076"/>
        <pc:sldMkLst>
          <pc:docMk/>
          <pc:sldMk cId="1315151638" sldId="265"/>
        </pc:sldMkLst>
        <pc:spChg chg="mod">
          <ac:chgData name="Giulia Ortolani" userId="d9212689-430e-4ee3-81b3-d947e43afdd0" providerId="ADAL" clId="{D44E5873-CDAB-47DF-95E1-D784EB74AE2C}" dt="2024-04-10T07:02:16.529" v="291" actId="20577"/>
          <ac:spMkLst>
            <pc:docMk/>
            <pc:sldMk cId="1315151638" sldId="265"/>
            <ac:spMk id="2" creationId="{871493D0-421A-731A-15F8-199F0756E2FB}"/>
          </ac:spMkLst>
        </pc:spChg>
        <pc:spChg chg="mod">
          <ac:chgData name="Giulia Ortolani" userId="d9212689-430e-4ee3-81b3-d947e43afdd0" providerId="ADAL" clId="{D44E5873-CDAB-47DF-95E1-D784EB74AE2C}" dt="2024-04-10T07:06:20.117" v="489" actId="27636"/>
          <ac:spMkLst>
            <pc:docMk/>
            <pc:sldMk cId="1315151638" sldId="265"/>
            <ac:spMk id="3" creationId="{09F1A851-803D-339D-199F-94C9F38D2B70}"/>
          </ac:spMkLst>
        </pc:spChg>
        <pc:spChg chg="add mod">
          <ac:chgData name="Giulia Ortolani" userId="d9212689-430e-4ee3-81b3-d947e43afdd0" providerId="ADAL" clId="{D44E5873-CDAB-47DF-95E1-D784EB74AE2C}" dt="2024-04-10T10:47:02.560" v="605" actId="1076"/>
          <ac:spMkLst>
            <pc:docMk/>
            <pc:sldMk cId="1315151638" sldId="265"/>
            <ac:spMk id="5" creationId="{7F53CC1F-88DE-B27A-A652-86F6E887563E}"/>
          </ac:spMkLst>
        </pc:spChg>
        <pc:grpChg chg="add mod">
          <ac:chgData name="Giulia Ortolani" userId="d9212689-430e-4ee3-81b3-d947e43afdd0" providerId="ADAL" clId="{D44E5873-CDAB-47DF-95E1-D784EB74AE2C}" dt="2024-04-10T07:07:05.749" v="500" actId="1076"/>
          <ac:grpSpMkLst>
            <pc:docMk/>
            <pc:sldMk cId="1315151638" sldId="265"/>
            <ac:grpSpMk id="21" creationId="{302BC75F-890D-6476-F8EC-C61B14C021FD}"/>
          </ac:grpSpMkLst>
        </pc:grpChg>
        <pc:picChg chg="add del mod">
          <ac:chgData name="Giulia Ortolani" userId="d9212689-430e-4ee3-81b3-d947e43afdd0" providerId="ADAL" clId="{D44E5873-CDAB-47DF-95E1-D784EB74AE2C}" dt="2024-04-10T07:03:21.413" v="310" actId="478"/>
          <ac:picMkLst>
            <pc:docMk/>
            <pc:sldMk cId="1315151638" sldId="265"/>
            <ac:picMk id="6" creationId="{661D9C16-B604-55CA-2B30-6F83D4590CDF}"/>
          </ac:picMkLst>
        </pc:picChg>
        <pc:picChg chg="add del">
          <ac:chgData name="Giulia Ortolani" userId="d9212689-430e-4ee3-81b3-d947e43afdd0" providerId="ADAL" clId="{D44E5873-CDAB-47DF-95E1-D784EB74AE2C}" dt="2024-04-10T07:03:14.181" v="308" actId="22"/>
          <ac:picMkLst>
            <pc:docMk/>
            <pc:sldMk cId="1315151638" sldId="265"/>
            <ac:picMk id="8" creationId="{D20EF277-7A54-8E4E-4638-D9088E30DA4C}"/>
          </ac:picMkLst>
        </pc:picChg>
        <pc:picChg chg="add mod">
          <ac:chgData name="Giulia Ortolani" userId="d9212689-430e-4ee3-81b3-d947e43afdd0" providerId="ADAL" clId="{D44E5873-CDAB-47DF-95E1-D784EB74AE2C}" dt="2024-04-10T07:06:56.006" v="498" actId="164"/>
          <ac:picMkLst>
            <pc:docMk/>
            <pc:sldMk cId="1315151638" sldId="265"/>
            <ac:picMk id="10" creationId="{BF3206CB-C183-5B99-1BFA-9D131C0A9783}"/>
          </ac:picMkLst>
        </pc:picChg>
        <pc:picChg chg="add mod modCrop">
          <ac:chgData name="Giulia Ortolani" userId="d9212689-430e-4ee3-81b3-d947e43afdd0" providerId="ADAL" clId="{D44E5873-CDAB-47DF-95E1-D784EB74AE2C}" dt="2024-04-10T07:06:23.351" v="490" actId="1076"/>
          <ac:picMkLst>
            <pc:docMk/>
            <pc:sldMk cId="1315151638" sldId="265"/>
            <ac:picMk id="18" creationId="{DCAD6247-6847-5832-ED4D-0B13AC3B5832}"/>
          </ac:picMkLst>
        </pc:picChg>
        <pc:picChg chg="add mod">
          <ac:chgData name="Giulia Ortolani" userId="d9212689-430e-4ee3-81b3-d947e43afdd0" providerId="ADAL" clId="{D44E5873-CDAB-47DF-95E1-D784EB74AE2C}" dt="2024-04-10T07:07:11.416" v="501" actId="1076"/>
          <ac:picMkLst>
            <pc:docMk/>
            <pc:sldMk cId="1315151638" sldId="265"/>
            <ac:picMk id="20" creationId="{BABD3554-018B-B6CE-BFAB-CBD85E29D962}"/>
          </ac:picMkLst>
        </pc:picChg>
        <pc:inkChg chg="add mod">
          <ac:chgData name="Giulia Ortolani" userId="d9212689-430e-4ee3-81b3-d947e43afdd0" providerId="ADAL" clId="{D44E5873-CDAB-47DF-95E1-D784EB74AE2C}" dt="2024-04-10T07:06:56.006" v="498" actId="164"/>
          <ac:inkMkLst>
            <pc:docMk/>
            <pc:sldMk cId="1315151638" sldId="265"/>
            <ac:inkMk id="11" creationId="{62300043-DB56-53B2-D8AB-4E197CAAB531}"/>
          </ac:inkMkLst>
        </pc:inkChg>
        <pc:inkChg chg="add mod">
          <ac:chgData name="Giulia Ortolani" userId="d9212689-430e-4ee3-81b3-d947e43afdd0" providerId="ADAL" clId="{D44E5873-CDAB-47DF-95E1-D784EB74AE2C}" dt="2024-04-10T07:06:56.006" v="498" actId="164"/>
          <ac:inkMkLst>
            <pc:docMk/>
            <pc:sldMk cId="1315151638" sldId="265"/>
            <ac:inkMk id="12" creationId="{82AA106E-4A04-47A3-D48D-81BACCC1B63C}"/>
          </ac:inkMkLst>
        </pc:inkChg>
        <pc:inkChg chg="add mod">
          <ac:chgData name="Giulia Ortolani" userId="d9212689-430e-4ee3-81b3-d947e43afdd0" providerId="ADAL" clId="{D44E5873-CDAB-47DF-95E1-D784EB74AE2C}" dt="2024-04-10T07:06:56.006" v="498" actId="164"/>
          <ac:inkMkLst>
            <pc:docMk/>
            <pc:sldMk cId="1315151638" sldId="265"/>
            <ac:inkMk id="13" creationId="{46747C8A-8EA5-60E2-078E-28B272BF39FC}"/>
          </ac:inkMkLst>
        </pc:inkChg>
        <pc:inkChg chg="add mod">
          <ac:chgData name="Giulia Ortolani" userId="d9212689-430e-4ee3-81b3-d947e43afdd0" providerId="ADAL" clId="{D44E5873-CDAB-47DF-95E1-D784EB74AE2C}" dt="2024-04-10T07:06:56.006" v="498" actId="164"/>
          <ac:inkMkLst>
            <pc:docMk/>
            <pc:sldMk cId="1315151638" sldId="265"/>
            <ac:inkMk id="14" creationId="{1C8A16F8-5AFA-F579-0257-E92286EBCB91}"/>
          </ac:inkMkLst>
        </pc:inkChg>
        <pc:inkChg chg="add del">
          <ac:chgData name="Giulia Ortolani" userId="d9212689-430e-4ee3-81b3-d947e43afdd0" providerId="ADAL" clId="{D44E5873-CDAB-47DF-95E1-D784EB74AE2C}" dt="2024-04-10T07:04:01.641" v="320" actId="9405"/>
          <ac:inkMkLst>
            <pc:docMk/>
            <pc:sldMk cId="1315151638" sldId="265"/>
            <ac:inkMk id="15" creationId="{7724BA2D-9D31-1BD5-E5BA-6CB7E1C5F992}"/>
          </ac:inkMkLst>
        </pc:inkChg>
        <pc:inkChg chg="add mod">
          <ac:chgData name="Giulia Ortolani" userId="d9212689-430e-4ee3-81b3-d947e43afdd0" providerId="ADAL" clId="{D44E5873-CDAB-47DF-95E1-D784EB74AE2C}" dt="2024-04-10T07:06:56.006" v="498" actId="164"/>
          <ac:inkMkLst>
            <pc:docMk/>
            <pc:sldMk cId="1315151638" sldId="265"/>
            <ac:inkMk id="16" creationId="{6BA8642A-ED0D-7AD6-CD6E-F4F0C8536829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0T07:03:48.10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1,'908'0,"-895"1,1 0,-1 1,14 4,-9-2,3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0T07:03:52.37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51,'14'-5,"0"0,1 0,0 2,0-1,0 2,0 0,19 1,37-7,6-1,1 3,127 6,-80 2,84-2,-186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0T07:03:55.15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0,'852'0,"-837"1,1 1,-1 0,28 8,-26-6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0T07:03:57.87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0,'209'12,"15"0,346-12,-549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0T07:04:04.27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25,'183'-12,"-20"0,156 12,-147 1,-151-1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4/10/2024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315111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4/10/2024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225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4/10/2024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323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4/10/2024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243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4/10/2024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74769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4/10/2024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695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4/10/2024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545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4/10/2024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404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4/10/2024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668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4/10/2024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882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4/10/2024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275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4/10/2024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485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1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0" Type="http://schemas.openxmlformats.org/officeDocument/2006/relationships/image" Target="../media/image9.png"/><Relationship Id="rId4" Type="http://schemas.openxmlformats.org/officeDocument/2006/relationships/image" Target="../media/image6.png"/><Relationship Id="rId9" Type="http://schemas.openxmlformats.org/officeDocument/2006/relationships/customXml" Target="../ink/ink4.xml"/><Relationship Id="rId1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0E030-7B18-307B-6FF5-DDD2385CBE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Educational Data Mining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84FB2D-3216-2BFF-CB5F-5E22FA2BDD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sz="2000" dirty="0"/>
              <a:t>Project work – Group JYUEF01</a:t>
            </a:r>
          </a:p>
          <a:p>
            <a:r>
              <a:rPr lang="it-IT" dirty="0"/>
              <a:t>Giulia Ortolani, Johanna </a:t>
            </a:r>
            <a:r>
              <a:rPr lang="it-IT" dirty="0" err="1"/>
              <a:t>Riihim</a:t>
            </a:r>
            <a:r>
              <a:rPr lang="fi-FI" dirty="0"/>
              <a:t>ä</a:t>
            </a:r>
            <a:r>
              <a:rPr lang="it-IT" dirty="0" err="1"/>
              <a:t>ki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3777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FD4E4A-FB14-DCCC-BFF2-136AD6371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Distribution of the scores</a:t>
            </a:r>
            <a:endParaRPr lang="en-GB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7DD2B49-E047-0A7D-2316-A4AB988162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3738" y="1097134"/>
            <a:ext cx="6080125" cy="4663732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FF3DB45-E302-4670-75B3-7AC4A64D2F6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it-IT" dirty="0" err="1"/>
              <a:t>Looking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the </a:t>
            </a:r>
            <a:r>
              <a:rPr lang="it-IT" dirty="0" err="1"/>
              <a:t>graph</a:t>
            </a:r>
            <a:r>
              <a:rPr lang="it-IT" dirty="0"/>
              <a:t> on the </a:t>
            </a:r>
            <a:r>
              <a:rPr lang="it-IT" dirty="0" err="1"/>
              <a:t>right</a:t>
            </a:r>
            <a:r>
              <a:rPr lang="it-IT" dirty="0"/>
              <a:t>, </a:t>
            </a:r>
            <a:r>
              <a:rPr lang="it-IT" dirty="0" err="1"/>
              <a:t>we</a:t>
            </a:r>
            <a:r>
              <a:rPr lang="it-IT" dirty="0"/>
              <a:t> can </a:t>
            </a:r>
            <a:r>
              <a:rPr lang="it-IT" dirty="0" err="1"/>
              <a:t>see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a </a:t>
            </a:r>
            <a:r>
              <a:rPr lang="it-IT" dirty="0" err="1"/>
              <a:t>lot</a:t>
            </a:r>
            <a:r>
              <a:rPr lang="it-IT" dirty="0"/>
              <a:t> of </a:t>
            </a:r>
            <a:r>
              <a:rPr lang="it-IT" dirty="0" err="1"/>
              <a:t>students</a:t>
            </a:r>
            <a:r>
              <a:rPr lang="it-IT" dirty="0"/>
              <a:t> </a:t>
            </a:r>
            <a:r>
              <a:rPr lang="it-IT" dirty="0" err="1"/>
              <a:t>get</a:t>
            </a:r>
            <a:r>
              <a:rPr lang="it-IT" dirty="0"/>
              <a:t> high </a:t>
            </a:r>
            <a:r>
              <a:rPr lang="it-IT" dirty="0" err="1"/>
              <a:t>grades</a:t>
            </a:r>
            <a:r>
              <a:rPr lang="it-IT" dirty="0"/>
              <a:t> and </a:t>
            </a:r>
            <a:r>
              <a:rPr lang="it-IT" dirty="0" err="1"/>
              <a:t>very</a:t>
            </a:r>
            <a:r>
              <a:rPr lang="it-IT" dirty="0"/>
              <a:t> </a:t>
            </a:r>
            <a:r>
              <a:rPr lang="it-IT" dirty="0" err="1"/>
              <a:t>few</a:t>
            </a:r>
            <a:r>
              <a:rPr lang="it-IT" dirty="0"/>
              <a:t> of </a:t>
            </a:r>
            <a:r>
              <a:rPr lang="it-IT" dirty="0" err="1"/>
              <a:t>them</a:t>
            </a:r>
            <a:r>
              <a:rPr lang="it-IT" dirty="0"/>
              <a:t> </a:t>
            </a:r>
            <a:r>
              <a:rPr lang="it-IT" dirty="0" err="1"/>
              <a:t>get</a:t>
            </a:r>
            <a:r>
              <a:rPr lang="it-IT" dirty="0"/>
              <a:t> low </a:t>
            </a:r>
            <a:r>
              <a:rPr lang="it-IT" dirty="0" err="1"/>
              <a:t>grades</a:t>
            </a:r>
            <a:r>
              <a:rPr lang="it-IT" dirty="0"/>
              <a:t>,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pointed</a:t>
            </a:r>
            <a:r>
              <a:rPr lang="it-IT" dirty="0"/>
              <a:t> out </a:t>
            </a:r>
            <a:r>
              <a:rPr lang="it-IT" dirty="0" err="1"/>
              <a:t>also</a:t>
            </a:r>
            <a:r>
              <a:rPr lang="it-IT" dirty="0"/>
              <a:t> by the </a:t>
            </a:r>
            <a:r>
              <a:rPr lang="it-IT" dirty="0" err="1"/>
              <a:t>median</a:t>
            </a:r>
            <a:r>
              <a:rPr lang="it-IT" dirty="0"/>
              <a:t> (red line)</a:t>
            </a:r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0D134E1-AEAE-4AF8-ABE0-1A2A9AC7BC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587" y="3429000"/>
            <a:ext cx="3637830" cy="272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50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D45A9-EC62-433E-C397-C678FFC4B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Our</a:t>
            </a:r>
            <a:r>
              <a:rPr lang="it-IT" dirty="0"/>
              <a:t> </a:t>
            </a:r>
            <a:r>
              <a:rPr lang="it-IT" dirty="0" err="1"/>
              <a:t>hypothesis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CE192-4586-DB48-7AAA-2D9A164B5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Will having more timestamps/logs lead to a better score?</a:t>
            </a:r>
          </a:p>
          <a:p>
            <a:r>
              <a:rPr lang="en-GB" dirty="0"/>
              <a:t>Will being consistently active lead to a better scores?</a:t>
            </a:r>
          </a:p>
          <a:p>
            <a:r>
              <a:rPr lang="en-GB" dirty="0"/>
              <a:t>Will the preferred time of day for working influence the score?</a:t>
            </a:r>
          </a:p>
          <a:p>
            <a:r>
              <a:rPr lang="en-GB" dirty="0"/>
              <a:t>Does the completion time affect the score?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9415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E4AA6-F6AA-B07F-9246-03A6D2266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Features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D08DA-1A0A-3DDF-8F26-1938022CF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b="1" dirty="0">
                <a:latin typeface="Consolas" panose="020B0609020204030204" pitchFamily="49" charset="0"/>
              </a:rPr>
              <a:t>score</a:t>
            </a:r>
            <a:r>
              <a:rPr lang="en-GB" dirty="0"/>
              <a:t>: the score that each student obtained;</a:t>
            </a:r>
          </a:p>
          <a:p>
            <a:r>
              <a:rPr lang="en-GB" b="1" dirty="0" err="1">
                <a:latin typeface="Consolas" panose="020B0609020204030204" pitchFamily="49" charset="0"/>
              </a:rPr>
              <a:t>comp_t</a:t>
            </a:r>
            <a:r>
              <a:rPr lang="en-GB" dirty="0"/>
              <a:t>: the time each student took to complete the course (difference between the last and the first log of the student);</a:t>
            </a:r>
          </a:p>
          <a:p>
            <a:r>
              <a:rPr lang="en-GB" b="1" dirty="0">
                <a:latin typeface="Consolas" panose="020B0609020204030204" pitchFamily="49" charset="0"/>
              </a:rPr>
              <a:t>logs</a:t>
            </a:r>
            <a:r>
              <a:rPr lang="en-GB" dirty="0"/>
              <a:t>: the number of different timestamps that we have for each student;</a:t>
            </a:r>
          </a:p>
          <a:p>
            <a:r>
              <a:rPr lang="en-GB" b="1" dirty="0" err="1">
                <a:latin typeface="Consolas" panose="020B0609020204030204" pitchFamily="49" charset="0"/>
              </a:rPr>
              <a:t>pref_work_time</a:t>
            </a:r>
            <a:r>
              <a:rPr lang="en-GB" dirty="0"/>
              <a:t>: the time of day in which a student tends to work (morning/day/night);</a:t>
            </a:r>
          </a:p>
          <a:p>
            <a:r>
              <a:rPr lang="en-GB" b="1" dirty="0" err="1">
                <a:latin typeface="Consolas" panose="020B0609020204030204" pitchFamily="49" charset="0"/>
              </a:rPr>
              <a:t>log_days</a:t>
            </a:r>
            <a:r>
              <a:rPr lang="en-GB" dirty="0"/>
              <a:t>: the amount of days in which the student has been active in the course area.</a:t>
            </a:r>
          </a:p>
        </p:txBody>
      </p:sp>
    </p:spTree>
    <p:extLst>
      <p:ext uri="{BB962C8B-B14F-4D97-AF65-F5344CB8AC3E}">
        <p14:creationId xmlns:p14="http://schemas.microsoft.com/office/powerpoint/2010/main" val="827827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493D0-421A-731A-15F8-199F0756E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8849032" cy="637524"/>
          </a:xfrm>
        </p:spPr>
        <p:txBody>
          <a:bodyPr anchor="b">
            <a:normAutofit fontScale="90000"/>
          </a:bodyPr>
          <a:lstStyle/>
          <a:p>
            <a:r>
              <a:rPr lang="en-GB" sz="4600" dirty="0"/>
              <a:t>Approach 1: Decision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1A851-803D-339D-199F-94C9F38D2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1453004"/>
            <a:ext cx="3429000" cy="4172711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GB" sz="2200" dirty="0"/>
              <a:t>Score categories: 0-5</a:t>
            </a:r>
          </a:p>
          <a:p>
            <a:r>
              <a:rPr lang="en-GB" sz="2200" dirty="0"/>
              <a:t>Data split 70/30</a:t>
            </a:r>
          </a:p>
          <a:p>
            <a:r>
              <a:rPr lang="en-GB" sz="2200" dirty="0"/>
              <a:t>Oversampling the data</a:t>
            </a:r>
          </a:p>
          <a:p>
            <a:r>
              <a:rPr lang="en-GB" sz="2200" dirty="0"/>
              <a:t>Hyperparameter tuning</a:t>
            </a:r>
          </a:p>
          <a:p>
            <a:r>
              <a:rPr lang="en-GB" sz="2200" dirty="0"/>
              <a:t>Standardization</a:t>
            </a:r>
          </a:p>
          <a:p>
            <a:endParaRPr lang="en-GB" sz="2200" dirty="0"/>
          </a:p>
          <a:p>
            <a:r>
              <a:rPr lang="en-GB" sz="2200" dirty="0"/>
              <a:t>Evaluation metric: 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GB" sz="2200" dirty="0"/>
              <a:t>F1-score: above 0.70</a:t>
            </a:r>
          </a:p>
          <a:p>
            <a:endParaRPr lang="en-GB" sz="2200" dirty="0"/>
          </a:p>
          <a:p>
            <a:pPr marL="0" indent="0">
              <a:buNone/>
            </a:pPr>
            <a:endParaRPr lang="en-GB" sz="2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1D9C16-B604-55CA-2B30-6F83D4590C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360" y="2165913"/>
            <a:ext cx="6387527" cy="349710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7334863-CDD8-3F84-F67C-632A9B1BE908}"/>
              </a:ext>
            </a:extLst>
          </p:cNvPr>
          <p:cNvSpPr txBox="1"/>
          <p:nvPr/>
        </p:nvSpPr>
        <p:spPr>
          <a:xfrm>
            <a:off x="7639123" y="639520"/>
            <a:ext cx="34418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/>
              <a:t>Goal: predict the category of the score (classification)</a:t>
            </a:r>
          </a:p>
        </p:txBody>
      </p:sp>
    </p:spTree>
    <p:extLst>
      <p:ext uri="{BB962C8B-B14F-4D97-AF65-F5344CB8AC3E}">
        <p14:creationId xmlns:p14="http://schemas.microsoft.com/office/powerpoint/2010/main" val="3116678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493D0-421A-731A-15F8-199F0756E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8849032" cy="637524"/>
          </a:xfrm>
        </p:spPr>
        <p:txBody>
          <a:bodyPr anchor="b">
            <a:normAutofit fontScale="90000"/>
          </a:bodyPr>
          <a:lstStyle/>
          <a:p>
            <a:r>
              <a:rPr lang="en-GB" sz="4600" dirty="0"/>
              <a:t>Approach 2: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1A851-803D-339D-199F-94C9F38D2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5" y="1562850"/>
            <a:ext cx="4118045" cy="481828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2200" dirty="0"/>
              <a:t>Feature selection</a:t>
            </a:r>
          </a:p>
          <a:p>
            <a:r>
              <a:rPr lang="en-GB" sz="2200" dirty="0"/>
              <a:t>Final model:</a:t>
            </a:r>
          </a:p>
          <a:p>
            <a:endParaRPr lang="en-GB" sz="2200" dirty="0"/>
          </a:p>
          <a:p>
            <a:r>
              <a:rPr lang="en-GB" sz="2200" dirty="0"/>
              <a:t>Examples of predictions:</a:t>
            </a:r>
          </a:p>
          <a:p>
            <a:endParaRPr lang="en-GB" sz="2200" dirty="0"/>
          </a:p>
          <a:p>
            <a:endParaRPr lang="en-GB" sz="2200" dirty="0"/>
          </a:p>
          <a:p>
            <a:endParaRPr lang="en-GB" sz="2200" dirty="0"/>
          </a:p>
          <a:p>
            <a:r>
              <a:rPr lang="en-GB" sz="2200" dirty="0"/>
              <a:t>Evaluation metric: 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GB" sz="2200" dirty="0"/>
              <a:t>R-squared: 0.347</a:t>
            </a:r>
          </a:p>
          <a:p>
            <a:endParaRPr lang="en-GB" sz="2200" dirty="0"/>
          </a:p>
          <a:p>
            <a:pPr marL="0" indent="0">
              <a:buNone/>
            </a:pPr>
            <a:endParaRPr lang="en-GB" sz="2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53CC1F-88DE-B27A-A652-86F6E887563E}"/>
              </a:ext>
            </a:extLst>
          </p:cNvPr>
          <p:cNvSpPr txBox="1"/>
          <p:nvPr/>
        </p:nvSpPr>
        <p:spPr>
          <a:xfrm>
            <a:off x="7496062" y="637654"/>
            <a:ext cx="31030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/>
              <a:t>Goal: predict the exact value of the score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02BC75F-890D-6476-F8EC-C61B14C021FD}"/>
              </a:ext>
            </a:extLst>
          </p:cNvPr>
          <p:cNvGrpSpPr/>
          <p:nvPr/>
        </p:nvGrpSpPr>
        <p:grpSpPr>
          <a:xfrm>
            <a:off x="5702710" y="1749663"/>
            <a:ext cx="5329809" cy="4066638"/>
            <a:chOff x="4930766" y="1562850"/>
            <a:chExt cx="6101753" cy="465563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BF3206CB-C183-5B99-1BFA-9D131C0A97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30766" y="1562850"/>
              <a:ext cx="6101753" cy="4655630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62300043-DB56-53B2-D8AB-4E197CAAB531}"/>
                    </a:ext>
                  </a:extLst>
                </p14:cNvPr>
                <p14:cNvContentPartPr/>
                <p14:nvPr/>
              </p14:nvContentPartPr>
              <p14:xfrm>
                <a:off x="10569461" y="2143173"/>
                <a:ext cx="418320" cy="79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2300043-DB56-53B2-D8AB-4E197CAAB531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0507640" y="2024769"/>
                  <a:ext cx="541549" cy="24512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82AA106E-4A04-47A3-D48D-81BACCC1B63C}"/>
                    </a:ext>
                  </a:extLst>
                </p14:cNvPr>
                <p14:cNvContentPartPr/>
                <p14:nvPr/>
              </p14:nvContentPartPr>
              <p14:xfrm>
                <a:off x="8760101" y="4364013"/>
                <a:ext cx="381960" cy="212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82AA106E-4A04-47A3-D48D-81BACCC1B63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698707" y="4241883"/>
                  <a:ext cx="505160" cy="26590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46747C8A-8EA5-60E2-078E-28B272BF39FC}"/>
                    </a:ext>
                  </a:extLst>
                </p14:cNvPr>
                <p14:cNvContentPartPr/>
                <p14:nvPr/>
              </p14:nvContentPartPr>
              <p14:xfrm>
                <a:off x="8769821" y="4562013"/>
                <a:ext cx="395280" cy="79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46747C8A-8EA5-60E2-078E-28B272BF39FC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708406" y="4443213"/>
                  <a:ext cx="518522" cy="24512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1C8A16F8-5AFA-F579-0257-E92286EBCB91}"/>
                    </a:ext>
                  </a:extLst>
                </p14:cNvPr>
                <p14:cNvContentPartPr/>
                <p14:nvPr/>
              </p14:nvContentPartPr>
              <p14:xfrm>
                <a:off x="8760101" y="4748853"/>
                <a:ext cx="422280" cy="104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1C8A16F8-5AFA-F579-0257-E92286EBCB91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698716" y="4623573"/>
                  <a:ext cx="545462" cy="26058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BA8642A-ED0D-7AD6-CD6E-F4F0C8536829}"/>
                    </a:ext>
                  </a:extLst>
                </p14:cNvPr>
                <p14:cNvContentPartPr/>
                <p14:nvPr/>
              </p14:nvContentPartPr>
              <p14:xfrm>
                <a:off x="8809421" y="4934973"/>
                <a:ext cx="353520" cy="104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BA8642A-ED0D-7AD6-CD6E-F4F0C853682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747617" y="4814913"/>
                  <a:ext cx="476716" cy="250962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DCAD6247-6847-5832-ED4D-0B13AC3B5832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t="1" r="30135" b="13488"/>
          <a:stretch/>
        </p:blipFill>
        <p:spPr>
          <a:xfrm>
            <a:off x="1159481" y="2614093"/>
            <a:ext cx="3181361" cy="36262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ABD3554-018B-B6CE-BFAB-CBD85E29D96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77147" y="3749974"/>
            <a:ext cx="3746028" cy="1107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151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7FD30-3FE5-356F-D334-04EA15279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97577-6DDE-C60B-114D-E37EAD9C3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Compilation time, number of active days and logs does have a significant effect on the score.</a:t>
            </a:r>
          </a:p>
          <a:p>
            <a:r>
              <a:rPr lang="en-US" dirty="0"/>
              <a:t>We can say that </a:t>
            </a:r>
            <a:r>
              <a:rPr lang="en-GB" dirty="0"/>
              <a:t>spending </a:t>
            </a:r>
            <a:r>
              <a:rPr lang="en-GB" b="1" dirty="0"/>
              <a:t>more time working on the problem </a:t>
            </a:r>
            <a:r>
              <a:rPr lang="en-GB" dirty="0"/>
              <a:t>(measured in time and the amount of activity) lead to </a:t>
            </a:r>
            <a:r>
              <a:rPr lang="en-GB" b="1" dirty="0"/>
              <a:t>better results </a:t>
            </a:r>
            <a:r>
              <a:rPr lang="en-GB" dirty="0"/>
              <a:t>in terms of score.</a:t>
            </a:r>
            <a:endParaRPr lang="en-US" dirty="0"/>
          </a:p>
          <a:p>
            <a:r>
              <a:rPr lang="en-GB" dirty="0"/>
              <a:t>Weaknesses of this analysis: </a:t>
            </a:r>
          </a:p>
          <a:p>
            <a:pPr lvl="1"/>
            <a:r>
              <a:rPr lang="en-GB" b="1" dirty="0"/>
              <a:t>Decision trees </a:t>
            </a:r>
            <a:r>
              <a:rPr lang="en-GB" dirty="0"/>
              <a:t>focus too much on the training data, the reliability of our results could be affected by this overfitting.</a:t>
            </a:r>
          </a:p>
          <a:p>
            <a:pPr lvl="1"/>
            <a:r>
              <a:rPr lang="en-GB" dirty="0"/>
              <a:t>The R-squared value of 0.347 in the </a:t>
            </a:r>
            <a:r>
              <a:rPr lang="en-GB" b="1" dirty="0"/>
              <a:t>linear model </a:t>
            </a:r>
            <a:r>
              <a:rPr lang="en-GB" dirty="0"/>
              <a:t>indicates that we haven’t captured all the features influencing our target variable: there are other factors contributing to the variability in the data that our current model hasn’t accounted for.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863363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406</Words>
  <Application>Microsoft Office PowerPoint</Application>
  <PresentationFormat>Widescreen</PresentationFormat>
  <Paragraphs>46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View</vt:lpstr>
      <vt:lpstr>Educational Data Mining</vt:lpstr>
      <vt:lpstr>Distribution of the scores</vt:lpstr>
      <vt:lpstr>Our hypothesis</vt:lpstr>
      <vt:lpstr>Features</vt:lpstr>
      <vt:lpstr>Approach 1: Decision Tree</vt:lpstr>
      <vt:lpstr>Approach 2: Regression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Educational Data Mining</dc:title>
  <dc:creator>Giulia Ortolani</dc:creator>
  <cp:lastModifiedBy>Giulia Ortolani</cp:lastModifiedBy>
  <cp:revision>194</cp:revision>
  <dcterms:created xsi:type="dcterms:W3CDTF">2024-04-09T19:08:31Z</dcterms:created>
  <dcterms:modified xsi:type="dcterms:W3CDTF">2024-04-10T12:37:10Z</dcterms:modified>
</cp:coreProperties>
</file>