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4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4E5873-CDAB-47DF-95E1-D784EB74AE2C}" v="1" dt="2024-04-09T19:20:24.065"/>
    <p1510:client id="{E2B5C3F3-6A21-5FFA-74D2-B4EF3E4B32FE}" v="1549" dt="2024-04-10T06:06:50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ihimäki, Johanna" userId="S::jopariih@jyu.fi::f06ad8bf-b251-424f-a727-84aaec4fba8d" providerId="AD" clId="Web-{E2B5C3F3-6A21-5FFA-74D2-B4EF3E4B32FE}"/>
    <pc:docChg chg="addSld delSld modSld sldOrd addMainMaster delMainMaster">
      <pc:chgData name="Riihimäki, Johanna" userId="S::jopariih@jyu.fi::f06ad8bf-b251-424f-a727-84aaec4fba8d" providerId="AD" clId="Web-{E2B5C3F3-6A21-5FFA-74D2-B4EF3E4B32FE}" dt="2024-04-10T06:06:50.797" v="1533" actId="1076"/>
      <pc:docMkLst>
        <pc:docMk/>
      </pc:docMkLst>
      <pc:sldChg chg="delSp modSp mod modClrScheme chgLayout">
        <pc:chgData name="Riihimäki, Johanna" userId="S::jopariih@jyu.fi::f06ad8bf-b251-424f-a727-84aaec4fba8d" providerId="AD" clId="Web-{E2B5C3F3-6A21-5FFA-74D2-B4EF3E4B32FE}" dt="2024-04-10T05:58:02.331" v="1235"/>
        <pc:sldMkLst>
          <pc:docMk/>
          <pc:sldMk cId="2473777132" sldId="256"/>
        </pc:sldMkLst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2473777132" sldId="256"/>
            <ac:spMk id="2" creationId="{74F0E030-7B18-307B-6FF5-DDD2385CBE36}"/>
          </ac:spMkLst>
        </pc:spChg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2473777132" sldId="256"/>
            <ac:spMk id="3" creationId="{7D84FB2D-3216-2BFF-CB5F-5E22FA2BDDAE}"/>
          </ac:spMkLst>
        </pc:spChg>
        <pc:spChg chg="del mod">
          <ac:chgData name="Riihimäki, Johanna" userId="S::jopariih@jyu.fi::f06ad8bf-b251-424f-a727-84aaec4fba8d" providerId="AD" clId="Web-{E2B5C3F3-6A21-5FFA-74D2-B4EF3E4B32FE}" dt="2024-04-10T05:58:02.331" v="1235"/>
          <ac:spMkLst>
            <pc:docMk/>
            <pc:sldMk cId="2473777132" sldId="256"/>
            <ac:spMk id="4" creationId="{2013227A-0A53-B825-4AB5-946CF89C0115}"/>
          </ac:spMkLst>
        </pc:spChg>
      </pc:sldChg>
      <pc:sldChg chg="modSp del mod modClrScheme chgLayout">
        <pc:chgData name="Riihimäki, Johanna" userId="S::jopariih@jyu.fi::f06ad8bf-b251-424f-a727-84aaec4fba8d" providerId="AD" clId="Web-{E2B5C3F3-6A21-5FFA-74D2-B4EF3E4B32FE}" dt="2024-04-10T06:02:27.197" v="1489"/>
        <pc:sldMkLst>
          <pc:docMk/>
          <pc:sldMk cId="3372192238" sldId="257"/>
        </pc:sldMkLst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3372192238" sldId="257"/>
            <ac:spMk id="2" creationId="{12FC630A-161F-5E5A-6CE0-34A11F69B664}"/>
          </ac:spMkLst>
        </pc:spChg>
        <pc:spChg chg="mod ord">
          <ac:chgData name="Riihimäki, Johanna" userId="S::jopariih@jyu.fi::f06ad8bf-b251-424f-a727-84aaec4fba8d" providerId="AD" clId="Web-{E2B5C3F3-6A21-5FFA-74D2-B4EF3E4B32FE}" dt="2024-04-10T06:02:22.509" v="1488" actId="20577"/>
          <ac:spMkLst>
            <pc:docMk/>
            <pc:sldMk cId="3372192238" sldId="257"/>
            <ac:spMk id="3" creationId="{D2D795D8-4A3B-7D7A-1D84-6D02008F4B32}"/>
          </ac:spMkLst>
        </pc:spChg>
      </pc:sldChg>
      <pc:sldChg chg="modSp mod modClrScheme chgLayout">
        <pc:chgData name="Riihimäki, Johanna" userId="S::jopariih@jyu.fi::f06ad8bf-b251-424f-a727-84aaec4fba8d" providerId="AD" clId="Web-{E2B5C3F3-6A21-5FFA-74D2-B4EF3E4B32FE}" dt="2024-04-10T06:04:41.622" v="1525" actId="20577"/>
        <pc:sldMkLst>
          <pc:docMk/>
          <pc:sldMk cId="4159415826" sldId="258"/>
        </pc:sldMkLst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4159415826" sldId="258"/>
            <ac:spMk id="2" creationId="{15ED45A9-EC62-433E-C397-C678FFC4BFC0}"/>
          </ac:spMkLst>
        </pc:spChg>
        <pc:spChg chg="mod ord">
          <ac:chgData name="Riihimäki, Johanna" userId="S::jopariih@jyu.fi::f06ad8bf-b251-424f-a727-84aaec4fba8d" providerId="AD" clId="Web-{E2B5C3F3-6A21-5FFA-74D2-B4EF3E4B32FE}" dt="2024-04-10T06:04:41.622" v="1525" actId="20577"/>
          <ac:spMkLst>
            <pc:docMk/>
            <pc:sldMk cId="4159415826" sldId="258"/>
            <ac:spMk id="3" creationId="{D86CE192-4586-DB48-7AAA-2D9A164B5AAE}"/>
          </ac:spMkLst>
        </pc:spChg>
      </pc:sldChg>
      <pc:sldChg chg="delSp modSp mod modClrScheme chgLayout">
        <pc:chgData name="Riihimäki, Johanna" userId="S::jopariih@jyu.fi::f06ad8bf-b251-424f-a727-84aaec4fba8d" providerId="AD" clId="Web-{E2B5C3F3-6A21-5FFA-74D2-B4EF3E4B32FE}" dt="2024-04-10T06:02:47.760" v="1491"/>
        <pc:sldMkLst>
          <pc:docMk/>
          <pc:sldMk cId="426450475" sldId="259"/>
        </pc:sldMkLst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426450475" sldId="259"/>
            <ac:spMk id="4" creationId="{63FD4E4A-FB14-DCCC-BFF2-136AD63716F9}"/>
          </ac:spMkLst>
        </pc:spChg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426450475" sldId="259"/>
            <ac:spMk id="6" creationId="{AFF3DB45-E302-4670-75B3-7AC4A64D2F66}"/>
          </ac:spMkLst>
        </pc:spChg>
        <pc:spChg chg="del mod">
          <ac:chgData name="Riihimäki, Johanna" userId="S::jopariih@jyu.fi::f06ad8bf-b251-424f-a727-84aaec4fba8d" providerId="AD" clId="Web-{E2B5C3F3-6A21-5FFA-74D2-B4EF3E4B32FE}" dt="2024-04-10T06:02:47.760" v="1491"/>
          <ac:spMkLst>
            <pc:docMk/>
            <pc:sldMk cId="426450475" sldId="259"/>
            <ac:spMk id="11" creationId="{F63174D4-1103-3DEA-DA32-C74599CDE2FC}"/>
          </ac:spMkLst>
        </pc:spChg>
        <pc:picChg chg="mod ord">
          <ac:chgData name="Riihimäki, Johanna" userId="S::jopariih@jyu.fi::f06ad8bf-b251-424f-a727-84aaec4fba8d" providerId="AD" clId="Web-{E2B5C3F3-6A21-5FFA-74D2-B4EF3E4B32FE}" dt="2024-04-10T05:57:45.956" v="1216"/>
          <ac:picMkLst>
            <pc:docMk/>
            <pc:sldMk cId="426450475" sldId="259"/>
            <ac:picMk id="8" creationId="{87DD2B49-E047-0A7D-2316-A4AB9881626B}"/>
          </ac:picMkLst>
        </pc:picChg>
      </pc:sldChg>
      <pc:sldChg chg="modSp mod modClrScheme chgLayout">
        <pc:chgData name="Riihimäki, Johanna" userId="S::jopariih@jyu.fi::f06ad8bf-b251-424f-a727-84aaec4fba8d" providerId="AD" clId="Web-{E2B5C3F3-6A21-5FFA-74D2-B4EF3E4B32FE}" dt="2024-04-10T05:57:45.956" v="1216"/>
        <pc:sldMkLst>
          <pc:docMk/>
          <pc:sldMk cId="827827499" sldId="260"/>
        </pc:sldMkLst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827827499" sldId="260"/>
            <ac:spMk id="2" creationId="{F25E4AA6-F6AA-B07F-9246-03A6D22661F7}"/>
          </ac:spMkLst>
        </pc:spChg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827827499" sldId="260"/>
            <ac:spMk id="3" creationId="{251D08DA-1A0A-3DDF-8F26-1938022CF5CF}"/>
          </ac:spMkLst>
        </pc:spChg>
      </pc:sldChg>
      <pc:sldChg chg="addSp delSp modSp mod setBg modClrScheme delDesignElem chgLayout">
        <pc:chgData name="Riihimäki, Johanna" userId="S::jopariih@jyu.fi::f06ad8bf-b251-424f-a727-84aaec4fba8d" providerId="AD" clId="Web-{E2B5C3F3-6A21-5FFA-74D2-B4EF3E4B32FE}" dt="2024-04-10T06:06:50.797" v="1533" actId="1076"/>
        <pc:sldMkLst>
          <pc:docMk/>
          <pc:sldMk cId="3116678895" sldId="261"/>
        </pc:sldMkLst>
        <pc:spChg chg="mod ord">
          <ac:chgData name="Riihimäki, Johanna" userId="S::jopariih@jyu.fi::f06ad8bf-b251-424f-a727-84aaec4fba8d" providerId="AD" clId="Web-{E2B5C3F3-6A21-5FFA-74D2-B4EF3E4B32FE}" dt="2024-04-10T06:06:40.250" v="1531" actId="1076"/>
          <ac:spMkLst>
            <pc:docMk/>
            <pc:sldMk cId="3116678895" sldId="261"/>
            <ac:spMk id="2" creationId="{871493D0-421A-731A-15F8-199F0756E2FB}"/>
          </ac:spMkLst>
        </pc:spChg>
        <pc:spChg chg="mod ord">
          <ac:chgData name="Riihimäki, Johanna" userId="S::jopariih@jyu.fi::f06ad8bf-b251-424f-a727-84aaec4fba8d" providerId="AD" clId="Web-{E2B5C3F3-6A21-5FFA-74D2-B4EF3E4B32FE}" dt="2024-04-10T06:06:47.938" v="1532" actId="1076"/>
          <ac:spMkLst>
            <pc:docMk/>
            <pc:sldMk cId="3116678895" sldId="261"/>
            <ac:spMk id="3" creationId="{09F1A851-803D-339D-199F-94C9F38D2B70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27:35.849" v="188"/>
          <ac:spMkLst>
            <pc:docMk/>
            <pc:sldMk cId="3116678895" sldId="261"/>
            <ac:spMk id="9" creationId="{743AA782-23D1-4521-8CAD-47662984AA08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27:35.849" v="188"/>
          <ac:spMkLst>
            <pc:docMk/>
            <pc:sldMk cId="3116678895" sldId="261"/>
            <ac:spMk id="11" creationId="{650D18FE-0824-4A46-B22C-A86B52E5780A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34.935" v="245"/>
          <ac:spMkLst>
            <pc:docMk/>
            <pc:sldMk cId="3116678895" sldId="261"/>
            <ac:spMk id="16" creationId="{0288C6B4-AFC3-407F-A595-EFFD38D4CCAF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34.935" v="245"/>
          <ac:spMkLst>
            <pc:docMk/>
            <pc:sldMk cId="3116678895" sldId="261"/>
            <ac:spMk id="18" creationId="{CF236821-17FE-429B-8D2C-08E13A64EA40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34.935" v="245"/>
          <ac:spMkLst>
            <pc:docMk/>
            <pc:sldMk cId="3116678895" sldId="261"/>
            <ac:spMk id="20" creationId="{C0BDBCD2-E081-43AB-9119-C55465E59757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34.935" v="245"/>
          <ac:spMkLst>
            <pc:docMk/>
            <pc:sldMk cId="3116678895" sldId="261"/>
            <ac:spMk id="22" creationId="{98E79BE4-34FE-485A-98A5-92CE8F7C4743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34.935" v="245"/>
          <ac:spMkLst>
            <pc:docMk/>
            <pc:sldMk cId="3116678895" sldId="261"/>
            <ac:spMk id="24" creationId="{7A5F0580-5EE9-419F-96EE-B6529EF6E7D0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27.106" v="238"/>
          <ac:spMkLst>
            <pc:docMk/>
            <pc:sldMk cId="3116678895" sldId="261"/>
            <ac:spMk id="29" creationId="{2C9A9DA9-7DC8-488B-A882-123947B0F3D9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27.106" v="238"/>
          <ac:spMkLst>
            <pc:docMk/>
            <pc:sldMk cId="3116678895" sldId="261"/>
            <ac:spMk id="31" creationId="{57F6BDD4-E066-4008-8011-6CC31AEB4556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27.106" v="238"/>
          <ac:spMkLst>
            <pc:docMk/>
            <pc:sldMk cId="3116678895" sldId="261"/>
            <ac:spMk id="33" creationId="{2711A8FB-68FC-45FC-B01E-38F809E2D439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27.106" v="238"/>
          <ac:spMkLst>
            <pc:docMk/>
            <pc:sldMk cId="3116678895" sldId="261"/>
            <ac:spMk id="35" creationId="{2A865FE3-5FC9-4049-87CF-30019C46C0F5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29.638" v="240"/>
          <ac:spMkLst>
            <pc:docMk/>
            <pc:sldMk cId="3116678895" sldId="261"/>
            <ac:spMk id="37" creationId="{0B9EE3F3-89B7-43C3-8651-C4C96830993D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29.638" v="240"/>
          <ac:spMkLst>
            <pc:docMk/>
            <pc:sldMk cId="3116678895" sldId="261"/>
            <ac:spMk id="38" creationId="{33AE4636-AEEC-45D6-84D4-7AC2DA48ECF8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29.638" v="240"/>
          <ac:spMkLst>
            <pc:docMk/>
            <pc:sldMk cId="3116678895" sldId="261"/>
            <ac:spMk id="39" creationId="{8D9CE0F4-2EB2-4F1F-8AAC-DB3571D9FE10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32.216" v="242"/>
          <ac:spMkLst>
            <pc:docMk/>
            <pc:sldMk cId="3116678895" sldId="261"/>
            <ac:spMk id="41" creationId="{A8908DB7-C3A6-4FCB-9820-CEE02B398C4A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32.216" v="242"/>
          <ac:spMkLst>
            <pc:docMk/>
            <pc:sldMk cId="3116678895" sldId="261"/>
            <ac:spMk id="42" creationId="{535742DD-1B16-4E9D-B715-0D74B4574A68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34.919" v="244"/>
          <ac:spMkLst>
            <pc:docMk/>
            <pc:sldMk cId="3116678895" sldId="261"/>
            <ac:spMk id="44" creationId="{0B9EE3F3-89B7-43C3-8651-C4C96830993D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34.919" v="244"/>
          <ac:spMkLst>
            <pc:docMk/>
            <pc:sldMk cId="3116678895" sldId="261"/>
            <ac:spMk id="45" creationId="{33AE4636-AEEC-45D6-84D4-7AC2DA48ECF8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34.919" v="244"/>
          <ac:spMkLst>
            <pc:docMk/>
            <pc:sldMk cId="3116678895" sldId="261"/>
            <ac:spMk id="46" creationId="{8D9CE0F4-2EB2-4F1F-8AAC-DB3571D9FE10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41.560" v="247"/>
          <ac:spMkLst>
            <pc:docMk/>
            <pc:sldMk cId="3116678895" sldId="261"/>
            <ac:spMk id="48" creationId="{0288C6B4-AFC3-407F-A595-EFFD38D4CCAF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41.560" v="247"/>
          <ac:spMkLst>
            <pc:docMk/>
            <pc:sldMk cId="3116678895" sldId="261"/>
            <ac:spMk id="49" creationId="{CF236821-17FE-429B-8D2C-08E13A64EA40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41.560" v="247"/>
          <ac:spMkLst>
            <pc:docMk/>
            <pc:sldMk cId="3116678895" sldId="261"/>
            <ac:spMk id="50" creationId="{C0BDBCD2-E081-43AB-9119-C55465E59757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41.560" v="247"/>
          <ac:spMkLst>
            <pc:docMk/>
            <pc:sldMk cId="3116678895" sldId="261"/>
            <ac:spMk id="51" creationId="{98E79BE4-34FE-485A-98A5-92CE8F7C4743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41.560" v="247"/>
          <ac:spMkLst>
            <pc:docMk/>
            <pc:sldMk cId="3116678895" sldId="261"/>
            <ac:spMk id="52" creationId="{7A5F0580-5EE9-419F-96EE-B6529EF6E7D0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52.951" v="249"/>
          <ac:spMkLst>
            <pc:docMk/>
            <pc:sldMk cId="3116678895" sldId="261"/>
            <ac:spMk id="57" creationId="{0B9EE3F3-89B7-43C3-8651-C4C96830993D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52.951" v="249"/>
          <ac:spMkLst>
            <pc:docMk/>
            <pc:sldMk cId="3116678895" sldId="261"/>
            <ac:spMk id="59" creationId="{33AE4636-AEEC-45D6-84D4-7AC2DA48ECF8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32:52.951" v="249"/>
          <ac:spMkLst>
            <pc:docMk/>
            <pc:sldMk cId="3116678895" sldId="261"/>
            <ac:spMk id="61" creationId="{8D9CE0F4-2EB2-4F1F-8AAC-DB3571D9FE10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3116678895" sldId="261"/>
            <ac:spMk id="66" creationId="{2B97F24A-32CE-4C1C-A50D-3016B394DCFB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3116678895" sldId="261"/>
            <ac:spMk id="68" creationId="{CD8B4F24-440B-49E9-B85D-733523DC064B}"/>
          </ac:spMkLst>
        </pc:spChg>
        <pc:picChg chg="add del mod">
          <ac:chgData name="Riihimäki, Johanna" userId="S::jopariih@jyu.fi::f06ad8bf-b251-424f-a727-84aaec4fba8d" providerId="AD" clId="Web-{E2B5C3F3-6A21-5FFA-74D2-B4EF3E4B32FE}" dt="2024-04-10T05:28:52.961" v="195"/>
          <ac:picMkLst>
            <pc:docMk/>
            <pc:sldMk cId="3116678895" sldId="261"/>
            <ac:picMk id="4" creationId="{BEE54C2E-96F2-1E79-BACA-D3C951F05D77}"/>
          </ac:picMkLst>
        </pc:picChg>
        <pc:picChg chg="add del mod">
          <ac:chgData name="Riihimäki, Johanna" userId="S::jopariih@jyu.fi::f06ad8bf-b251-424f-a727-84aaec4fba8d" providerId="AD" clId="Web-{E2B5C3F3-6A21-5FFA-74D2-B4EF3E4B32FE}" dt="2024-04-10T05:31:52.621" v="233"/>
          <ac:picMkLst>
            <pc:docMk/>
            <pc:sldMk cId="3116678895" sldId="261"/>
            <ac:picMk id="5" creationId="{FD64BB3A-BADA-594C-24C7-DBBD4FAAFC50}"/>
          </ac:picMkLst>
        </pc:picChg>
        <pc:picChg chg="add mod">
          <ac:chgData name="Riihimäki, Johanna" userId="S::jopariih@jyu.fi::f06ad8bf-b251-424f-a727-84aaec4fba8d" providerId="AD" clId="Web-{E2B5C3F3-6A21-5FFA-74D2-B4EF3E4B32FE}" dt="2024-04-10T06:06:50.797" v="1533" actId="1076"/>
          <ac:picMkLst>
            <pc:docMk/>
            <pc:sldMk cId="3116678895" sldId="261"/>
            <ac:picMk id="6" creationId="{661D9C16-B604-55CA-2B30-6F83D4590CDF}"/>
          </ac:picMkLst>
        </pc:picChg>
      </pc:sldChg>
      <pc:sldChg chg="modSp new mod ord modClrScheme chgLayout">
        <pc:chgData name="Riihimäki, Johanna" userId="S::jopariih@jyu.fi::f06ad8bf-b251-424f-a727-84aaec4fba8d" providerId="AD" clId="Web-{E2B5C3F3-6A21-5FFA-74D2-B4EF3E4B32FE}" dt="2024-04-10T05:57:45.956" v="1216"/>
        <pc:sldMkLst>
          <pc:docMk/>
          <pc:sldMk cId="3594638006" sldId="262"/>
        </pc:sldMkLst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3594638006" sldId="262"/>
            <ac:spMk id="2" creationId="{D010584C-DBC3-0B03-1601-C693CD204DD2}"/>
          </ac:spMkLst>
        </pc:spChg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3594638006" sldId="262"/>
            <ac:spMk id="3" creationId="{16AEF29D-CC7E-64BE-5D33-C41370619029}"/>
          </ac:spMkLst>
        </pc:spChg>
      </pc:sldChg>
      <pc:sldChg chg="modSp new mod modClrScheme chgLayout">
        <pc:chgData name="Riihimäki, Johanna" userId="S::jopariih@jyu.fi::f06ad8bf-b251-424f-a727-84aaec4fba8d" providerId="AD" clId="Web-{E2B5C3F3-6A21-5FFA-74D2-B4EF3E4B32FE}" dt="2024-04-10T05:57:45.956" v="1216"/>
        <pc:sldMkLst>
          <pc:docMk/>
          <pc:sldMk cId="1732863363" sldId="263"/>
        </pc:sldMkLst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1732863363" sldId="263"/>
            <ac:spMk id="2" creationId="{9D27FD30-3FE5-356F-D334-04EA15279315}"/>
          </ac:spMkLst>
        </pc:spChg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1732863363" sldId="263"/>
            <ac:spMk id="3" creationId="{97097577-6DDE-C60B-114D-E37EAD9C34BE}"/>
          </ac:spMkLst>
        </pc:spChg>
      </pc:sldChg>
      <pc:sldChg chg="addSp delSp modSp add mod replId modClrScheme delDesignElem chgLayout">
        <pc:chgData name="Riihimäki, Johanna" userId="S::jopariih@jyu.fi::f06ad8bf-b251-424f-a727-84aaec4fba8d" providerId="AD" clId="Web-{E2B5C3F3-6A21-5FFA-74D2-B4EF3E4B32FE}" dt="2024-04-10T05:57:45.956" v="1216"/>
        <pc:sldMkLst>
          <pc:docMk/>
          <pc:sldMk cId="830418775" sldId="264"/>
        </pc:sldMkLst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830418775" sldId="264"/>
            <ac:spMk id="2" creationId="{871493D0-421A-731A-15F8-199F0756E2FB}"/>
          </ac:spMkLst>
        </pc:spChg>
        <pc:spChg chg="mod ord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830418775" sldId="264"/>
            <ac:spMk id="3" creationId="{09F1A851-803D-339D-199F-94C9F38D2B70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830418775" sldId="264"/>
            <ac:spMk id="66" creationId="{2B97F24A-32CE-4C1C-A50D-3016B394DCFB}"/>
          </ac:spMkLst>
        </pc:spChg>
        <pc:spChg chg="add del">
          <ac:chgData name="Riihimäki, Johanna" userId="S::jopariih@jyu.fi::f06ad8bf-b251-424f-a727-84aaec4fba8d" providerId="AD" clId="Web-{E2B5C3F3-6A21-5FFA-74D2-B4EF3E4B32FE}" dt="2024-04-10T05:57:45.956" v="1216"/>
          <ac:spMkLst>
            <pc:docMk/>
            <pc:sldMk cId="830418775" sldId="264"/>
            <ac:spMk id="68" creationId="{CD8B4F24-440B-49E9-B85D-733523DC064B}"/>
          </ac:spMkLst>
        </pc:spChg>
        <pc:picChg chg="del">
          <ac:chgData name="Riihimäki, Johanna" userId="S::jopariih@jyu.fi::f06ad8bf-b251-424f-a727-84aaec4fba8d" providerId="AD" clId="Web-{E2B5C3F3-6A21-5FFA-74D2-B4EF3E4B32FE}" dt="2024-04-10T05:53:59.122" v="429"/>
          <ac:picMkLst>
            <pc:docMk/>
            <pc:sldMk cId="830418775" sldId="264"/>
            <ac:picMk id="6" creationId="{661D9C16-B604-55CA-2B30-6F83D4590CDF}"/>
          </ac:picMkLst>
        </pc:picChg>
      </pc:sldChg>
      <pc:sldMasterChg chg="add del addSldLayout delSldLayout">
        <pc:chgData name="Riihimäki, Johanna" userId="S::jopariih@jyu.fi::f06ad8bf-b251-424f-a727-84aaec4fba8d" providerId="AD" clId="Web-{E2B5C3F3-6A21-5FFA-74D2-B4EF3E4B32FE}" dt="2024-04-10T05:57:45.956" v="1216"/>
        <pc:sldMasterMkLst>
          <pc:docMk/>
          <pc:sldMasterMk cId="2685460780" sldId="2147483648"/>
        </pc:sldMasterMkLst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3939650435" sldId="2147483649"/>
          </pc:sldLayoutMkLst>
        </pc:sldLayoutChg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2914139155" sldId="2147483650"/>
          </pc:sldLayoutMkLst>
        </pc:sldLayoutChg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2984720434" sldId="2147483651"/>
          </pc:sldLayoutMkLst>
        </pc:sldLayoutChg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285717604" sldId="2147483652"/>
          </pc:sldLayoutMkLst>
        </pc:sldLayoutChg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1967997515" sldId="2147483653"/>
          </pc:sldLayoutMkLst>
        </pc:sldLayoutChg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3221632390" sldId="2147483654"/>
          </pc:sldLayoutMkLst>
        </pc:sldLayoutChg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2333974260" sldId="2147483655"/>
          </pc:sldLayoutMkLst>
        </pc:sldLayoutChg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3708739623" sldId="2147483656"/>
          </pc:sldLayoutMkLst>
        </pc:sldLayoutChg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2895062710" sldId="2147483657"/>
          </pc:sldLayoutMkLst>
        </pc:sldLayoutChg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1408259005" sldId="2147483658"/>
          </pc:sldLayoutMkLst>
        </pc:sldLayoutChg>
        <pc:sldLayoutChg chg="add del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2685460780" sldId="2147483648"/>
            <pc:sldLayoutMk cId="2239792720" sldId="2147483659"/>
          </pc:sldLayoutMkLst>
        </pc:sldLayoutChg>
      </pc:sldMasterChg>
      <pc:sldMasterChg chg="add addSldLayout modSldLayout">
        <pc:chgData name="Riihimäki, Johanna" userId="S::jopariih@jyu.fi::f06ad8bf-b251-424f-a727-84aaec4fba8d" providerId="AD" clId="Web-{E2B5C3F3-6A21-5FFA-74D2-B4EF3E4B32FE}" dt="2024-04-10T05:57:45.956" v="1216"/>
        <pc:sldMasterMkLst>
          <pc:docMk/>
          <pc:sldMasterMk cId="777485583" sldId="2147483660"/>
        </pc:sldMasterMkLst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4231511172" sldId="2147483661"/>
          </pc:sldLayoutMkLst>
        </pc:sldLayoutChg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3986243442" sldId="2147483662"/>
          </pc:sldLayoutMkLst>
        </pc:sldLayoutChg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2274769685" sldId="2147483663"/>
          </pc:sldLayoutMkLst>
        </pc:sldLayoutChg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2844695321" sldId="2147483664"/>
          </pc:sldLayoutMkLst>
        </pc:sldLayoutChg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3001545152" sldId="2147483665"/>
          </pc:sldLayoutMkLst>
        </pc:sldLayoutChg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1009404726" sldId="2147483666"/>
          </pc:sldLayoutMkLst>
        </pc:sldLayoutChg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869668647" sldId="2147483667"/>
          </pc:sldLayoutMkLst>
        </pc:sldLayoutChg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4156882223" sldId="2147483668"/>
          </pc:sldLayoutMkLst>
        </pc:sldLayoutChg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1908275589" sldId="2147483669"/>
          </pc:sldLayoutMkLst>
        </pc:sldLayoutChg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3621225239" sldId="2147483670"/>
          </pc:sldLayoutMkLst>
        </pc:sldLayoutChg>
        <pc:sldLayoutChg chg="add mod replId">
          <pc:chgData name="Riihimäki, Johanna" userId="S::jopariih@jyu.fi::f06ad8bf-b251-424f-a727-84aaec4fba8d" providerId="AD" clId="Web-{E2B5C3F3-6A21-5FFA-74D2-B4EF3E4B32FE}" dt="2024-04-10T05:57:45.956" v="1216"/>
          <pc:sldLayoutMkLst>
            <pc:docMk/>
            <pc:sldMasterMk cId="777485583" sldId="2147483660"/>
            <pc:sldLayoutMk cId="2667323727" sldId="2147483671"/>
          </pc:sldLayoutMkLst>
        </pc:sldLayoutChg>
      </pc:sldMasterChg>
      <pc:sldMasterChg chg="add del addSldLayout delSldLayout modSldLayout">
        <pc:chgData name="Riihimäki, Johanna" userId="S::jopariih@jyu.fi::f06ad8bf-b251-424f-a727-84aaec4fba8d" providerId="AD" clId="Web-{E2B5C3F3-6A21-5FFA-74D2-B4EF3E4B32FE}" dt="2024-04-10T05:57:32.502" v="703"/>
        <pc:sldMasterMkLst>
          <pc:docMk/>
          <pc:sldMasterMk cId="2093472072" sldId="2147483660"/>
        </pc:sldMasterMkLst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3206537318" sldId="2147483661"/>
          </pc:sldLayoutMkLst>
        </pc:sldLayoutChg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1372092966" sldId="2147483662"/>
          </pc:sldLayoutMkLst>
        </pc:sldLayoutChg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2901315582" sldId="2147483663"/>
          </pc:sldLayoutMkLst>
        </pc:sldLayoutChg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1383653382" sldId="2147483664"/>
          </pc:sldLayoutMkLst>
        </pc:sldLayoutChg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2915382397" sldId="2147483665"/>
          </pc:sldLayoutMkLst>
        </pc:sldLayoutChg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1591528710" sldId="2147483666"/>
          </pc:sldLayoutMkLst>
        </pc:sldLayoutChg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222235148" sldId="2147483667"/>
          </pc:sldLayoutMkLst>
        </pc:sldLayoutChg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3909181443" sldId="2147483668"/>
          </pc:sldLayoutMkLst>
        </pc:sldLayoutChg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867802297" sldId="2147483669"/>
          </pc:sldLayoutMkLst>
        </pc:sldLayoutChg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229226257" sldId="2147483670"/>
          </pc:sldLayoutMkLst>
        </pc:sldLayoutChg>
        <pc:sldLayoutChg chg="add del mod replId">
          <pc:chgData name="Riihimäki, Johanna" userId="S::jopariih@jyu.fi::f06ad8bf-b251-424f-a727-84aaec4fba8d" providerId="AD" clId="Web-{E2B5C3F3-6A21-5FFA-74D2-B4EF3E4B32FE}" dt="2024-04-10T05:57:32.502" v="703"/>
          <pc:sldLayoutMkLst>
            <pc:docMk/>
            <pc:sldMasterMk cId="2093472072" sldId="2147483660"/>
            <pc:sldLayoutMk cId="2635114559" sldId="2147483671"/>
          </pc:sldLayoutMkLst>
        </pc:sldLayoutChg>
      </pc:sldMasterChg>
    </pc:docChg>
  </pc:docChgLst>
  <pc:docChgLst>
    <pc:chgData name="Giulia Ortolani" userId="d9212689-430e-4ee3-81b3-d947e43afdd0" providerId="ADAL" clId="{D44E5873-CDAB-47DF-95E1-D784EB74AE2C}"/>
    <pc:docChg chg="custSel addSld modSld">
      <pc:chgData name="Giulia Ortolani" userId="d9212689-430e-4ee3-81b3-d947e43afdd0" providerId="ADAL" clId="{D44E5873-CDAB-47DF-95E1-D784EB74AE2C}" dt="2024-04-09T19:20:45.188" v="222" actId="20577"/>
      <pc:docMkLst>
        <pc:docMk/>
      </pc:docMkLst>
      <pc:sldChg chg="addSp modSp mod">
        <pc:chgData name="Giulia Ortolani" userId="d9212689-430e-4ee3-81b3-d947e43afdd0" providerId="ADAL" clId="{D44E5873-CDAB-47DF-95E1-D784EB74AE2C}" dt="2024-04-09T19:20:45.188" v="222" actId="20577"/>
        <pc:sldMkLst>
          <pc:docMk/>
          <pc:sldMk cId="426450475" sldId="259"/>
        </pc:sldMkLst>
        <pc:spChg chg="mod">
          <ac:chgData name="Giulia Ortolani" userId="d9212689-430e-4ee3-81b3-d947e43afdd0" providerId="ADAL" clId="{D44E5873-CDAB-47DF-95E1-D784EB74AE2C}" dt="2024-04-09T19:20:12.764" v="119" actId="20577"/>
          <ac:spMkLst>
            <pc:docMk/>
            <pc:sldMk cId="426450475" sldId="259"/>
            <ac:spMk id="6" creationId="{AFF3DB45-E302-4670-75B3-7AC4A64D2F66}"/>
          </ac:spMkLst>
        </pc:spChg>
        <pc:spChg chg="add mod">
          <ac:chgData name="Giulia Ortolani" userId="d9212689-430e-4ee3-81b3-d947e43afdd0" providerId="ADAL" clId="{D44E5873-CDAB-47DF-95E1-D784EB74AE2C}" dt="2024-04-09T19:20:45.188" v="222" actId="20577"/>
          <ac:spMkLst>
            <pc:docMk/>
            <pc:sldMk cId="426450475" sldId="259"/>
            <ac:spMk id="11" creationId="{F63174D4-1103-3DEA-DA32-C74599CDE2FC}"/>
          </ac:spMkLst>
        </pc:spChg>
        <pc:picChg chg="add mod">
          <ac:chgData name="Giulia Ortolani" userId="d9212689-430e-4ee3-81b3-d947e43afdd0" providerId="ADAL" clId="{D44E5873-CDAB-47DF-95E1-D784EB74AE2C}" dt="2024-04-09T19:20:07.063" v="103" actId="1076"/>
          <ac:picMkLst>
            <pc:docMk/>
            <pc:sldMk cId="426450475" sldId="259"/>
            <ac:picMk id="10" creationId="{70D134E1-AEAE-4AF8-ABE0-1A2A9AC7BC09}"/>
          </ac:picMkLst>
        </pc:picChg>
      </pc:sldChg>
      <pc:sldChg chg="modSp mod">
        <pc:chgData name="Giulia Ortolani" userId="d9212689-430e-4ee3-81b3-d947e43afdd0" providerId="ADAL" clId="{D44E5873-CDAB-47DF-95E1-D784EB74AE2C}" dt="2024-04-09T19:19:34.875" v="97" actId="20577"/>
        <pc:sldMkLst>
          <pc:docMk/>
          <pc:sldMk cId="827827499" sldId="260"/>
        </pc:sldMkLst>
        <pc:spChg chg="mod">
          <ac:chgData name="Giulia Ortolani" userId="d9212689-430e-4ee3-81b3-d947e43afdd0" providerId="ADAL" clId="{D44E5873-CDAB-47DF-95E1-D784EB74AE2C}" dt="2024-04-09T19:17:59.207" v="16" actId="20577"/>
          <ac:spMkLst>
            <pc:docMk/>
            <pc:sldMk cId="827827499" sldId="260"/>
            <ac:spMk id="2" creationId="{F25E4AA6-F6AA-B07F-9246-03A6D22661F7}"/>
          </ac:spMkLst>
        </pc:spChg>
        <pc:spChg chg="mod">
          <ac:chgData name="Giulia Ortolani" userId="d9212689-430e-4ee3-81b3-d947e43afdd0" providerId="ADAL" clId="{D44E5873-CDAB-47DF-95E1-D784EB74AE2C}" dt="2024-04-09T19:19:34.875" v="97" actId="20577"/>
          <ac:spMkLst>
            <pc:docMk/>
            <pc:sldMk cId="827827499" sldId="260"/>
            <ac:spMk id="3" creationId="{251D08DA-1A0A-3DDF-8F26-1938022CF5CF}"/>
          </ac:spMkLst>
        </pc:spChg>
      </pc:sldChg>
      <pc:sldChg chg="new">
        <pc:chgData name="Giulia Ortolani" userId="d9212689-430e-4ee3-81b3-d947e43afdd0" providerId="ADAL" clId="{D44E5873-CDAB-47DF-95E1-D784EB74AE2C}" dt="2024-04-09T19:19:40.373" v="98" actId="680"/>
        <pc:sldMkLst>
          <pc:docMk/>
          <pc:sldMk cId="3116678895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1511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2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2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4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476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9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4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40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6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8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7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8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0E030-7B18-307B-6FF5-DDD2385CB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Educational Data Mining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4FB2D-3216-2BFF-CB5F-5E22FA2BDD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sz="2000" dirty="0"/>
              <a:t>Project work – Group JYUEF01</a:t>
            </a:r>
          </a:p>
          <a:p>
            <a:r>
              <a:rPr lang="it-IT" dirty="0"/>
              <a:t>Giulia Ortolani, Johanna </a:t>
            </a:r>
            <a:r>
              <a:rPr lang="it-IT" dirty="0" err="1"/>
              <a:t>Riihim</a:t>
            </a:r>
            <a:r>
              <a:rPr lang="fi-FI" dirty="0"/>
              <a:t>ä</a:t>
            </a:r>
            <a:r>
              <a:rPr lang="it-IT" dirty="0" err="1"/>
              <a:t>ki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77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FD4E4A-FB14-DCCC-BFF2-136AD637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Distribution of the scores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DD2B49-E047-0A7D-2316-A4AB98816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3738" y="1097134"/>
            <a:ext cx="6080125" cy="466373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F3DB45-E302-4670-75B3-7AC4A64D2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err="1"/>
              <a:t>Looking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graph</a:t>
            </a:r>
            <a:r>
              <a:rPr lang="it-IT" dirty="0"/>
              <a:t> on the </a:t>
            </a:r>
            <a:r>
              <a:rPr lang="it-IT" dirty="0" err="1"/>
              <a:t>right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 </a:t>
            </a:r>
            <a:r>
              <a:rPr lang="it-IT" dirty="0" err="1"/>
              <a:t>lot</a:t>
            </a:r>
            <a:r>
              <a:rPr lang="it-IT" dirty="0"/>
              <a:t> of </a:t>
            </a:r>
            <a:r>
              <a:rPr lang="it-IT" dirty="0" err="1"/>
              <a:t>students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high </a:t>
            </a:r>
            <a:r>
              <a:rPr lang="it-IT" dirty="0" err="1"/>
              <a:t>grades</a:t>
            </a:r>
            <a:r>
              <a:rPr lang="it-IT" dirty="0"/>
              <a:t> and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few</a:t>
            </a:r>
            <a:r>
              <a:rPr lang="it-IT" dirty="0"/>
              <a:t> of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low </a:t>
            </a:r>
            <a:r>
              <a:rPr lang="it-IT" dirty="0" err="1"/>
              <a:t>grades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pointed</a:t>
            </a:r>
            <a:r>
              <a:rPr lang="it-IT" dirty="0"/>
              <a:t> out </a:t>
            </a:r>
            <a:r>
              <a:rPr lang="it-IT" dirty="0" err="1"/>
              <a:t>also</a:t>
            </a:r>
            <a:r>
              <a:rPr lang="it-IT" dirty="0"/>
              <a:t> by the </a:t>
            </a:r>
            <a:r>
              <a:rPr lang="it-IT" dirty="0" err="1"/>
              <a:t>median</a:t>
            </a:r>
            <a:r>
              <a:rPr lang="it-IT" dirty="0"/>
              <a:t> (red line)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D134E1-AEAE-4AF8-ABE0-1A2A9AC7B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87" y="3058754"/>
            <a:ext cx="4132638" cy="309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45A9-EC62-433E-C397-C678FFC4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hypothesis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CE192-4586-DB48-7AAA-2D9A164B5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Will having more timestamps/logs lead to a better score?</a:t>
            </a:r>
          </a:p>
          <a:p>
            <a:r>
              <a:rPr lang="en-GB" dirty="0"/>
              <a:t>Will being consistently active lead to a better scores?</a:t>
            </a:r>
          </a:p>
          <a:p>
            <a:r>
              <a:rPr lang="en-GB" dirty="0" err="1"/>
              <a:t>Willthe</a:t>
            </a:r>
            <a:r>
              <a:rPr lang="en-GB" dirty="0"/>
              <a:t> preferred time of day for working influence the score?</a:t>
            </a:r>
          </a:p>
          <a:p>
            <a:r>
              <a:rPr lang="en-GB" dirty="0"/>
              <a:t>Does the compilation time affect the score?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41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4AA6-F6AA-B07F-9246-03A6D226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D08DA-1A0A-3DDF-8F26-1938022CF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Score </a:t>
            </a:r>
            <a:r>
              <a:rPr lang="en-GB" dirty="0"/>
              <a:t>: the score that each student obtained</a:t>
            </a:r>
          </a:p>
          <a:p>
            <a:r>
              <a:rPr lang="en-GB" b="1" dirty="0" err="1"/>
              <a:t>Comp_t</a:t>
            </a:r>
            <a:r>
              <a:rPr lang="en-GB" dirty="0"/>
              <a:t> : the time each student took to complete the course (difference between the last and the first log of the student)</a:t>
            </a:r>
          </a:p>
          <a:p>
            <a:r>
              <a:rPr lang="en-GB" b="1" dirty="0"/>
              <a:t>Logs</a:t>
            </a:r>
            <a:r>
              <a:rPr lang="en-GB" dirty="0"/>
              <a:t>: the number of different timestamps that we have for each student</a:t>
            </a:r>
          </a:p>
          <a:p>
            <a:r>
              <a:rPr lang="en-GB" b="1" dirty="0" err="1"/>
              <a:t>Pref_work_time</a:t>
            </a:r>
            <a:r>
              <a:rPr lang="en-GB" dirty="0"/>
              <a:t>  the time of day in which a student tends to work (morning/day/night)</a:t>
            </a:r>
          </a:p>
          <a:p>
            <a:r>
              <a:rPr lang="en-GB" b="1" dirty="0" err="1"/>
              <a:t>Log_days</a:t>
            </a:r>
            <a:r>
              <a:rPr lang="en-GB" dirty="0"/>
              <a:t>: amount of days in which the student has been active in the course area.</a:t>
            </a:r>
          </a:p>
        </p:txBody>
      </p:sp>
    </p:spTree>
    <p:extLst>
      <p:ext uri="{BB962C8B-B14F-4D97-AF65-F5344CB8AC3E}">
        <p14:creationId xmlns:p14="http://schemas.microsoft.com/office/powerpoint/2010/main" val="82782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93D0-421A-731A-15F8-199F0756E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8849032" cy="637524"/>
          </a:xfrm>
        </p:spPr>
        <p:txBody>
          <a:bodyPr anchor="b">
            <a:normAutofit fontScale="90000"/>
          </a:bodyPr>
          <a:lstStyle/>
          <a:p>
            <a:r>
              <a:rPr lang="en-GB" sz="4600" dirty="0"/>
              <a:t>Approach 1:Decision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1A851-803D-339D-199F-94C9F38D2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168111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 dirty="0"/>
              <a:t>Score categories: 0-5</a:t>
            </a:r>
          </a:p>
          <a:p>
            <a:r>
              <a:rPr lang="en-GB" sz="2200" dirty="0"/>
              <a:t>Data split 70/30</a:t>
            </a:r>
          </a:p>
          <a:p>
            <a:r>
              <a:rPr lang="en-GB" sz="2200" dirty="0"/>
              <a:t>Oversampling the data</a:t>
            </a:r>
          </a:p>
          <a:p>
            <a:r>
              <a:rPr lang="en-GB" sz="2200" dirty="0"/>
              <a:t>Hyperparameter tuning</a:t>
            </a:r>
          </a:p>
          <a:p>
            <a:r>
              <a:rPr lang="en-GB" sz="2200" dirty="0"/>
              <a:t>Standardization</a:t>
            </a:r>
          </a:p>
          <a:p>
            <a:endParaRPr lang="en-GB" sz="2200"/>
          </a:p>
          <a:p>
            <a:r>
              <a:rPr lang="en-GB" sz="2200" dirty="0"/>
              <a:t>Results: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200" dirty="0"/>
              <a:t>F1-score: above 0.70</a:t>
            </a:r>
          </a:p>
          <a:p>
            <a:endParaRPr lang="en-GB" sz="2200"/>
          </a:p>
          <a:p>
            <a:pPr marL="0" indent="0">
              <a:buNone/>
            </a:pPr>
            <a:endParaRPr lang="en-GB" sz="2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1D9C16-B604-55CA-2B30-6F83D4590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360" y="2165913"/>
            <a:ext cx="6387527" cy="349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7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93D0-421A-731A-15F8-199F0756E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4600" dirty="0"/>
              <a:t>Approach 2: </a:t>
            </a:r>
            <a:br>
              <a:rPr lang="en-GB" sz="4600" dirty="0"/>
            </a:br>
            <a:r>
              <a:rPr lang="en-GB" sz="4600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1A851-803D-339D-199F-94C9F38D2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 dirty="0"/>
              <a:t>Something</a:t>
            </a:r>
          </a:p>
          <a:p>
            <a:r>
              <a:rPr lang="en-GB" sz="2200" dirty="0"/>
              <a:t>Something</a:t>
            </a:r>
          </a:p>
          <a:p>
            <a:r>
              <a:rPr lang="en-GB" sz="2200"/>
              <a:t>Something</a:t>
            </a:r>
            <a:endParaRPr lang="en-GB" sz="2200" dirty="0"/>
          </a:p>
          <a:p>
            <a:endParaRPr lang="en-GB" sz="2200" dirty="0"/>
          </a:p>
          <a:p>
            <a:endParaRPr lang="en-GB" sz="2200" dirty="0"/>
          </a:p>
          <a:p>
            <a:endParaRPr lang="en-GB" sz="2200"/>
          </a:p>
          <a:p>
            <a:r>
              <a:rPr lang="en-GB" sz="2200" dirty="0"/>
              <a:t>Results</a:t>
            </a:r>
          </a:p>
          <a:p>
            <a:endParaRPr lang="en-GB" sz="2200"/>
          </a:p>
          <a:p>
            <a:pPr marL="0" indent="0">
              <a:buNone/>
            </a:pPr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83041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FD30-3FE5-356F-D334-04EA1527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7577-6DDE-C60B-114D-E37EAD9C3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Compilation time, number of active days and logs does have an effect on the score</a:t>
            </a:r>
          </a:p>
          <a:p>
            <a:r>
              <a:rPr lang="en-US" dirty="0"/>
              <a:t>Preferred time of day for working not (</a:t>
            </a:r>
            <a:r>
              <a:rPr lang="en-US" i="1" dirty="0"/>
              <a:t>at least based on trees, how about regression?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i="1" dirty="0"/>
              <a:t>Something else?</a:t>
            </a:r>
          </a:p>
        </p:txBody>
      </p:sp>
    </p:spTree>
    <p:extLst>
      <p:ext uri="{BB962C8B-B14F-4D97-AF65-F5344CB8AC3E}">
        <p14:creationId xmlns:p14="http://schemas.microsoft.com/office/powerpoint/2010/main" val="1732863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584C-DBC3-0B03-1601-C693CD204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EF29D-CC7E-64BE-5D33-C41370619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3800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270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View</vt:lpstr>
      <vt:lpstr>Educational Data Mining</vt:lpstr>
      <vt:lpstr>Distribution of the scores</vt:lpstr>
      <vt:lpstr>Our hypothesis</vt:lpstr>
      <vt:lpstr>Features</vt:lpstr>
      <vt:lpstr>Approach 1:Decision Tree</vt:lpstr>
      <vt:lpstr>Approach 2:  Regression</vt:lpstr>
      <vt:lpstr>Final words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Data Mining</dc:title>
  <dc:creator>Giulia Ortolani</dc:creator>
  <cp:lastModifiedBy>Giulia Ortolani</cp:lastModifiedBy>
  <cp:revision>181</cp:revision>
  <dcterms:created xsi:type="dcterms:W3CDTF">2024-04-09T19:08:31Z</dcterms:created>
  <dcterms:modified xsi:type="dcterms:W3CDTF">2024-04-10T06:06:54Z</dcterms:modified>
</cp:coreProperties>
</file>