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E4B26-851C-1418-C40F-9E67C99D36EA}" v="66" dt="2024-04-10T12:37:04.942"/>
    <p1510:client id="{D44E5873-CDAB-47DF-95E1-D784EB74AE2C}" v="155" dt="2024-04-10T15:41:05.139"/>
    <p1510:client id="{E2B5C3F3-6A21-5FFA-74D2-B4EF3E4B32FE}" v="1549" dt="2024-04-10T06:06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Ortolani" userId="d9212689-430e-4ee3-81b3-d947e43afdd0" providerId="ADAL" clId="{D44E5873-CDAB-47DF-95E1-D784EB74AE2C}"/>
    <pc:docChg chg="undo custSel addSld delSld modSld sldOrd">
      <pc:chgData name="Giulia Ortolani" userId="d9212689-430e-4ee3-81b3-d947e43afdd0" providerId="ADAL" clId="{D44E5873-CDAB-47DF-95E1-D784EB74AE2C}" dt="2024-04-10T15:41:51.985" v="1413" actId="9405"/>
      <pc:docMkLst>
        <pc:docMk/>
      </pc:docMkLst>
      <pc:sldChg chg="addSp modSp mod">
        <pc:chgData name="Giulia Ortolani" userId="d9212689-430e-4ee3-81b3-d947e43afdd0" providerId="ADAL" clId="{D44E5873-CDAB-47DF-95E1-D784EB74AE2C}" dt="2024-04-10T10:56:05.614" v="1165" actId="1076"/>
        <pc:sldMkLst>
          <pc:docMk/>
          <pc:sldMk cId="4159415826" sldId="258"/>
        </pc:sldMkLst>
        <pc:spChg chg="mod">
          <ac:chgData name="Giulia Ortolani" userId="d9212689-430e-4ee3-81b3-d947e43afdd0" providerId="ADAL" clId="{D44E5873-CDAB-47DF-95E1-D784EB74AE2C}" dt="2024-04-10T10:54:25.852" v="1121" actId="6549"/>
          <ac:spMkLst>
            <pc:docMk/>
            <pc:sldMk cId="4159415826" sldId="258"/>
            <ac:spMk id="3" creationId="{D86CE192-4586-DB48-7AAA-2D9A164B5AAE}"/>
          </ac:spMkLst>
        </pc:spChg>
        <pc:spChg chg="add mod">
          <ac:chgData name="Giulia Ortolani" userId="d9212689-430e-4ee3-81b3-d947e43afdd0" providerId="ADAL" clId="{D44E5873-CDAB-47DF-95E1-D784EB74AE2C}" dt="2024-04-10T10:56:05.614" v="1165" actId="1076"/>
          <ac:spMkLst>
            <pc:docMk/>
            <pc:sldMk cId="4159415826" sldId="258"/>
            <ac:spMk id="4" creationId="{B4968B89-D53F-CA45-D195-19DB619FB6BF}"/>
          </ac:spMkLst>
        </pc:spChg>
      </pc:sldChg>
      <pc:sldChg chg="addSp modSp mod">
        <pc:chgData name="Giulia Ortolani" userId="d9212689-430e-4ee3-81b3-d947e43afdd0" providerId="ADAL" clId="{D44E5873-CDAB-47DF-95E1-D784EB74AE2C}" dt="2024-04-10T06:59:38.417" v="233" actId="14100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10T06:59:30.128" v="230" actId="404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mod">
          <ac:chgData name="Giulia Ortolani" userId="d9212689-430e-4ee3-81b3-d947e43afdd0" providerId="ADAL" clId="{D44E5873-CDAB-47DF-95E1-D784EB74AE2C}" dt="2024-04-10T06:59:34.349" v="232" actId="1076"/>
          <ac:picMkLst>
            <pc:docMk/>
            <pc:sldMk cId="426450475" sldId="259"/>
            <ac:picMk id="8" creationId="{87DD2B49-E047-0A7D-2316-A4AB9881626B}"/>
          </ac:picMkLst>
        </pc:picChg>
        <pc:picChg chg="add mod">
          <ac:chgData name="Giulia Ortolani" userId="d9212689-430e-4ee3-81b3-d947e43afdd0" providerId="ADAL" clId="{D44E5873-CDAB-47DF-95E1-D784EB74AE2C}" dt="2024-04-10T06:59:38.417" v="233" actId="14100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10T07:00:59.294" v="269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10T07:00:59.294" v="269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addSp modSp new mod">
        <pc:chgData name="Giulia Ortolani" userId="d9212689-430e-4ee3-81b3-d947e43afdd0" providerId="ADAL" clId="{D44E5873-CDAB-47DF-95E1-D784EB74AE2C}" dt="2024-04-10T10:53:31.638" v="1111" actId="14100"/>
        <pc:sldMkLst>
          <pc:docMk/>
          <pc:sldMk cId="3116678895" sldId="261"/>
        </pc:sldMkLst>
        <pc:spChg chg="mod">
          <ac:chgData name="Giulia Ortolani" userId="d9212689-430e-4ee3-81b3-d947e43afdd0" providerId="ADAL" clId="{D44E5873-CDAB-47DF-95E1-D784EB74AE2C}" dt="2024-04-10T07:01:05.551" v="270" actId="20577"/>
          <ac:spMkLst>
            <pc:docMk/>
            <pc:sldMk cId="3116678895" sldId="261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4:30.856" v="359" actId="20577"/>
          <ac:spMkLst>
            <pc:docMk/>
            <pc:sldMk cId="3116678895" sldId="261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0:46:53.480" v="604" actId="20577"/>
          <ac:spMkLst>
            <pc:docMk/>
            <pc:sldMk cId="3116678895" sldId="261"/>
            <ac:spMk id="4" creationId="{17334863-CDD8-3F84-F67C-632A9B1BE908}"/>
          </ac:spMkLst>
        </pc:spChg>
        <pc:spChg chg="add mod">
          <ac:chgData name="Giulia Ortolani" userId="d9212689-430e-4ee3-81b3-d947e43afdd0" providerId="ADAL" clId="{D44E5873-CDAB-47DF-95E1-D784EB74AE2C}" dt="2024-04-10T10:53:31.638" v="1111" actId="14100"/>
          <ac:spMkLst>
            <pc:docMk/>
            <pc:sldMk cId="3116678895" sldId="261"/>
            <ac:spMk id="5" creationId="{076DF964-3FEA-F85B-A3F6-CF759A4A7F7C}"/>
          </ac:spMkLst>
        </pc:spChg>
      </pc:sldChg>
      <pc:sldChg chg="del ord">
        <pc:chgData name="Giulia Ortolani" userId="d9212689-430e-4ee3-81b3-d947e43afdd0" providerId="ADAL" clId="{D44E5873-CDAB-47DF-95E1-D784EB74AE2C}" dt="2024-04-10T07:07:31.665" v="502" actId="47"/>
        <pc:sldMkLst>
          <pc:docMk/>
          <pc:sldMk cId="3594638006" sldId="262"/>
        </pc:sldMkLst>
      </pc:sldChg>
      <pc:sldChg chg="addSp delSp modSp mod">
        <pc:chgData name="Giulia Ortolani" userId="d9212689-430e-4ee3-81b3-d947e43afdd0" providerId="ADAL" clId="{D44E5873-CDAB-47DF-95E1-D784EB74AE2C}" dt="2024-04-10T10:56:43.166" v="1203" actId="207"/>
        <pc:sldMkLst>
          <pc:docMk/>
          <pc:sldMk cId="1732863363" sldId="263"/>
        </pc:sldMkLst>
        <pc:spChg chg="mod">
          <ac:chgData name="Giulia Ortolani" userId="d9212689-430e-4ee3-81b3-d947e43afdd0" providerId="ADAL" clId="{D44E5873-CDAB-47DF-95E1-D784EB74AE2C}" dt="2024-04-10T10:53:46.594" v="1118" actId="20577"/>
          <ac:spMkLst>
            <pc:docMk/>
            <pc:sldMk cId="1732863363" sldId="263"/>
            <ac:spMk id="2" creationId="{9D27FD30-3FE5-356F-D334-04EA15279315}"/>
          </ac:spMkLst>
        </pc:spChg>
        <pc:spChg chg="mod">
          <ac:chgData name="Giulia Ortolani" userId="d9212689-430e-4ee3-81b3-d947e43afdd0" providerId="ADAL" clId="{D44E5873-CDAB-47DF-95E1-D784EB74AE2C}" dt="2024-04-10T10:56:43.166" v="1203" actId="207"/>
          <ac:spMkLst>
            <pc:docMk/>
            <pc:sldMk cId="1732863363" sldId="263"/>
            <ac:spMk id="3" creationId="{97097577-6DDE-C60B-114D-E37EAD9C34BE}"/>
          </ac:spMkLst>
        </pc:spChg>
        <pc:spChg chg="add del">
          <ac:chgData name="Giulia Ortolani" userId="d9212689-430e-4ee3-81b3-d947e43afdd0" providerId="ADAL" clId="{D44E5873-CDAB-47DF-95E1-D784EB74AE2C}" dt="2024-04-10T10:54:32.910" v="1123" actId="22"/>
          <ac:spMkLst>
            <pc:docMk/>
            <pc:sldMk cId="1732863363" sldId="263"/>
            <ac:spMk id="5" creationId="{858D3829-0601-FCD5-B8E8-06890689B523}"/>
          </ac:spMkLst>
        </pc:spChg>
        <pc:spChg chg="add del mod">
          <ac:chgData name="Giulia Ortolani" userId="d9212689-430e-4ee3-81b3-d947e43afdd0" providerId="ADAL" clId="{D44E5873-CDAB-47DF-95E1-D784EB74AE2C}" dt="2024-04-10T10:56:40.576" v="1202" actId="478"/>
          <ac:spMkLst>
            <pc:docMk/>
            <pc:sldMk cId="1732863363" sldId="263"/>
            <ac:spMk id="6" creationId="{44B5EB35-B24B-1D6D-7842-15BF3904A7ED}"/>
          </ac:spMkLst>
        </pc:spChg>
      </pc:sldChg>
      <pc:sldChg chg="modSp del mod">
        <pc:chgData name="Giulia Ortolani" userId="d9212689-430e-4ee3-81b3-d947e43afdd0" providerId="ADAL" clId="{D44E5873-CDAB-47DF-95E1-D784EB74AE2C}" dt="2024-04-10T07:02:06.197" v="279" actId="47"/>
        <pc:sldMkLst>
          <pc:docMk/>
          <pc:sldMk cId="830418775" sldId="264"/>
        </pc:sldMkLst>
        <pc:spChg chg="mod">
          <ac:chgData name="Giulia Ortolani" userId="d9212689-430e-4ee3-81b3-d947e43afdd0" providerId="ADAL" clId="{D44E5873-CDAB-47DF-95E1-D784EB74AE2C}" dt="2024-04-10T07:01:47.211" v="274" actId="14100"/>
          <ac:spMkLst>
            <pc:docMk/>
            <pc:sldMk cId="830418775" sldId="264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2:02.968" v="277" actId="27636"/>
          <ac:spMkLst>
            <pc:docMk/>
            <pc:sldMk cId="830418775" sldId="264"/>
            <ac:spMk id="3" creationId="{09F1A851-803D-339D-199F-94C9F38D2B70}"/>
          </ac:spMkLst>
        </pc:spChg>
      </pc:sldChg>
      <pc:sldChg chg="addSp delSp modSp add mod setBg">
        <pc:chgData name="Giulia Ortolani" userId="d9212689-430e-4ee3-81b3-d947e43afdd0" providerId="ADAL" clId="{D44E5873-CDAB-47DF-95E1-D784EB74AE2C}" dt="2024-04-10T15:41:51.985" v="1413" actId="9405"/>
        <pc:sldMkLst>
          <pc:docMk/>
          <pc:sldMk cId="1315151638" sldId="265"/>
        </pc:sldMkLst>
        <pc:spChg chg="mod">
          <ac:chgData name="Giulia Ortolani" userId="d9212689-430e-4ee3-81b3-d947e43afdd0" providerId="ADAL" clId="{D44E5873-CDAB-47DF-95E1-D784EB74AE2C}" dt="2024-04-10T07:02:16.529" v="291" actId="20577"/>
          <ac:spMkLst>
            <pc:docMk/>
            <pc:sldMk cId="1315151638" sldId="265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6:20.117" v="489" actId="27636"/>
          <ac:spMkLst>
            <pc:docMk/>
            <pc:sldMk cId="1315151638" sldId="265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5:41:05.139" v="1403" actId="6549"/>
          <ac:spMkLst>
            <pc:docMk/>
            <pc:sldMk cId="1315151638" sldId="265"/>
            <ac:spMk id="4" creationId="{03DA7C4A-A2FD-ABEC-A8BE-2C1A9A1671C2}"/>
          </ac:spMkLst>
        </pc:spChg>
        <pc:spChg chg="add mod">
          <ac:chgData name="Giulia Ortolani" userId="d9212689-430e-4ee3-81b3-d947e43afdd0" providerId="ADAL" clId="{D44E5873-CDAB-47DF-95E1-D784EB74AE2C}" dt="2024-04-10T10:47:02.560" v="605" actId="1076"/>
          <ac:spMkLst>
            <pc:docMk/>
            <pc:sldMk cId="1315151638" sldId="265"/>
            <ac:spMk id="5" creationId="{7F53CC1F-88DE-B27A-A652-86F6E887563E}"/>
          </ac:spMkLst>
        </pc:spChg>
        <pc:spChg chg="add del">
          <ac:chgData name="Giulia Ortolani" userId="d9212689-430e-4ee3-81b3-d947e43afdd0" providerId="ADAL" clId="{D44E5873-CDAB-47DF-95E1-D784EB74AE2C}" dt="2024-04-10T15:41:20.296" v="1409" actId="478"/>
          <ac:spMkLst>
            <pc:docMk/>
            <pc:sldMk cId="1315151638" sldId="265"/>
            <ac:spMk id="15" creationId="{0F9F62BA-0939-49B7-A9E4-017633DB489A}"/>
          </ac:spMkLst>
        </pc:spChg>
        <pc:grpChg chg="add mod">
          <ac:chgData name="Giulia Ortolani" userId="d9212689-430e-4ee3-81b3-d947e43afdd0" providerId="ADAL" clId="{D44E5873-CDAB-47DF-95E1-D784EB74AE2C}" dt="2024-04-10T07:07:05.749" v="500" actId="1076"/>
          <ac:grpSpMkLst>
            <pc:docMk/>
            <pc:sldMk cId="1315151638" sldId="265"/>
            <ac:grpSpMk id="21" creationId="{302BC75F-890D-6476-F8EC-C61B14C021FD}"/>
          </ac:grpSpMkLst>
        </pc:grpChg>
        <pc:picChg chg="add del mod">
          <ac:chgData name="Giulia Ortolani" userId="d9212689-430e-4ee3-81b3-d947e43afdd0" providerId="ADAL" clId="{D44E5873-CDAB-47DF-95E1-D784EB74AE2C}" dt="2024-04-10T07:03:21.413" v="310" actId="478"/>
          <ac:picMkLst>
            <pc:docMk/>
            <pc:sldMk cId="1315151638" sldId="265"/>
            <ac:picMk id="6" creationId="{661D9C16-B604-55CA-2B30-6F83D4590CDF}"/>
          </ac:picMkLst>
        </pc:picChg>
        <pc:picChg chg="add del">
          <ac:chgData name="Giulia Ortolani" userId="d9212689-430e-4ee3-81b3-d947e43afdd0" providerId="ADAL" clId="{D44E5873-CDAB-47DF-95E1-D784EB74AE2C}" dt="2024-04-10T07:03:14.181" v="308" actId="22"/>
          <ac:picMkLst>
            <pc:docMk/>
            <pc:sldMk cId="1315151638" sldId="265"/>
            <ac:picMk id="8" creationId="{D20EF277-7A54-8E4E-4638-D9088E30DA4C}"/>
          </ac:picMkLst>
        </pc:picChg>
        <pc:picChg chg="add mod">
          <ac:chgData name="Giulia Ortolani" userId="d9212689-430e-4ee3-81b3-d947e43afdd0" providerId="ADAL" clId="{D44E5873-CDAB-47DF-95E1-D784EB74AE2C}" dt="2024-04-10T07:06:56.006" v="498" actId="164"/>
          <ac:picMkLst>
            <pc:docMk/>
            <pc:sldMk cId="1315151638" sldId="265"/>
            <ac:picMk id="10" creationId="{BF3206CB-C183-5B99-1BFA-9D131C0A9783}"/>
          </ac:picMkLst>
        </pc:picChg>
        <pc:picChg chg="add del mod modCrop">
          <ac:chgData name="Giulia Ortolani" userId="d9212689-430e-4ee3-81b3-d947e43afdd0" providerId="ADAL" clId="{D44E5873-CDAB-47DF-95E1-D784EB74AE2C}" dt="2024-04-10T15:38:27.113" v="1335" actId="478"/>
          <ac:picMkLst>
            <pc:docMk/>
            <pc:sldMk cId="1315151638" sldId="265"/>
            <ac:picMk id="18" creationId="{DCAD6247-6847-5832-ED4D-0B13AC3B5832}"/>
          </ac:picMkLst>
        </pc:picChg>
        <pc:picChg chg="add mod">
          <ac:chgData name="Giulia Ortolani" userId="d9212689-430e-4ee3-81b3-d947e43afdd0" providerId="ADAL" clId="{D44E5873-CDAB-47DF-95E1-D784EB74AE2C}" dt="2024-04-10T07:07:11.416" v="501" actId="1076"/>
          <ac:picMkLst>
            <pc:docMk/>
            <pc:sldMk cId="1315151638" sldId="265"/>
            <ac:picMk id="20" creationId="{BABD3554-018B-B6CE-BFAB-CBD85E29D962}"/>
          </ac:picMkLst>
        </pc:picChg>
        <pc:inkChg chg="add del">
          <ac:chgData name="Giulia Ortolani" userId="d9212689-430e-4ee3-81b3-d947e43afdd0" providerId="ADAL" clId="{D44E5873-CDAB-47DF-95E1-D784EB74AE2C}" dt="2024-04-10T15:39:19.664" v="1374" actId="9405"/>
          <ac:inkMkLst>
            <pc:docMk/>
            <pc:sldMk cId="1315151638" sldId="265"/>
            <ac:inkMk id="6" creationId="{F1FCD45B-8A8A-00B8-8592-68C12456CF11}"/>
          </ac:inkMkLst>
        </pc:inkChg>
        <pc:inkChg chg="add del">
          <ac:chgData name="Giulia Ortolani" userId="d9212689-430e-4ee3-81b3-d947e43afdd0" providerId="ADAL" clId="{D44E5873-CDAB-47DF-95E1-D784EB74AE2C}" dt="2024-04-10T15:39:19.089" v="1373" actId="9405"/>
          <ac:inkMkLst>
            <pc:docMk/>
            <pc:sldMk cId="1315151638" sldId="265"/>
            <ac:inkMk id="7" creationId="{94AA6C40-090D-7041-CF83-D9865079FC25}"/>
          </ac:inkMkLst>
        </pc:inkChg>
        <pc:inkChg chg="add del mod">
          <ac:chgData name="Giulia Ortolani" userId="d9212689-430e-4ee3-81b3-d947e43afdd0" providerId="ADAL" clId="{D44E5873-CDAB-47DF-95E1-D784EB74AE2C}" dt="2024-04-10T15:41:14.548" v="1406" actId="478"/>
          <ac:inkMkLst>
            <pc:docMk/>
            <pc:sldMk cId="1315151638" sldId="265"/>
            <ac:inkMk id="8" creationId="{5F0B51C8-0CE8-6379-4AC4-750A04EBD9A2}"/>
          </ac:inkMkLst>
        </pc:inkChg>
        <pc:inkChg chg="add del">
          <ac:chgData name="Giulia Ortolani" userId="d9212689-430e-4ee3-81b3-d947e43afdd0" providerId="ADAL" clId="{D44E5873-CDAB-47DF-95E1-D784EB74AE2C}" dt="2024-04-10T15:39:30.851" v="1377" actId="9405"/>
          <ac:inkMkLst>
            <pc:docMk/>
            <pc:sldMk cId="1315151638" sldId="265"/>
            <ac:inkMk id="9" creationId="{3449243C-2DA5-EADE-E374-2898E207ED6A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1" creationId="{62300043-DB56-53B2-D8AB-4E197CAAB531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2" creationId="{82AA106E-4A04-47A3-D48D-81BACCC1B63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3" creationId="{46747C8A-8EA5-60E2-078E-28B272BF39F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4" creationId="{1C8A16F8-5AFA-F579-0257-E92286EBCB91}"/>
          </ac:inkMkLst>
        </pc:inkChg>
        <pc:inkChg chg="add del">
          <ac:chgData name="Giulia Ortolani" userId="d9212689-430e-4ee3-81b3-d947e43afdd0" providerId="ADAL" clId="{D44E5873-CDAB-47DF-95E1-D784EB74AE2C}" dt="2024-04-10T07:04:01.641" v="320" actId="9405"/>
          <ac:inkMkLst>
            <pc:docMk/>
            <pc:sldMk cId="1315151638" sldId="265"/>
            <ac:inkMk id="15" creationId="{7724BA2D-9D31-1BD5-E5BA-6CB7E1C5F992}"/>
          </ac:inkMkLst>
        </pc:inkChg>
        <pc:inkChg chg="add del">
          <ac:chgData name="Giulia Ortolani" userId="d9212689-430e-4ee3-81b3-d947e43afdd0" providerId="ADAL" clId="{D44E5873-CDAB-47DF-95E1-D784EB74AE2C}" dt="2024-04-10T15:39:36.926" v="1379" actId="9405"/>
          <ac:inkMkLst>
            <pc:docMk/>
            <pc:sldMk cId="1315151638" sldId="265"/>
            <ac:inkMk id="15" creationId="{F35F40FA-2843-7CA6-1825-E49162AF415D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6" creationId="{6BA8642A-ED0D-7AD6-CD6E-F4F0C8536829}"/>
          </ac:inkMkLst>
        </pc:inkChg>
        <pc:inkChg chg="add del">
          <ac:chgData name="Giulia Ortolani" userId="d9212689-430e-4ee3-81b3-d947e43afdd0" providerId="ADAL" clId="{D44E5873-CDAB-47DF-95E1-D784EB74AE2C}" dt="2024-04-10T15:39:42.300" v="1381" actId="9405"/>
          <ac:inkMkLst>
            <pc:docMk/>
            <pc:sldMk cId="1315151638" sldId="265"/>
            <ac:inkMk id="17" creationId="{487CFA3F-A2A1-EB48-45B7-49C59E8D8B85}"/>
          </ac:inkMkLst>
        </pc:inkChg>
        <pc:inkChg chg="add del">
          <ac:chgData name="Giulia Ortolani" userId="d9212689-430e-4ee3-81b3-d947e43afdd0" providerId="ADAL" clId="{D44E5873-CDAB-47DF-95E1-D784EB74AE2C}" dt="2024-04-10T15:39:46.259" v="1383" actId="9405"/>
          <ac:inkMkLst>
            <pc:docMk/>
            <pc:sldMk cId="1315151638" sldId="265"/>
            <ac:inkMk id="19" creationId="{AF4032C0-3B21-B83C-B89A-E966B6E99B57}"/>
          </ac:inkMkLst>
        </pc:inkChg>
        <pc:inkChg chg="add del">
          <ac:chgData name="Giulia Ortolani" userId="d9212689-430e-4ee3-81b3-d947e43afdd0" providerId="ADAL" clId="{D44E5873-CDAB-47DF-95E1-D784EB74AE2C}" dt="2024-04-10T15:39:51.351" v="1385" actId="9405"/>
          <ac:inkMkLst>
            <pc:docMk/>
            <pc:sldMk cId="1315151638" sldId="265"/>
            <ac:inkMk id="22" creationId="{8C21D23B-4FE3-6690-6867-A989FDAD9BB4}"/>
          </ac:inkMkLst>
        </pc:inkChg>
        <pc:inkChg chg="add">
          <ac:chgData name="Giulia Ortolani" userId="d9212689-430e-4ee3-81b3-d947e43afdd0" providerId="ADAL" clId="{D44E5873-CDAB-47DF-95E1-D784EB74AE2C}" dt="2024-04-10T15:39:55.107" v="1386" actId="9405"/>
          <ac:inkMkLst>
            <pc:docMk/>
            <pc:sldMk cId="1315151638" sldId="265"/>
            <ac:inkMk id="23" creationId="{0F3A30B4-61C5-BE6C-0659-95C024A777E4}"/>
          </ac:inkMkLst>
        </pc:inkChg>
        <pc:inkChg chg="add del">
          <ac:chgData name="Giulia Ortolani" userId="d9212689-430e-4ee3-81b3-d947e43afdd0" providerId="ADAL" clId="{D44E5873-CDAB-47DF-95E1-D784EB74AE2C}" dt="2024-04-10T15:41:16.231" v="1407" actId="478"/>
          <ac:inkMkLst>
            <pc:docMk/>
            <pc:sldMk cId="1315151638" sldId="265"/>
            <ac:inkMk id="24" creationId="{26267917-6A7E-2E3B-0566-DBF7536054EB}"/>
          </ac:inkMkLst>
        </pc:inkChg>
        <pc:inkChg chg="add del">
          <ac:chgData name="Giulia Ortolani" userId="d9212689-430e-4ee3-81b3-d947e43afdd0" providerId="ADAL" clId="{D44E5873-CDAB-47DF-95E1-D784EB74AE2C}" dt="2024-04-10T15:40:06.580" v="1389" actId="9405"/>
          <ac:inkMkLst>
            <pc:docMk/>
            <pc:sldMk cId="1315151638" sldId="265"/>
            <ac:inkMk id="25" creationId="{DA6DB16B-3C51-8307-02E2-8E534680A338}"/>
          </ac:inkMkLst>
        </pc:inkChg>
        <pc:inkChg chg="add">
          <ac:chgData name="Giulia Ortolani" userId="d9212689-430e-4ee3-81b3-d947e43afdd0" providerId="ADAL" clId="{D44E5873-CDAB-47DF-95E1-D784EB74AE2C}" dt="2024-04-10T15:40:09.915" v="1390" actId="9405"/>
          <ac:inkMkLst>
            <pc:docMk/>
            <pc:sldMk cId="1315151638" sldId="265"/>
            <ac:inkMk id="26" creationId="{F4FE1E0A-DA7F-0284-E2A4-589D7B39AD6D}"/>
          </ac:inkMkLst>
        </pc:inkChg>
        <pc:inkChg chg="add del">
          <ac:chgData name="Giulia Ortolani" userId="d9212689-430e-4ee3-81b3-d947e43afdd0" providerId="ADAL" clId="{D44E5873-CDAB-47DF-95E1-D784EB74AE2C}" dt="2024-04-10T15:41:19.912" v="1408" actId="34122"/>
          <ac:inkMkLst>
            <pc:docMk/>
            <pc:sldMk cId="1315151638" sldId="265"/>
            <ac:inkMk id="27" creationId="{F0E76511-EC58-71FB-AD90-381349427CA6}"/>
          </ac:inkMkLst>
        </pc:inkChg>
        <pc:inkChg chg="add">
          <ac:chgData name="Giulia Ortolani" userId="d9212689-430e-4ee3-81b3-d947e43afdd0" providerId="ADAL" clId="{D44E5873-CDAB-47DF-95E1-D784EB74AE2C}" dt="2024-04-10T15:40:20.385" v="1392" actId="9405"/>
          <ac:inkMkLst>
            <pc:docMk/>
            <pc:sldMk cId="1315151638" sldId="265"/>
            <ac:inkMk id="28" creationId="{4501DF3F-9708-04B3-24D5-05312126C9FA}"/>
          </ac:inkMkLst>
        </pc:inkChg>
        <pc:inkChg chg="add del">
          <ac:chgData name="Giulia Ortolani" userId="d9212689-430e-4ee3-81b3-d947e43afdd0" providerId="ADAL" clId="{D44E5873-CDAB-47DF-95E1-D784EB74AE2C}" dt="2024-04-10T15:41:12.074" v="1405" actId="478"/>
          <ac:inkMkLst>
            <pc:docMk/>
            <pc:sldMk cId="1315151638" sldId="265"/>
            <ac:inkMk id="29" creationId="{881F135F-BB63-CC97-438B-A8FF3A935604}"/>
          </ac:inkMkLst>
        </pc:inkChg>
        <pc:inkChg chg="add">
          <ac:chgData name="Giulia Ortolani" userId="d9212689-430e-4ee3-81b3-d947e43afdd0" providerId="ADAL" clId="{D44E5873-CDAB-47DF-95E1-D784EB74AE2C}" dt="2024-04-10T15:40:39.034" v="1394" actId="9405"/>
          <ac:inkMkLst>
            <pc:docMk/>
            <pc:sldMk cId="1315151638" sldId="265"/>
            <ac:inkMk id="30" creationId="{ABAFC698-B1E4-7926-9F53-266219C7C6B3}"/>
          </ac:inkMkLst>
        </pc:inkChg>
        <pc:inkChg chg="add">
          <ac:chgData name="Giulia Ortolani" userId="d9212689-430e-4ee3-81b3-d947e43afdd0" providerId="ADAL" clId="{D44E5873-CDAB-47DF-95E1-D784EB74AE2C}" dt="2024-04-10T15:41:30.471" v="1410" actId="9405"/>
          <ac:inkMkLst>
            <pc:docMk/>
            <pc:sldMk cId="1315151638" sldId="265"/>
            <ac:inkMk id="31" creationId="{EB37CC7D-6DDD-3C79-1CD4-51A8CB2BF582}"/>
          </ac:inkMkLst>
        </pc:inkChg>
        <pc:inkChg chg="add">
          <ac:chgData name="Giulia Ortolani" userId="d9212689-430e-4ee3-81b3-d947e43afdd0" providerId="ADAL" clId="{D44E5873-CDAB-47DF-95E1-D784EB74AE2C}" dt="2024-04-10T15:41:38.293" v="1411" actId="9405"/>
          <ac:inkMkLst>
            <pc:docMk/>
            <pc:sldMk cId="1315151638" sldId="265"/>
            <ac:inkMk id="32" creationId="{100F4497-24BE-E182-B23B-BB266CE278CB}"/>
          </ac:inkMkLst>
        </pc:inkChg>
        <pc:inkChg chg="add">
          <ac:chgData name="Giulia Ortolani" userId="d9212689-430e-4ee3-81b3-d947e43afdd0" providerId="ADAL" clId="{D44E5873-CDAB-47DF-95E1-D784EB74AE2C}" dt="2024-04-10T15:41:45.140" v="1412" actId="9405"/>
          <ac:inkMkLst>
            <pc:docMk/>
            <pc:sldMk cId="1315151638" sldId="265"/>
            <ac:inkMk id="33" creationId="{E2AE22B0-77AB-20F1-4FFB-E04CD30E3FDF}"/>
          </ac:inkMkLst>
        </pc:inkChg>
        <pc:inkChg chg="add">
          <ac:chgData name="Giulia Ortolani" userId="d9212689-430e-4ee3-81b3-d947e43afdd0" providerId="ADAL" clId="{D44E5873-CDAB-47DF-95E1-D784EB74AE2C}" dt="2024-04-10T15:41:51.985" v="1413" actId="9405"/>
          <ac:inkMkLst>
            <pc:docMk/>
            <pc:sldMk cId="1315151638" sldId="265"/>
            <ac:inkMk id="34" creationId="{367BF16E-A820-DC28-6732-AB715EE93630}"/>
          </ac:inkMkLst>
        </pc:inkChg>
      </pc:sldChg>
    </pc:docChg>
  </pc:docChgLst>
  <pc:docChgLst>
    <pc:chgData name="Riihimäki, Johanna" userId="S::jopariih@jyu.fi::f06ad8bf-b251-424f-a727-84aaec4fba8d" providerId="AD" clId="Web-{E2B5C3F3-6A21-5FFA-74D2-B4EF3E4B32FE}"/>
    <pc:docChg chg="addSld delSld modSld sldOrd addMainMaster delMainMaster">
      <pc:chgData name="Riihimäki, Johanna" userId="S::jopariih@jyu.fi::f06ad8bf-b251-424f-a727-84aaec4fba8d" providerId="AD" clId="Web-{E2B5C3F3-6A21-5FFA-74D2-B4EF3E4B32FE}" dt="2024-04-10T06:06:50.797" v="1533" actId="1076"/>
      <pc:docMkLst>
        <pc:docMk/>
      </pc:docMkLst>
      <pc:sldChg chg="delSp modSp mod modClrScheme chgLayout">
        <pc:chgData name="Riihimäki, Johanna" userId="S::jopariih@jyu.fi::f06ad8bf-b251-424f-a727-84aaec4fba8d" providerId="AD" clId="Web-{E2B5C3F3-6A21-5FFA-74D2-B4EF3E4B32FE}" dt="2024-04-10T05:58:02.331" v="1235"/>
        <pc:sldMkLst>
          <pc:docMk/>
          <pc:sldMk cId="2473777132" sldId="256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2" creationId="{74F0E030-7B18-307B-6FF5-DDD2385CBE36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3" creationId="{7D84FB2D-3216-2BFF-CB5F-5E22FA2BDDAE}"/>
          </ac:spMkLst>
        </pc:spChg>
        <pc:spChg chg="del mod">
          <ac:chgData name="Riihimäki, Johanna" userId="S::jopariih@jyu.fi::f06ad8bf-b251-424f-a727-84aaec4fba8d" providerId="AD" clId="Web-{E2B5C3F3-6A21-5FFA-74D2-B4EF3E4B32FE}" dt="2024-04-10T05:58:02.331" v="1235"/>
          <ac:spMkLst>
            <pc:docMk/>
            <pc:sldMk cId="2473777132" sldId="256"/>
            <ac:spMk id="4" creationId="{2013227A-0A53-B825-4AB5-946CF89C0115}"/>
          </ac:spMkLst>
        </pc:spChg>
      </pc:sldChg>
      <pc:sldChg chg="modSp del mod modClrScheme chgLayout">
        <pc:chgData name="Riihimäki, Johanna" userId="S::jopariih@jyu.fi::f06ad8bf-b251-424f-a727-84aaec4fba8d" providerId="AD" clId="Web-{E2B5C3F3-6A21-5FFA-74D2-B4EF3E4B32FE}" dt="2024-04-10T06:02:27.197" v="1489"/>
        <pc:sldMkLst>
          <pc:docMk/>
          <pc:sldMk cId="3372192238" sldId="257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372192238" sldId="257"/>
            <ac:spMk id="2" creationId="{12FC630A-161F-5E5A-6CE0-34A11F69B664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2:22.509" v="1488" actId="20577"/>
          <ac:spMkLst>
            <pc:docMk/>
            <pc:sldMk cId="3372192238" sldId="257"/>
            <ac:spMk id="3" creationId="{D2D795D8-4A3B-7D7A-1D84-6D02008F4B32}"/>
          </ac:spMkLst>
        </pc:spChg>
      </pc:sldChg>
      <pc:sldChg chg="modSp mod modClrScheme chgLayout">
        <pc:chgData name="Riihimäki, Johanna" userId="S::jopariih@jyu.fi::f06ad8bf-b251-424f-a727-84aaec4fba8d" providerId="AD" clId="Web-{E2B5C3F3-6A21-5FFA-74D2-B4EF3E4B32FE}" dt="2024-04-10T06:04:41.622" v="1525" actId="20577"/>
        <pc:sldMkLst>
          <pc:docMk/>
          <pc:sldMk cId="4159415826" sldId="258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159415826" sldId="258"/>
            <ac:spMk id="2" creationId="{15ED45A9-EC62-433E-C397-C678FFC4BFC0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4:41.622" v="1525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delSp modSp mod modClrScheme chgLayout">
        <pc:chgData name="Riihimäki, Johanna" userId="S::jopariih@jyu.fi::f06ad8bf-b251-424f-a727-84aaec4fba8d" providerId="AD" clId="Web-{E2B5C3F3-6A21-5FFA-74D2-B4EF3E4B32FE}" dt="2024-04-10T06:02:47.760" v="1491"/>
        <pc:sldMkLst>
          <pc:docMk/>
          <pc:sldMk cId="426450475" sldId="259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4" creationId="{63FD4E4A-FB14-DCCC-BFF2-136AD63716F9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6" creationId="{AFF3DB45-E302-4670-75B3-7AC4A64D2F66}"/>
          </ac:spMkLst>
        </pc:spChg>
        <pc:spChg chg="del mod">
          <ac:chgData name="Riihimäki, Johanna" userId="S::jopariih@jyu.fi::f06ad8bf-b251-424f-a727-84aaec4fba8d" providerId="AD" clId="Web-{E2B5C3F3-6A21-5FFA-74D2-B4EF3E4B32FE}" dt="2024-04-10T06:02:47.760" v="1491"/>
          <ac:spMkLst>
            <pc:docMk/>
            <pc:sldMk cId="426450475" sldId="259"/>
            <ac:spMk id="11" creationId="{F63174D4-1103-3DEA-DA32-C74599CDE2FC}"/>
          </ac:spMkLst>
        </pc:spChg>
        <pc:picChg chg="mod ord">
          <ac:chgData name="Riihimäki, Johanna" userId="S::jopariih@jyu.fi::f06ad8bf-b251-424f-a727-84aaec4fba8d" providerId="AD" clId="Web-{E2B5C3F3-6A21-5FFA-74D2-B4EF3E4B32FE}" dt="2024-04-10T05:57:45.956" v="1216"/>
          <ac:picMkLst>
            <pc:docMk/>
            <pc:sldMk cId="426450475" sldId="259"/>
            <ac:picMk id="8" creationId="{87DD2B49-E047-0A7D-2316-A4AB9881626B}"/>
          </ac:picMkLst>
        </pc:picChg>
      </pc:sldChg>
      <pc:sldChg chg="modSp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27827499" sldId="260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2" creationId="{F25E4AA6-F6AA-B07F-9246-03A6D22661F7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3" creationId="{251D08DA-1A0A-3DDF-8F26-1938022CF5CF}"/>
          </ac:spMkLst>
        </pc:spChg>
      </pc:sldChg>
      <pc:sldChg chg="addSp delSp modSp mod setBg modClrScheme delDesignElem chgLayout">
        <pc:chgData name="Riihimäki, Johanna" userId="S::jopariih@jyu.fi::f06ad8bf-b251-424f-a727-84aaec4fba8d" providerId="AD" clId="Web-{E2B5C3F3-6A21-5FFA-74D2-B4EF3E4B32FE}" dt="2024-04-10T06:06:50.797" v="1533" actId="1076"/>
        <pc:sldMkLst>
          <pc:docMk/>
          <pc:sldMk cId="3116678895" sldId="261"/>
        </pc:sldMkLst>
        <pc:spChg chg="mod ord">
          <ac:chgData name="Riihimäki, Johanna" userId="S::jopariih@jyu.fi::f06ad8bf-b251-424f-a727-84aaec4fba8d" providerId="AD" clId="Web-{E2B5C3F3-6A21-5FFA-74D2-B4EF3E4B32FE}" dt="2024-04-10T06:06:40.250" v="1531" actId="1076"/>
          <ac:spMkLst>
            <pc:docMk/>
            <pc:sldMk cId="3116678895" sldId="261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6:47.938" v="1532" actId="1076"/>
          <ac:spMkLst>
            <pc:docMk/>
            <pc:sldMk cId="3116678895" sldId="261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9" creationId="{743AA782-23D1-4521-8CAD-47662984AA0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11" creationId="{650D18FE-0824-4A46-B22C-A86B52E5780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6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8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2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4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29" creationId="{2C9A9DA9-7DC8-488B-A882-123947B0F3D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1" creationId="{57F6BDD4-E066-4008-8011-6CC31AEB4556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3" creationId="{2711A8FB-68FC-45FC-B01E-38F809E2D43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5" creationId="{2A865FE3-5FC9-4049-87CF-30019C46C0F5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8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9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1" creationId="{A8908DB7-C3A6-4FCB-9820-CEE02B398C4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2" creationId="{535742DD-1B16-4E9D-B715-0D74B4574A6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4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5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6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8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9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1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2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9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61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8" creationId="{CD8B4F24-440B-49E9-B85D-733523DC064B}"/>
          </ac:spMkLst>
        </pc:spChg>
        <pc:picChg chg="add del mod">
          <ac:chgData name="Riihimäki, Johanna" userId="S::jopariih@jyu.fi::f06ad8bf-b251-424f-a727-84aaec4fba8d" providerId="AD" clId="Web-{E2B5C3F3-6A21-5FFA-74D2-B4EF3E4B32FE}" dt="2024-04-10T05:28:52.961" v="195"/>
          <ac:picMkLst>
            <pc:docMk/>
            <pc:sldMk cId="3116678895" sldId="261"/>
            <ac:picMk id="4" creationId="{BEE54C2E-96F2-1E79-BACA-D3C951F05D77}"/>
          </ac:picMkLst>
        </pc:picChg>
        <pc:picChg chg="add del mod">
          <ac:chgData name="Riihimäki, Johanna" userId="S::jopariih@jyu.fi::f06ad8bf-b251-424f-a727-84aaec4fba8d" providerId="AD" clId="Web-{E2B5C3F3-6A21-5FFA-74D2-B4EF3E4B32FE}" dt="2024-04-10T05:31:52.621" v="233"/>
          <ac:picMkLst>
            <pc:docMk/>
            <pc:sldMk cId="3116678895" sldId="261"/>
            <ac:picMk id="5" creationId="{FD64BB3A-BADA-594C-24C7-DBBD4FAAFC50}"/>
          </ac:picMkLst>
        </pc:picChg>
        <pc:picChg chg="add mod">
          <ac:chgData name="Riihimäki, Johanna" userId="S::jopariih@jyu.fi::f06ad8bf-b251-424f-a727-84aaec4fba8d" providerId="AD" clId="Web-{E2B5C3F3-6A21-5FFA-74D2-B4EF3E4B32FE}" dt="2024-04-10T06:06:50.797" v="1533" actId="1076"/>
          <ac:picMkLst>
            <pc:docMk/>
            <pc:sldMk cId="3116678895" sldId="261"/>
            <ac:picMk id="6" creationId="{661D9C16-B604-55CA-2B30-6F83D4590CDF}"/>
          </ac:picMkLst>
        </pc:picChg>
      </pc:sldChg>
      <pc:sldChg chg="modSp new mod or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3594638006" sldId="262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2" creationId="{D010584C-DBC3-0B03-1601-C693CD204DD2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3" creationId="{16AEF29D-CC7E-64BE-5D33-C41370619029}"/>
          </ac:spMkLst>
        </pc:spChg>
      </pc:sldChg>
      <pc:sldChg chg="modSp new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1732863363" sldId="263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2" creationId="{9D27FD30-3FE5-356F-D334-04EA15279315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3" creationId="{97097577-6DDE-C60B-114D-E37EAD9C34BE}"/>
          </ac:spMkLst>
        </pc:spChg>
      </pc:sldChg>
      <pc:sldChg chg="addSp delSp modSp add mod replId modClrScheme delDesignElem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30418775" sldId="264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8" creationId="{CD8B4F24-440B-49E9-B85D-733523DC064B}"/>
          </ac:spMkLst>
        </pc:spChg>
        <pc:picChg chg="del">
          <ac:chgData name="Riihimäki, Johanna" userId="S::jopariih@jyu.fi::f06ad8bf-b251-424f-a727-84aaec4fba8d" providerId="AD" clId="Web-{E2B5C3F3-6A21-5FFA-74D2-B4EF3E4B32FE}" dt="2024-04-10T05:53:59.122" v="429"/>
          <ac:picMkLst>
            <pc:docMk/>
            <pc:sldMk cId="830418775" sldId="264"/>
            <ac:picMk id="6" creationId="{661D9C16-B604-55CA-2B30-6F83D4590CDF}"/>
          </ac:picMkLst>
        </pc:picChg>
      </pc:sldChg>
      <pc:sldMasterChg chg="add del addSldLayout del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2685460780" sldId="2147483648"/>
        </pc:sldMasterMkLst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939650435" sldId="2147483649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14139155" sldId="2147483650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84720434" sldId="2147483651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5717604" sldId="2147483652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967997515" sldId="2147483653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221632390" sldId="2147483654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333974260" sldId="2147483655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708739623" sldId="2147483656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95062710" sldId="2147483657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408259005" sldId="2147483658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239792720" sldId="2147483659"/>
          </pc:sldLayoutMkLst>
        </pc:sldLayoutChg>
      </pc:sldMasterChg>
      <pc:sldMasterChg chg="add addSldLayout mod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777485583" sldId="2147483660"/>
        </pc:sldMasterMkLst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231511172" sldId="2147483661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986243442" sldId="2147483662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274769685" sldId="2147483663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844695321" sldId="2147483664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001545152" sldId="2147483665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009404726" sldId="2147483666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869668647" sldId="2147483667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156882223" sldId="2147483668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908275589" sldId="2147483669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621225239" sldId="2147483670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667323727" sldId="2147483671"/>
          </pc:sldLayoutMkLst>
        </pc:sldLayoutChg>
      </pc:sldMasterChg>
      <pc:sldMasterChg chg="add del addSldLayout delSldLayout modSldLayout">
        <pc:chgData name="Riihimäki, Johanna" userId="S::jopariih@jyu.fi::f06ad8bf-b251-424f-a727-84aaec4fba8d" providerId="AD" clId="Web-{E2B5C3F3-6A21-5FFA-74D2-B4EF3E4B32FE}" dt="2024-04-10T05:57:32.502" v="703"/>
        <pc:sldMasterMkLst>
          <pc:docMk/>
          <pc:sldMasterMk cId="2093472072" sldId="2147483660"/>
        </pc:sldMasterMkLst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206537318" sldId="2147483661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72092966" sldId="2147483662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01315582" sldId="2147483663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83653382" sldId="2147483664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15382397" sldId="2147483665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591528710" sldId="2147483666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2235148" sldId="2147483667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909181443" sldId="2147483668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867802297" sldId="2147483669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9226257" sldId="2147483670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635114559" sldId="2147483671"/>
          </pc:sldLayoutMkLst>
        </pc:sldLayoutChg>
      </pc:sldMasterChg>
    </pc:docChg>
  </pc:docChgLst>
  <pc:docChgLst>
    <pc:chgData name="Riihimäki, Johanna" userId="S::jopariih@jyu.fi::f06ad8bf-b251-424f-a727-84aaec4fba8d" providerId="AD" clId="Web-{BD2E4B26-851C-1418-C40F-9E67C99D36EA}"/>
    <pc:docChg chg="modSld">
      <pc:chgData name="Riihimäki, Johanna" userId="S::jopariih@jyu.fi::f06ad8bf-b251-424f-a727-84aaec4fba8d" providerId="AD" clId="Web-{BD2E4B26-851C-1418-C40F-9E67C99D36EA}" dt="2024-04-10T12:37:04.942" v="38" actId="14100"/>
      <pc:docMkLst>
        <pc:docMk/>
      </pc:docMkLst>
      <pc:sldChg chg="delSp modSp">
        <pc:chgData name="Riihimäki, Johanna" userId="S::jopariih@jyu.fi::f06ad8bf-b251-424f-a727-84aaec4fba8d" providerId="AD" clId="Web-{BD2E4B26-851C-1418-C40F-9E67C99D36EA}" dt="2024-04-10T12:17:48.136" v="34"/>
        <pc:sldMkLst>
          <pc:docMk/>
          <pc:sldMk cId="4159415826" sldId="258"/>
        </pc:sldMkLst>
        <pc:spChg chg="mod">
          <ac:chgData name="Riihimäki, Johanna" userId="S::jopariih@jyu.fi::f06ad8bf-b251-424f-a727-84aaec4fba8d" providerId="AD" clId="Web-{BD2E4B26-851C-1418-C40F-9E67C99D36EA}" dt="2024-04-10T12:14:55.257" v="3" actId="20577"/>
          <ac:spMkLst>
            <pc:docMk/>
            <pc:sldMk cId="4159415826" sldId="258"/>
            <ac:spMk id="3" creationId="{D86CE192-4586-DB48-7AAA-2D9A164B5AAE}"/>
          </ac:spMkLst>
        </pc:spChg>
        <pc:spChg chg="del mod">
          <ac:chgData name="Riihimäki, Johanna" userId="S::jopariih@jyu.fi::f06ad8bf-b251-424f-a727-84aaec4fba8d" providerId="AD" clId="Web-{BD2E4B26-851C-1418-C40F-9E67C99D36EA}" dt="2024-04-10T12:17:48.136" v="34"/>
          <ac:spMkLst>
            <pc:docMk/>
            <pc:sldMk cId="4159415826" sldId="258"/>
            <ac:spMk id="4" creationId="{B4968B89-D53F-CA45-D195-19DB619FB6BF}"/>
          </ac:spMkLst>
        </pc:spChg>
      </pc:sldChg>
      <pc:sldChg chg="delSp modSp">
        <pc:chgData name="Riihimäki, Johanna" userId="S::jopariih@jyu.fi::f06ad8bf-b251-424f-a727-84aaec4fba8d" providerId="AD" clId="Web-{BD2E4B26-851C-1418-C40F-9E67C99D36EA}" dt="2024-04-10T12:37:04.942" v="38" actId="14100"/>
        <pc:sldMkLst>
          <pc:docMk/>
          <pc:sldMk cId="3116678895" sldId="261"/>
        </pc:sldMkLst>
        <pc:spChg chg="mod">
          <ac:chgData name="Riihimäki, Johanna" userId="S::jopariih@jyu.fi::f06ad8bf-b251-424f-a727-84aaec4fba8d" providerId="AD" clId="Web-{BD2E4B26-851C-1418-C40F-9E67C99D36EA}" dt="2024-04-10T12:37:04.942" v="38" actId="14100"/>
          <ac:spMkLst>
            <pc:docMk/>
            <pc:sldMk cId="3116678895" sldId="261"/>
            <ac:spMk id="3" creationId="{09F1A851-803D-339D-199F-94C9F38D2B70}"/>
          </ac:spMkLst>
        </pc:spChg>
        <pc:spChg chg="del mod">
          <ac:chgData name="Riihimäki, Johanna" userId="S::jopariih@jyu.fi::f06ad8bf-b251-424f-a727-84aaec4fba8d" providerId="AD" clId="Web-{BD2E4B26-851C-1418-C40F-9E67C99D36EA}" dt="2024-04-10T12:37:00.426" v="37"/>
          <ac:spMkLst>
            <pc:docMk/>
            <pc:sldMk cId="3116678895" sldId="261"/>
            <ac:spMk id="5" creationId="{076DF964-3FEA-F85B-A3F6-CF759A4A7F7C}"/>
          </ac:spMkLst>
        </pc:spChg>
      </pc:sldChg>
      <pc:sldChg chg="modSp">
        <pc:chgData name="Riihimäki, Johanna" userId="S::jopariih@jyu.fi::f06ad8bf-b251-424f-a727-84aaec4fba8d" providerId="AD" clId="Web-{BD2E4B26-851C-1418-C40F-9E67C99D36EA}" dt="2024-04-10T12:15:57.149" v="33" actId="20577"/>
        <pc:sldMkLst>
          <pc:docMk/>
          <pc:sldMk cId="1732863363" sldId="263"/>
        </pc:sldMkLst>
        <pc:spChg chg="mod">
          <ac:chgData name="Riihimäki, Johanna" userId="S::jopariih@jyu.fi::f06ad8bf-b251-424f-a727-84aaec4fba8d" providerId="AD" clId="Web-{BD2E4B26-851C-1418-C40F-9E67C99D36EA}" dt="2024-04-10T12:15:57.149" v="33" actId="20577"/>
          <ac:spMkLst>
            <pc:docMk/>
            <pc:sldMk cId="1732863363" sldId="263"/>
            <ac:spMk id="3" creationId="{97097577-6DDE-C60B-114D-E37EAD9C34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48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1,'908'0,"-895"1,1 0,-1 1,14 4,-9-2,3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1:30.4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0,'497'0,"-482"0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1:38.29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0,'537'0,"-525"0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1:45.139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0,'509'0,"-497"0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1:51.98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0,'424'0,"-412"0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2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51,'14'-5,"0"0,1 0,0 2,0-1,0 2,0 0,19 1,37-7,6-1,1 3,127 6,-80 2,84-2,-186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5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0,'852'0,"-837"1,1 1,-1 0,28 8,-26-6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0,'209'12,"15"0,346-12,-549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4:04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25,'183'-12,"-20"0,156 12,-147 1,-151-1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39:55.107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70,'156'-9,"-5"0,965 10,-1097-2,0-1,0-1,27-8,-22 5,35-4,-1 1,-40 5,0 1,23 0,-26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0:09.91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2,'22'0,"95"-1,205 26,-245-17,1-3,103-6,-55-1,305 2,-411-2,1 0,0-1,28-8,-29 6,0 1,0 0,30 0,-35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0:20.385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0,'1524'0,"-1509"0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5:40:39.0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1,'736'0,"-715"1,37 7,21 0,14 1,-61-5,34 0,390-5,-441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1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Relationship Id="rId3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097134"/>
            <a:ext cx="6080125" cy="46637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429000"/>
            <a:ext cx="3637830" cy="2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having more timestamps/logs lead to a better score?</a:t>
            </a:r>
          </a:p>
          <a:p>
            <a:r>
              <a:rPr lang="en-GB" dirty="0"/>
              <a:t>Will being consistently active lead to a better scores?</a:t>
            </a:r>
          </a:p>
          <a:p>
            <a:r>
              <a:rPr lang="en-GB" dirty="0"/>
              <a:t>Will the preferred time of day for working influence the score?</a:t>
            </a:r>
          </a:p>
          <a:p>
            <a:r>
              <a:rPr lang="en-GB" dirty="0"/>
              <a:t>Does the completion time affect the score?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score</a:t>
            </a:r>
            <a:r>
              <a:rPr lang="en-GB" dirty="0"/>
              <a:t>: the score that each student obtained;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comp_t</a:t>
            </a:r>
            <a:r>
              <a:rPr lang="en-GB" dirty="0"/>
              <a:t>: the time each student took to complete the course (difference between the last and the first log of the student);</a:t>
            </a:r>
          </a:p>
          <a:p>
            <a:r>
              <a:rPr lang="en-GB" b="1" dirty="0">
                <a:latin typeface="Consolas" panose="020B0609020204030204" pitchFamily="49" charset="0"/>
              </a:rPr>
              <a:t>logs</a:t>
            </a:r>
            <a:r>
              <a:rPr lang="en-GB" dirty="0"/>
              <a:t>: the number of different timestamps that we have for each student;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pref_work_time</a:t>
            </a:r>
            <a:r>
              <a:rPr lang="en-GB" dirty="0"/>
              <a:t>: the time of day in which a student tends to work (morning/day/night);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log_days</a:t>
            </a:r>
            <a:r>
              <a:rPr lang="en-GB" dirty="0"/>
              <a:t>: the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1: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453004"/>
            <a:ext cx="3429000" cy="41727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/>
              <a:t>Score categories: 0-5</a:t>
            </a:r>
          </a:p>
          <a:p>
            <a:r>
              <a:rPr lang="en-GB" sz="2200" dirty="0"/>
              <a:t>Data split 70/30</a:t>
            </a:r>
          </a:p>
          <a:p>
            <a:r>
              <a:rPr lang="en-GB" sz="2200" dirty="0"/>
              <a:t>Oversampling the data</a:t>
            </a:r>
          </a:p>
          <a:p>
            <a:r>
              <a:rPr lang="en-GB" sz="2200" dirty="0"/>
              <a:t>Hyperparameter tuning</a:t>
            </a:r>
          </a:p>
          <a:p>
            <a:r>
              <a:rPr lang="en-GB" sz="2200" dirty="0"/>
              <a:t>Standardization</a:t>
            </a:r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F1-score: above 0.70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D9C16-B604-55CA-2B30-6F83D459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60" y="2165913"/>
            <a:ext cx="6387527" cy="349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34863-CDD8-3F84-F67C-632A9B1BE908}"/>
              </a:ext>
            </a:extLst>
          </p:cNvPr>
          <p:cNvSpPr txBox="1"/>
          <p:nvPr/>
        </p:nvSpPr>
        <p:spPr>
          <a:xfrm>
            <a:off x="7639123" y="639520"/>
            <a:ext cx="344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category of the score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2: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562850"/>
            <a:ext cx="4118045" cy="4818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Feature selection</a:t>
            </a:r>
          </a:p>
          <a:p>
            <a:r>
              <a:rPr lang="en-GB" sz="2200" dirty="0"/>
              <a:t>Final model:</a:t>
            </a:r>
          </a:p>
          <a:p>
            <a:endParaRPr lang="en-GB" sz="2200" dirty="0"/>
          </a:p>
          <a:p>
            <a:r>
              <a:rPr lang="en-GB" sz="2200" dirty="0"/>
              <a:t>Examples of predictions: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R-squared: 0.347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CC1F-88DE-B27A-A652-86F6E887563E}"/>
              </a:ext>
            </a:extLst>
          </p:cNvPr>
          <p:cNvSpPr txBox="1"/>
          <p:nvPr/>
        </p:nvSpPr>
        <p:spPr>
          <a:xfrm>
            <a:off x="7496062" y="637654"/>
            <a:ext cx="3103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exact value of the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BC75F-890D-6476-F8EC-C61B14C021FD}"/>
              </a:ext>
            </a:extLst>
          </p:cNvPr>
          <p:cNvGrpSpPr/>
          <p:nvPr/>
        </p:nvGrpSpPr>
        <p:grpSpPr>
          <a:xfrm>
            <a:off x="5702710" y="1749663"/>
            <a:ext cx="5329809" cy="4066638"/>
            <a:chOff x="4930766" y="1562850"/>
            <a:chExt cx="6101753" cy="46556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206CB-C183-5B99-1BFA-9D131C0A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766" y="1562850"/>
              <a:ext cx="6101753" cy="46556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14:cNvPr>
                <p14:cNvContentPartPr/>
                <p14:nvPr/>
              </p14:nvContentPartPr>
              <p14:xfrm>
                <a:off x="10569461" y="2143173"/>
                <a:ext cx="4183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7640" y="2024769"/>
                  <a:ext cx="541549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14:cNvPr>
                <p14:cNvContentPartPr/>
                <p14:nvPr/>
              </p14:nvContentPartPr>
              <p14:xfrm>
                <a:off x="8760101" y="4364013"/>
                <a:ext cx="381960" cy="2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8707" y="4241883"/>
                  <a:ext cx="505160" cy="265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14:cNvPr>
                <p14:cNvContentPartPr/>
                <p14:nvPr/>
              </p14:nvContentPartPr>
              <p14:xfrm>
                <a:off x="8769821" y="4562013"/>
                <a:ext cx="395280" cy="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8406" y="4443213"/>
                  <a:ext cx="518522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14:cNvPr>
                <p14:cNvContentPartPr/>
                <p14:nvPr/>
              </p14:nvContentPartPr>
              <p14:xfrm>
                <a:off x="8760101" y="4748853"/>
                <a:ext cx="422280" cy="1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8716" y="4623573"/>
                  <a:ext cx="545462" cy="26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14:cNvPr>
                <p14:cNvContentPartPr/>
                <p14:nvPr/>
              </p14:nvContentPartPr>
              <p14:xfrm>
                <a:off x="8809421" y="4934973"/>
                <a:ext cx="35352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7617" y="4814913"/>
                  <a:ext cx="476716" cy="25096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ABD3554-018B-B6CE-BFAB-CBD85E29D9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147" y="3749974"/>
            <a:ext cx="3746028" cy="1107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DA7C4A-A2FD-ABEC-A8BE-2C1A9A1671C2}"/>
                  </a:ext>
                </a:extLst>
              </p:cNvPr>
              <p:cNvSpPr txBox="1"/>
              <p:nvPr/>
            </p:nvSpPr>
            <p:spPr>
              <a:xfrm>
                <a:off x="792898" y="2654268"/>
                <a:ext cx="43121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scor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comp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days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DA7C4A-A2FD-ABEC-A8BE-2C1A9A16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" y="2654268"/>
                <a:ext cx="4312141" cy="246221"/>
              </a:xfrm>
              <a:prstGeom prst="rect">
                <a:avLst/>
              </a:prstGeom>
              <a:blipFill>
                <a:blip r:embed="rId14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3A30B4-61C5-BE6C-0659-95C024A777E4}"/>
                  </a:ext>
                </a:extLst>
              </p14:cNvPr>
              <p14:cNvContentPartPr/>
              <p14:nvPr/>
            </p14:nvContentPartPr>
            <p14:xfrm>
              <a:off x="6583080" y="4187208"/>
              <a:ext cx="633600" cy="25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3A30B4-61C5-BE6C-0659-95C024A777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65440" y="4151568"/>
                <a:ext cx="669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FE1E0A-DA7F-0284-E2A4-589D7B39AD6D}"/>
                  </a:ext>
                </a:extLst>
              </p14:cNvPr>
              <p14:cNvContentPartPr/>
              <p14:nvPr/>
            </p14:nvContentPartPr>
            <p14:xfrm>
              <a:off x="6638160" y="4540728"/>
              <a:ext cx="572760" cy="1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FE1E0A-DA7F-0284-E2A4-589D7B39AD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20520" y="4505088"/>
                <a:ext cx="608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01DF3F-9708-04B3-24D5-05312126C9FA}"/>
                  </a:ext>
                </a:extLst>
              </p14:cNvPr>
              <p14:cNvContentPartPr/>
              <p14:nvPr/>
            </p14:nvContentPartPr>
            <p14:xfrm>
              <a:off x="6638160" y="4693728"/>
              <a:ext cx="55440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01DF3F-9708-04B3-24D5-05312126C9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20520" y="4657728"/>
                <a:ext cx="590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AFC698-B1E4-7926-9F53-266219C7C6B3}"/>
                  </a:ext>
                </a:extLst>
              </p14:cNvPr>
              <p14:cNvContentPartPr/>
              <p14:nvPr/>
            </p14:nvContentPartPr>
            <p14:xfrm>
              <a:off x="6638160" y="4364328"/>
              <a:ext cx="560520" cy="12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AFC698-B1E4-7926-9F53-266219C7C6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20520" y="4328688"/>
                <a:ext cx="596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37CC7D-6DDD-3C79-1CD4-51A8CB2BF582}"/>
                  </a:ext>
                </a:extLst>
              </p14:cNvPr>
              <p14:cNvContentPartPr/>
              <p14:nvPr/>
            </p14:nvContentPartPr>
            <p14:xfrm>
              <a:off x="2103000" y="2920760"/>
              <a:ext cx="18468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37CC7D-6DDD-3C79-1CD4-51A8CB2BF5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85000" y="2884760"/>
                <a:ext cx="220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0F4497-24BE-E182-B23B-BB266CE278CB}"/>
                  </a:ext>
                </a:extLst>
              </p14:cNvPr>
              <p14:cNvContentPartPr/>
              <p14:nvPr/>
            </p14:nvContentPartPr>
            <p14:xfrm>
              <a:off x="1640400" y="2925800"/>
              <a:ext cx="1980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0F4497-24BE-E182-B23B-BB266CE278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22760" y="2889800"/>
                <a:ext cx="233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AE22B0-77AB-20F1-4FFB-E04CD30E3FDF}"/>
                  </a:ext>
                </a:extLst>
              </p14:cNvPr>
              <p14:cNvContentPartPr/>
              <p14:nvPr/>
            </p14:nvContentPartPr>
            <p14:xfrm>
              <a:off x="4033320" y="2905640"/>
              <a:ext cx="18792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AE22B0-77AB-20F1-4FFB-E04CD30E3F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15320" y="2869640"/>
                <a:ext cx="223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67BF16E-A820-DC28-6732-AB715EE93630}"/>
                  </a:ext>
                </a:extLst>
              </p14:cNvPr>
              <p14:cNvContentPartPr/>
              <p14:nvPr/>
            </p14:nvContentPartPr>
            <p14:xfrm>
              <a:off x="2971680" y="2915720"/>
              <a:ext cx="15732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7BF16E-A820-DC28-6732-AB715EE9363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53680" y="2879720"/>
                <a:ext cx="1929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1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FD30-3FE5-356F-D334-04EA152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7577-6DDE-C60B-114D-E37EAD9C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Compilation time, number of active days and logs does have a significant effect on the score.</a:t>
            </a:r>
          </a:p>
          <a:p>
            <a:r>
              <a:rPr lang="en-US" dirty="0"/>
              <a:t>We can say that </a:t>
            </a:r>
            <a:r>
              <a:rPr lang="en-GB" dirty="0"/>
              <a:t>spending </a:t>
            </a:r>
            <a:r>
              <a:rPr lang="en-GB" b="1" dirty="0"/>
              <a:t>more time working on the problem </a:t>
            </a:r>
            <a:r>
              <a:rPr lang="en-GB" dirty="0"/>
              <a:t>(measured in time and the amount of activity) lead to </a:t>
            </a:r>
            <a:r>
              <a:rPr lang="en-GB" b="1" dirty="0"/>
              <a:t>better results </a:t>
            </a:r>
            <a:r>
              <a:rPr lang="en-GB" dirty="0"/>
              <a:t>in terms of score.</a:t>
            </a:r>
            <a:endParaRPr lang="en-US" dirty="0"/>
          </a:p>
          <a:p>
            <a:r>
              <a:rPr lang="en-GB" dirty="0"/>
              <a:t>Weaknesses of this analysis: </a:t>
            </a:r>
          </a:p>
          <a:p>
            <a:pPr lvl="1"/>
            <a:r>
              <a:rPr lang="en-GB" b="1" dirty="0"/>
              <a:t>Decision trees </a:t>
            </a:r>
            <a:r>
              <a:rPr lang="en-GB" dirty="0"/>
              <a:t>focus too much on the training data, the reliability of our results could be affected by this overfitting.</a:t>
            </a:r>
          </a:p>
          <a:p>
            <a:pPr lvl="1"/>
            <a:r>
              <a:rPr lang="en-GB" dirty="0"/>
              <a:t>The R-squared value of 0.347 in the </a:t>
            </a:r>
            <a:r>
              <a:rPr lang="en-GB" b="1" dirty="0"/>
              <a:t>linear model </a:t>
            </a:r>
            <a:r>
              <a:rPr lang="en-GB" dirty="0"/>
              <a:t>indicates that we haven’t captured all the features influencing our target variable: there are other factors contributing to the variability in the data that our current model hasn’t 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Century Schoolbook</vt:lpstr>
      <vt:lpstr>Consolas</vt:lpstr>
      <vt:lpstr>Courier New</vt:lpstr>
      <vt:lpstr>Wingdings 2</vt:lpstr>
      <vt:lpstr>View</vt:lpstr>
      <vt:lpstr>Educational Data Mining</vt:lpstr>
      <vt:lpstr>Distribution of the scores</vt:lpstr>
      <vt:lpstr>Our hypothesis</vt:lpstr>
      <vt:lpstr>Features</vt:lpstr>
      <vt:lpstr>Approach 1: Decision Tree</vt:lpstr>
      <vt:lpstr>Approach 2: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194</cp:revision>
  <dcterms:created xsi:type="dcterms:W3CDTF">2024-04-09T19:08:31Z</dcterms:created>
  <dcterms:modified xsi:type="dcterms:W3CDTF">2024-04-10T15:41:54Z</dcterms:modified>
</cp:coreProperties>
</file>