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68"/>
  </p:notesMasterIdLst>
  <p:handoutMasterIdLst>
    <p:handoutMasterId r:id="rId69"/>
  </p:handoutMasterIdLst>
  <p:sldIdLst>
    <p:sldId id="413" r:id="rId3"/>
    <p:sldId id="494" r:id="rId4"/>
    <p:sldId id="524" r:id="rId5"/>
    <p:sldId id="516" r:id="rId6"/>
    <p:sldId id="517" r:id="rId7"/>
    <p:sldId id="518" r:id="rId8"/>
    <p:sldId id="519" r:id="rId9"/>
    <p:sldId id="520" r:id="rId10"/>
    <p:sldId id="521" r:id="rId11"/>
    <p:sldId id="522" r:id="rId12"/>
    <p:sldId id="523"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6" r:id="rId34"/>
    <p:sldId id="547" r:id="rId35"/>
    <p:sldId id="548" r:id="rId36"/>
    <p:sldId id="549" r:id="rId37"/>
    <p:sldId id="550" r:id="rId38"/>
    <p:sldId id="551" r:id="rId39"/>
    <p:sldId id="552" r:id="rId40"/>
    <p:sldId id="545" r:id="rId41"/>
    <p:sldId id="553" r:id="rId42"/>
    <p:sldId id="554" r:id="rId43"/>
    <p:sldId id="555" r:id="rId44"/>
    <p:sldId id="563" r:id="rId45"/>
    <p:sldId id="564" r:id="rId46"/>
    <p:sldId id="565" r:id="rId47"/>
    <p:sldId id="566" r:id="rId48"/>
    <p:sldId id="567" r:id="rId49"/>
    <p:sldId id="568" r:id="rId50"/>
    <p:sldId id="569" r:id="rId51"/>
    <p:sldId id="570" r:id="rId52"/>
    <p:sldId id="571" r:id="rId53"/>
    <p:sldId id="572" r:id="rId54"/>
    <p:sldId id="573" r:id="rId55"/>
    <p:sldId id="574" r:id="rId56"/>
    <p:sldId id="575" r:id="rId57"/>
    <p:sldId id="576" r:id="rId58"/>
    <p:sldId id="577" r:id="rId59"/>
    <p:sldId id="578" r:id="rId60"/>
    <p:sldId id="557" r:id="rId61"/>
    <p:sldId id="558" r:id="rId62"/>
    <p:sldId id="559" r:id="rId63"/>
    <p:sldId id="560" r:id="rId64"/>
    <p:sldId id="561" r:id="rId65"/>
    <p:sldId id="562" r:id="rId66"/>
    <p:sldId id="305" r:id="rId67"/>
  </p:sldIdLst>
  <p:sldSz cx="9144000" cy="6858000" type="screen4x3"/>
  <p:notesSz cx="7315200" cy="9601200"/>
  <p:custDataLst>
    <p:tags r:id="rId7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CDE"/>
    <a:srgbClr val="54933E"/>
    <a:srgbClr val="00BABA"/>
    <a:srgbClr val="6A2709"/>
    <a:srgbClr val="F67B44"/>
    <a:srgbClr val="F3540D"/>
    <a:srgbClr val="537F9F"/>
    <a:srgbClr val="586068"/>
    <a:srgbClr val="EFF0F1"/>
    <a:srgbClr val="FD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74648" autoAdjust="0"/>
  </p:normalViewPr>
  <p:slideViewPr>
    <p:cSldViewPr snapToGrid="0">
      <p:cViewPr varScale="1">
        <p:scale>
          <a:sx n="82" d="100"/>
          <a:sy n="82" d="100"/>
        </p:scale>
        <p:origin x="342" y="9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p:scale>
          <a:sx n="30" d="100"/>
          <a:sy n="30" d="100"/>
        </p:scale>
        <p:origin x="3032" y="34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1/7/2017 1:58:46 PM</a:t>
            </a:fld>
            <a:endParaRPr lang="en-US" sz="900" dirty="0">
              <a:solidFill>
                <a:schemeClr val="tx1">
                  <a:lumMod val="75000"/>
                  <a:lumOff val="25000"/>
                </a:schemeClr>
              </a:solidFill>
            </a:endParaRPr>
          </a:p>
        </p:txBody>
      </p:sp>
      <p:sp>
        <p:nvSpPr>
          <p:cNvPr id="9"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smtClean="0">
                <a:solidFill>
                  <a:schemeClr val="tx1">
                    <a:lumMod val="75000"/>
                    <a:lumOff val="25000"/>
                  </a:schemeClr>
                </a:solidFill>
              </a:rPr>
              <a:t>Confidential and Proprietary, © NXP</a:t>
            </a:r>
            <a:endParaRPr lang="en-US" sz="900" dirty="0">
              <a:solidFill>
                <a:schemeClr val="tx1">
                  <a:lumMod val="75000"/>
                  <a:lumOff val="25000"/>
                </a:schemeClr>
              </a:solidFill>
            </a:endParaRPr>
          </a:p>
        </p:txBody>
      </p:sp>
      <p:sp>
        <p:nvSpPr>
          <p:cNvPr id="10"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6" name="Group 5"/>
          <p:cNvGrpSpPr/>
          <p:nvPr/>
        </p:nvGrpSpPr>
        <p:grpSpPr>
          <a:xfrm>
            <a:off x="6536576" y="9239119"/>
            <a:ext cx="516353" cy="185990"/>
            <a:chOff x="271463" y="2852738"/>
            <a:chExt cx="3190876" cy="1149350"/>
          </a:xfrm>
        </p:grpSpPr>
        <p:sp>
          <p:nvSpPr>
            <p:cNvPr id="11"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1/7/2017 1:58:46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smtClean="0">
                <a:solidFill>
                  <a:schemeClr val="tx1">
                    <a:lumMod val="75000"/>
                    <a:lumOff val="25000"/>
                  </a:schemeClr>
                </a:solidFill>
              </a:rPr>
              <a:t>Confidential and Proprietary, © NXP</a:t>
            </a:r>
            <a:endParaRPr lang="en-US" sz="900" dirty="0">
              <a:solidFill>
                <a:schemeClr val="tx1">
                  <a:lumMod val="75000"/>
                  <a:lumOff val="25000"/>
                </a:schemeClr>
              </a:solidFill>
            </a:endParaRP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125037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21101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12</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214551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标红色的是几个开发过程中需要经常要进去打开瞧一眼代码和文件的目录：</a:t>
            </a:r>
            <a:r>
              <a:rPr lang="en-US" altLang="zh-CN" dirty="0" smtClean="0"/>
              <a:t>include/</a:t>
            </a:r>
            <a:r>
              <a:rPr lang="zh-CN" altLang="en-US" dirty="0" smtClean="0"/>
              <a:t>下面存放了大量定义好的变量和函数脚本，基本上常见的需要实现的功能都在该目录下有例程可用；最重要的是</a:t>
            </a:r>
            <a:r>
              <a:rPr lang="en-US" altLang="zh-CN" dirty="0" smtClean="0"/>
              <a:t>target/</a:t>
            </a:r>
            <a:r>
              <a:rPr lang="zh-CN" altLang="en-US" dirty="0" smtClean="0"/>
              <a:t>，各种平台</a:t>
            </a:r>
            <a:r>
              <a:rPr lang="en-US" altLang="zh-CN" dirty="0" smtClean="0"/>
              <a:t>target</a:t>
            </a:r>
            <a:r>
              <a:rPr lang="zh-CN" altLang="en-US" dirty="0" smtClean="0"/>
              <a:t>的源代码、配置和脚本等都在</a:t>
            </a:r>
            <a:r>
              <a:rPr lang="en-US" altLang="zh-CN" dirty="0" smtClean="0"/>
              <a:t>target/</a:t>
            </a:r>
            <a:r>
              <a:rPr lang="en-US" altLang="zh-CN" dirty="0" err="1" smtClean="0"/>
              <a:t>linux</a:t>
            </a:r>
            <a:r>
              <a:rPr lang="en-US" altLang="zh-CN" dirty="0" smtClean="0"/>
              <a:t>/</a:t>
            </a:r>
            <a:r>
              <a:rPr lang="zh-CN" altLang="en-US" dirty="0" smtClean="0"/>
              <a:t>下，</a:t>
            </a:r>
            <a:r>
              <a:rPr lang="en-US" altLang="zh-CN" dirty="0" smtClean="0"/>
              <a:t>ls1043/ls1012</a:t>
            </a:r>
            <a:r>
              <a:rPr lang="zh-CN" altLang="en-US" dirty="0" smtClean="0"/>
              <a:t>的相关支持代码就存放在了</a:t>
            </a:r>
            <a:r>
              <a:rPr lang="en-US" altLang="zh-CN" dirty="0" smtClean="0"/>
              <a:t>target/</a:t>
            </a:r>
            <a:r>
              <a:rPr lang="en-US" altLang="zh-CN" dirty="0" err="1" smtClean="0"/>
              <a:t>linux</a:t>
            </a:r>
            <a:r>
              <a:rPr lang="en-US" altLang="zh-CN" dirty="0" smtClean="0"/>
              <a:t>/</a:t>
            </a:r>
            <a:r>
              <a:rPr lang="en-US" altLang="zh-CN" dirty="0" err="1" smtClean="0"/>
              <a:t>layerscape</a:t>
            </a:r>
            <a:r>
              <a:rPr lang="en-US" altLang="zh-CN" dirty="0" smtClean="0"/>
              <a:t>/</a:t>
            </a:r>
            <a:r>
              <a:rPr lang="zh-CN" altLang="en-US" dirty="0" smtClean="0"/>
              <a:t>目录下；</a:t>
            </a:r>
            <a:r>
              <a:rPr lang="en-US" altLang="zh-CN" dirty="0" smtClean="0"/>
              <a:t>package/</a:t>
            </a:r>
            <a:r>
              <a:rPr lang="zh-CN" altLang="en-US" dirty="0" smtClean="0"/>
              <a:t>下也存放着另外几个必须用到的相关软件包代码：</a:t>
            </a:r>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14</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294922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结合具体的代码介绍每个文件和目录</a:t>
            </a:r>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16</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80102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19</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187402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package/boot/</a:t>
            </a:r>
            <a:r>
              <a:rPr lang="en-US" dirty="0" err="1" smtClean="0"/>
              <a:t>uboot-layerscape</a:t>
            </a:r>
            <a:endParaRPr lang="en-US" dirty="0" smtClean="0"/>
          </a:p>
          <a:p>
            <a:r>
              <a:rPr lang="en-US" dirty="0" smtClean="0"/>
              <a:t>package/boot/uboot-layerscape-32b</a:t>
            </a:r>
          </a:p>
          <a:p>
            <a:r>
              <a:rPr lang="zh-CN" altLang="en-US" dirty="0" smtClean="0"/>
              <a:t>结合两种</a:t>
            </a:r>
            <a:r>
              <a:rPr lang="en-US" dirty="0" err="1" smtClean="0"/>
              <a:t>uboot</a:t>
            </a:r>
            <a:r>
              <a:rPr lang="en-US" dirty="0" smtClean="0"/>
              <a:t> </a:t>
            </a:r>
            <a:r>
              <a:rPr lang="en-US" altLang="zh-CN" dirty="0" smtClean="0"/>
              <a:t>package</a:t>
            </a:r>
            <a:r>
              <a:rPr lang="zh-CN" altLang="en-US" dirty="0" smtClean="0"/>
              <a:t>里的</a:t>
            </a:r>
            <a:r>
              <a:rPr lang="en-US" dirty="0" err="1" smtClean="0"/>
              <a:t>Makefile</a:t>
            </a:r>
            <a:r>
              <a:rPr lang="zh-CN" altLang="en-US" dirty="0" smtClean="0"/>
              <a:t>讲解</a:t>
            </a:r>
            <a:endParaRPr lang="en-US" dirty="0"/>
          </a:p>
        </p:txBody>
      </p:sp>
      <p:sp>
        <p:nvSpPr>
          <p:cNvPr id="4" name="灯片编号占位符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20</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1077118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323529" y="2817333"/>
            <a:ext cx="4676812" cy="1129411"/>
          </a:xfrm>
        </p:spPr>
        <p:txBody>
          <a:bodyPr>
            <a:normAutofit/>
          </a:bodyPr>
          <a:lstStyle>
            <a:lvl1pPr marL="0" indent="0" algn="r">
              <a:lnSpc>
                <a:spcPct val="100000"/>
              </a:lnSpc>
              <a:buFontTx/>
              <a:buNone/>
              <a:defRPr sz="1500" b="0" cap="all" spc="-45" baseline="0">
                <a:solidFill>
                  <a:schemeClr val="tx2">
                    <a:lumMod val="75000"/>
                  </a:schemeClr>
                </a:solidFill>
                <a:latin typeface="+mj-lt"/>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sp>
        <p:nvSpPr>
          <p:cNvPr id="27" name="Rectangle 183"/>
          <p:cNvSpPr>
            <a:spLocks noGrp="1" noChangeArrowheads="1"/>
          </p:cNvSpPr>
          <p:nvPr userDrawn="1">
            <p:ph type="subTitle" idx="1" hasCustomPrompt="1"/>
          </p:nvPr>
        </p:nvSpPr>
        <p:spPr bwMode="blackWhite">
          <a:xfrm>
            <a:off x="5047929" y="2042632"/>
            <a:ext cx="3346771"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1800" b="1" kern="1200" cap="all" spc="-45" baseline="0" dirty="0" smtClean="0">
                <a:solidFill>
                  <a:schemeClr val="tx2">
                    <a:lumMod val="75000"/>
                  </a:schemeClr>
                </a:solidFill>
                <a:effectLst/>
                <a:latin typeface="+mj-lt"/>
                <a:ea typeface="+mn-ea"/>
                <a:cs typeface="+mn-cs"/>
              </a:defRPr>
            </a:lvl1pPr>
          </a:lstStyle>
          <a:p>
            <a:pPr lvl="0"/>
            <a:r>
              <a:rPr lang="en-US" dirty="0" smtClean="0"/>
              <a:t>Click to edit Master text styles</a:t>
            </a:r>
          </a:p>
        </p:txBody>
      </p:sp>
      <p:sp>
        <p:nvSpPr>
          <p:cNvPr id="28" name="Rectangle 182"/>
          <p:cNvSpPr>
            <a:spLocks noGrp="1" noChangeArrowheads="1"/>
          </p:cNvSpPr>
          <p:nvPr userDrawn="1">
            <p:ph type="ctrTitle" hasCustomPrompt="1"/>
          </p:nvPr>
        </p:nvSpPr>
        <p:spPr bwMode="blackWhite">
          <a:xfrm>
            <a:off x="323529" y="1052032"/>
            <a:ext cx="4676812" cy="1716568"/>
          </a:xfrm>
          <a:ln w="25400"/>
          <a:effectLst/>
        </p:spPr>
        <p:txBody>
          <a:bodyPr tIns="91440" bIns="91440" anchor="t"/>
          <a:lstStyle>
            <a:lvl1pPr algn="l">
              <a:lnSpc>
                <a:spcPct val="100000"/>
              </a:lnSpc>
              <a:spcBef>
                <a:spcPct val="25000"/>
              </a:spcBef>
              <a:defRPr lang="en-US" sz="2600" b="1" kern="1200" cap="all" spc="-45" baseline="0" dirty="0">
                <a:solidFill>
                  <a:schemeClr val="tx2">
                    <a:lumMod val="75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7" y="4217216"/>
            <a:ext cx="9139727" cy="807244"/>
          </a:xfrm>
          <a:prstGeom prst="rect">
            <a:avLst/>
          </a:prstGeom>
        </p:spPr>
      </p:pic>
      <p:sp>
        <p:nvSpPr>
          <p:cNvPr id="49" name="TextBox 48"/>
          <p:cNvSpPr txBox="1"/>
          <p:nvPr userDrawn="1"/>
        </p:nvSpPr>
        <p:spPr>
          <a:xfrm>
            <a:off x="333816" y="6298063"/>
            <a:ext cx="3514373" cy="308777"/>
          </a:xfrm>
          <a:prstGeom prst="rect">
            <a:avLst/>
          </a:prstGeom>
          <a:noFill/>
        </p:spPr>
        <p:txBody>
          <a:bodyPr wrap="square" rtlCol="0">
            <a:noAutofit/>
          </a:bodyPr>
          <a:lstStyle/>
          <a:p>
            <a:pPr algn="l"/>
            <a:r>
              <a:rPr lang="en-US" sz="975" b="0" i="0" cap="all" baseline="0" dirty="0" smtClean="0">
                <a:solidFill>
                  <a:schemeClr val="tx1">
                    <a:lumMod val="50000"/>
                    <a:lumOff val="50000"/>
                  </a:schemeClr>
                </a:solidFill>
              </a:rPr>
              <a:t>CONFIDNTIAL AND PROPRIETARY</a:t>
            </a:r>
          </a:p>
        </p:txBody>
      </p:sp>
      <p:grpSp>
        <p:nvGrpSpPr>
          <p:cNvPr id="13" name="Group 12"/>
          <p:cNvGrpSpPr/>
          <p:nvPr userDrawn="1"/>
        </p:nvGrpSpPr>
        <p:grpSpPr>
          <a:xfrm>
            <a:off x="4807153" y="6036338"/>
            <a:ext cx="3993947" cy="512367"/>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userDrawn="1"/>
          </p:nvGrpSpPr>
          <p:grpSpPr>
            <a:xfrm>
              <a:off x="7003917" y="-481263"/>
              <a:ext cx="2430980" cy="875636"/>
              <a:chOff x="271463" y="2852738"/>
              <a:chExt cx="3190876" cy="1149350"/>
            </a:xfrm>
          </p:grpSpPr>
          <p:sp>
            <p:nvSpPr>
              <p:cNvPr id="60"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24643" y="1117600"/>
            <a:ext cx="8747266" cy="4292600"/>
          </a:xfrm>
        </p:spPr>
        <p:txBody>
          <a:bodyPr anchor="ctr"/>
          <a:lstStyle>
            <a:lvl1pPr marL="0" indent="0" algn="ctr">
              <a:buFontTx/>
              <a:buNone/>
              <a:defRPr baseline="0"/>
            </a:lvl1pPr>
          </a:lstStyle>
          <a:p>
            <a:r>
              <a:rPr lang="en-US" dirty="0" smtClean="0"/>
              <a:t>Click to Add Chart</a:t>
            </a:r>
            <a:endParaRPr lang="en-US" dirty="0"/>
          </a:p>
        </p:txBody>
      </p:sp>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Tree>
    <p:extLst>
      <p:ext uri="{BB962C8B-B14F-4D97-AF65-F5344CB8AC3E}">
        <p14:creationId xmlns:p14="http://schemas.microsoft.com/office/powerpoint/2010/main" val="23248072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20" name="Group 19"/>
          <p:cNvGrpSpPr/>
          <p:nvPr userDrawn="1"/>
        </p:nvGrpSpPr>
        <p:grpSpPr>
          <a:xfrm>
            <a:off x="8001876" y="6108700"/>
            <a:ext cx="916714" cy="330200"/>
            <a:chOff x="271463" y="2852738"/>
            <a:chExt cx="3190876" cy="1149350"/>
          </a:xfrm>
        </p:grpSpPr>
        <p:sp>
          <p:nvSpPr>
            <p:cNvPr id="21"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smtClean="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E6D4D37-8A52-4D17-BF6B-4CFAF1838FB2}" type="datetimeFigureOut">
              <a:rPr lang="en-US"/>
              <a:pPr>
                <a:defRPr/>
              </a:pPr>
              <a:t>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DDC2268F-99A2-44EB-BCD9-ECB3FB6B735F}" type="slidenum">
              <a:rPr lang="en-US" altLang="en-US"/>
              <a:pPr/>
              <a:t>‹#›</a:t>
            </a:fld>
            <a:endParaRPr lang="en-US" altLang="en-US"/>
          </a:p>
        </p:txBody>
      </p:sp>
    </p:spTree>
    <p:extLst>
      <p:ext uri="{BB962C8B-B14F-4D97-AF65-F5344CB8AC3E}">
        <p14:creationId xmlns:p14="http://schemas.microsoft.com/office/powerpoint/2010/main" val="2126357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6858000"/>
          </a:xfrm>
        </p:spPr>
        <p:txBody>
          <a:bodyPr/>
          <a:lstStyle>
            <a:lvl1pPr marL="0" indent="0" algn="ctr">
              <a:buFontTx/>
              <a:buNone/>
              <a:defRPr baseline="0">
                <a:solidFill>
                  <a:schemeClr val="bg1"/>
                </a:solidFill>
              </a:defRPr>
            </a:lvl1pPr>
          </a:lstStyle>
          <a:p>
            <a:r>
              <a:rPr lang="en-US" dirty="0" smtClean="0"/>
              <a:t>Click to Insert Full Image</a:t>
            </a:r>
            <a:endParaRPr lang="en-US" dirty="0"/>
          </a:p>
        </p:txBody>
      </p:sp>
      <p:sp>
        <p:nvSpPr>
          <p:cNvPr id="2" name="Rectangle 1"/>
          <p:cNvSpPr/>
          <p:nvPr userDrawn="1"/>
        </p:nvSpPr>
        <p:spPr>
          <a:xfrm>
            <a:off x="0" y="0"/>
            <a:ext cx="9144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323529" y="2817333"/>
            <a:ext cx="4676812" cy="1129411"/>
          </a:xfrm>
        </p:spPr>
        <p:txBody>
          <a:bodyPr>
            <a:normAutofit/>
          </a:bodyPr>
          <a:lstStyle>
            <a:lvl1pPr marL="0" indent="0" algn="l">
              <a:lnSpc>
                <a:spcPct val="100000"/>
              </a:lnSpc>
              <a:buFontTx/>
              <a:buNone/>
              <a:defRPr sz="1800" b="0" cap="all" spc="-45" baseline="0">
                <a:solidFill>
                  <a:schemeClr val="bg1"/>
                </a:solidFill>
                <a:latin typeface="+mj-lt"/>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sp>
        <p:nvSpPr>
          <p:cNvPr id="28" name="Rectangle 182"/>
          <p:cNvSpPr>
            <a:spLocks noGrp="1" noChangeArrowheads="1"/>
          </p:cNvSpPr>
          <p:nvPr userDrawn="1">
            <p:ph type="ctrTitle" hasCustomPrompt="1"/>
          </p:nvPr>
        </p:nvSpPr>
        <p:spPr bwMode="blackWhite">
          <a:xfrm>
            <a:off x="323529" y="1790700"/>
            <a:ext cx="4676812" cy="977900"/>
          </a:xfrm>
          <a:ln w="25400"/>
          <a:effectLst/>
        </p:spPr>
        <p:txBody>
          <a:bodyPr tIns="91440" bIns="91440" anchor="t"/>
          <a:lstStyle>
            <a:lvl1pPr algn="l">
              <a:lnSpc>
                <a:spcPct val="100000"/>
              </a:lnSpc>
              <a:spcBef>
                <a:spcPct val="25000"/>
              </a:spcBef>
              <a:defRPr lang="en-US" sz="2600" b="1" kern="1200" cap="all" spc="-45" baseline="0" dirty="0">
                <a:solidFill>
                  <a:schemeClr val="bg1"/>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56" name="Rectangle 55"/>
          <p:cNvSpPr/>
          <p:nvPr userDrawn="1"/>
        </p:nvSpPr>
        <p:spPr>
          <a:xfrm>
            <a:off x="2768600" y="5903089"/>
            <a:ext cx="6375400" cy="74078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1" name="Slide Number Placeholder 1"/>
          <p:cNvSpPr txBox="1">
            <a:spLocks/>
          </p:cNvSpPr>
          <p:nvPr userDrawn="1"/>
        </p:nvSpPr>
        <p:spPr>
          <a:xfrm>
            <a:off x="250360" y="6279997"/>
            <a:ext cx="447335" cy="277811"/>
          </a:xfrm>
          <a:prstGeom prst="rect">
            <a:avLst/>
          </a:prstGeom>
        </p:spPr>
        <p:txBody>
          <a:bodyPr vert="horz" lIns="51435" tIns="25718" rIns="51435" bIns="25718"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975" b="0" smtClean="0">
                <a:solidFill>
                  <a:schemeClr val="bg1"/>
                </a:solidFill>
              </a:rPr>
              <a:pPr algn="l"/>
              <a:t>‹#›</a:t>
            </a:fld>
            <a:endParaRPr lang="en-US" sz="975" b="0" dirty="0">
              <a:solidFill>
                <a:schemeClr val="bg1"/>
              </a:solidFill>
            </a:endParaRPr>
          </a:p>
        </p:txBody>
      </p:sp>
      <p:sp>
        <p:nvSpPr>
          <p:cNvPr id="79" name="TextBox 78"/>
          <p:cNvSpPr txBox="1"/>
          <p:nvPr userDrawn="1"/>
        </p:nvSpPr>
        <p:spPr>
          <a:xfrm>
            <a:off x="722436" y="6298063"/>
            <a:ext cx="3514373" cy="308777"/>
          </a:xfrm>
          <a:prstGeom prst="rect">
            <a:avLst/>
          </a:prstGeom>
          <a:noFill/>
        </p:spPr>
        <p:txBody>
          <a:bodyPr wrap="square" rtlCol="0">
            <a:noAutofit/>
          </a:bodyPr>
          <a:lstStyle/>
          <a:p>
            <a:pPr algn="l"/>
            <a:r>
              <a:rPr lang="en-US" sz="975" b="0" i="0" cap="all" baseline="0" dirty="0" smtClean="0">
                <a:solidFill>
                  <a:schemeClr val="bg1"/>
                </a:solidFill>
              </a:rPr>
              <a:t>CONFIDENTIAL AND PROPRIETARY</a:t>
            </a:r>
          </a:p>
        </p:txBody>
      </p:sp>
      <p:grpSp>
        <p:nvGrpSpPr>
          <p:cNvPr id="15" name="Group 14"/>
          <p:cNvGrpSpPr/>
          <p:nvPr userDrawn="1"/>
        </p:nvGrpSpPr>
        <p:grpSpPr>
          <a:xfrm>
            <a:off x="4807153" y="6036338"/>
            <a:ext cx="3993947" cy="512367"/>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6322829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
        <p:nvSpPr>
          <p:cNvPr id="46" name="Text Placeholder 45"/>
          <p:cNvSpPr>
            <a:spLocks noGrp="1"/>
          </p:cNvSpPr>
          <p:nvPr>
            <p:ph type="body" sz="quarter" idx="10"/>
          </p:nvPr>
        </p:nvSpPr>
        <p:spPr>
          <a:xfrm>
            <a:off x="224643" y="1019917"/>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
        <p:nvSpPr>
          <p:cNvPr id="5" name="Text Placeholder 45"/>
          <p:cNvSpPr>
            <a:spLocks noGrp="1"/>
          </p:cNvSpPr>
          <p:nvPr>
            <p:ph type="body" sz="quarter" idx="10"/>
          </p:nvPr>
        </p:nvSpPr>
        <p:spPr>
          <a:xfrm>
            <a:off x="224642" y="1074189"/>
            <a:ext cx="4385458"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5"/>
          <p:cNvSpPr>
            <a:spLocks noGrp="1"/>
          </p:cNvSpPr>
          <p:nvPr>
            <p:ph type="body" sz="quarter" idx="11"/>
          </p:nvPr>
        </p:nvSpPr>
        <p:spPr>
          <a:xfrm>
            <a:off x="4586451" y="1074189"/>
            <a:ext cx="4385458"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612144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
        <p:nvSpPr>
          <p:cNvPr id="7" name="Text Placeholder 45"/>
          <p:cNvSpPr>
            <a:spLocks noGrp="1"/>
          </p:cNvSpPr>
          <p:nvPr>
            <p:ph type="body" sz="quarter" idx="10"/>
          </p:nvPr>
        </p:nvSpPr>
        <p:spPr>
          <a:xfrm>
            <a:off x="224642" y="1785389"/>
            <a:ext cx="4385458" cy="39550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5"/>
          <p:cNvSpPr>
            <a:spLocks noGrp="1"/>
          </p:cNvSpPr>
          <p:nvPr>
            <p:ph type="body" sz="quarter" idx="11"/>
          </p:nvPr>
        </p:nvSpPr>
        <p:spPr>
          <a:xfrm>
            <a:off x="4586451" y="1785389"/>
            <a:ext cx="4385458" cy="39550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2"/>
          </p:nvPr>
        </p:nvSpPr>
        <p:spPr>
          <a:xfrm>
            <a:off x="225028" y="1117600"/>
            <a:ext cx="4361423" cy="660400"/>
          </a:xfrm>
        </p:spPr>
        <p:txBody>
          <a:bodyPr anchor="ctr">
            <a:noAutofit/>
          </a:bodyPr>
          <a:lstStyle>
            <a:lvl1pPr marL="0" indent="0">
              <a:buFontTx/>
              <a:buNone/>
              <a:defRPr sz="2200" b="1"/>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sp>
        <p:nvSpPr>
          <p:cNvPr id="10" name="Content Placeholder 2"/>
          <p:cNvSpPr>
            <a:spLocks noGrp="1"/>
          </p:cNvSpPr>
          <p:nvPr>
            <p:ph sz="quarter" idx="13"/>
          </p:nvPr>
        </p:nvSpPr>
        <p:spPr>
          <a:xfrm>
            <a:off x="4610100" y="1117600"/>
            <a:ext cx="4361810" cy="660400"/>
          </a:xfrm>
        </p:spPr>
        <p:txBody>
          <a:bodyPr anchor="ctr">
            <a:normAutofit/>
          </a:bodyPr>
          <a:lstStyle>
            <a:lvl1pPr marL="0" indent="0">
              <a:buFontTx/>
              <a:buNone/>
              <a:defRPr sz="2200" b="1"/>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4495802" y="276225"/>
            <a:ext cx="4476107"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
        <p:nvSpPr>
          <p:cNvPr id="46" name="Text Placeholder 45"/>
          <p:cNvSpPr>
            <a:spLocks noGrp="1"/>
          </p:cNvSpPr>
          <p:nvPr>
            <p:ph type="body" sz="quarter" idx="10"/>
          </p:nvPr>
        </p:nvSpPr>
        <p:spPr>
          <a:xfrm>
            <a:off x="4495801" y="1290089"/>
            <a:ext cx="4476107" cy="44503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2"/>
          <p:cNvSpPr>
            <a:spLocks noGrp="1"/>
          </p:cNvSpPr>
          <p:nvPr>
            <p:ph type="dt" sz="half" idx="2"/>
          </p:nvPr>
        </p:nvSpPr>
        <p:spPr>
          <a:xfrm>
            <a:off x="519031" y="6303695"/>
            <a:ext cx="1369265" cy="308777"/>
          </a:xfrm>
          <a:prstGeom prst="rect">
            <a:avLst/>
          </a:prstGeom>
        </p:spPr>
        <p:txBody>
          <a:bodyPr>
            <a:noAutofit/>
          </a:bodyPr>
          <a:lstStyle>
            <a:lvl1pPr>
              <a:defRPr lang="en-US" sz="975"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January 7, 2017</a:t>
            </a:fld>
            <a:endParaRPr lang="en-US" dirty="0"/>
          </a:p>
        </p:txBody>
      </p:sp>
      <p:sp>
        <p:nvSpPr>
          <p:cNvPr id="5" name="Rectangle 4"/>
          <p:cNvSpPr/>
          <p:nvPr userDrawn="1"/>
        </p:nvSpPr>
        <p:spPr>
          <a:xfrm>
            <a:off x="0" y="0"/>
            <a:ext cx="4238625"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4238625" cy="6858000"/>
          </a:xfrm>
        </p:spPr>
        <p:txBody>
          <a:bodyPr/>
          <a:lstStyle>
            <a:lvl1pPr marL="0" indent="0" algn="ctr">
              <a:buFontTx/>
              <a:buNone/>
              <a:defRPr/>
            </a:lvl1pPr>
          </a:lstStyle>
          <a:p>
            <a:r>
              <a:rPr lang="en-US" dirty="0" smtClean="0"/>
              <a:t>Click to Insert Picture</a:t>
            </a:r>
            <a:endParaRPr lang="en-US" dirty="0"/>
          </a:p>
        </p:txBody>
      </p:sp>
    </p:spTree>
    <p:extLst>
      <p:ext uri="{BB962C8B-B14F-4D97-AF65-F5344CB8AC3E}">
        <p14:creationId xmlns:p14="http://schemas.microsoft.com/office/powerpoint/2010/main" val="15872930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Tree>
    <p:extLst>
      <p:ext uri="{BB962C8B-B14F-4D97-AF65-F5344CB8AC3E}">
        <p14:creationId xmlns:p14="http://schemas.microsoft.com/office/powerpoint/2010/main" val="3342213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smtClean="0"/>
              <a:t>Title Goes Here</a:t>
            </a:r>
          </a:p>
        </p:txBody>
      </p:sp>
      <p:sp>
        <p:nvSpPr>
          <p:cNvPr id="3" name="Table Placeholder 2"/>
          <p:cNvSpPr>
            <a:spLocks noGrp="1"/>
          </p:cNvSpPr>
          <p:nvPr>
            <p:ph type="tbl" sz="quarter" idx="10" hasCustomPrompt="1"/>
          </p:nvPr>
        </p:nvSpPr>
        <p:spPr>
          <a:xfrm>
            <a:off x="224643" y="1117600"/>
            <a:ext cx="8747266" cy="4292600"/>
          </a:xfrm>
        </p:spPr>
        <p:txBody>
          <a:bodyPr anchor="ctr"/>
          <a:lstStyle>
            <a:lvl1pPr marL="0" indent="0" algn="ctr">
              <a:buFontTx/>
              <a:buNone/>
              <a:defRPr baseline="0"/>
            </a:lvl1pPr>
          </a:lstStyle>
          <a:p>
            <a:r>
              <a:rPr lang="en-US" dirty="0" smtClean="0"/>
              <a:t>Click to Add Table</a:t>
            </a:r>
            <a:endParaRPr lang="en-US" dirty="0"/>
          </a:p>
        </p:txBody>
      </p:sp>
    </p:spTree>
    <p:extLst>
      <p:ext uri="{BB962C8B-B14F-4D97-AF65-F5344CB8AC3E}">
        <p14:creationId xmlns:p14="http://schemas.microsoft.com/office/powerpoint/2010/main" val="172955056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19916"/>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
          <p:cNvSpPr txBox="1">
            <a:spLocks/>
          </p:cNvSpPr>
          <p:nvPr userDrawn="1"/>
        </p:nvSpPr>
        <p:spPr>
          <a:xfrm>
            <a:off x="250360" y="6279997"/>
            <a:ext cx="447335" cy="277811"/>
          </a:xfrm>
          <a:prstGeom prst="rect">
            <a:avLst/>
          </a:prstGeom>
        </p:spPr>
        <p:txBody>
          <a:bodyPr vert="horz" lIns="51435" tIns="25718" rIns="51435" bIns="25718"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975" b="0" smtClean="0">
                <a:solidFill>
                  <a:schemeClr val="tx1">
                    <a:lumMod val="50000"/>
                    <a:lumOff val="50000"/>
                  </a:schemeClr>
                </a:solidFill>
              </a:rPr>
              <a:pPr algn="l"/>
              <a:t>‹#›</a:t>
            </a:fld>
            <a:endParaRPr lang="en-US" sz="975" b="0" dirty="0">
              <a:solidFill>
                <a:schemeClr val="tx1">
                  <a:lumMod val="50000"/>
                  <a:lumOff val="50000"/>
                </a:schemeClr>
              </a:solidFill>
            </a:endParaRPr>
          </a:p>
        </p:txBody>
      </p:sp>
      <p:sp>
        <p:nvSpPr>
          <p:cNvPr id="13" name="TextBox 12"/>
          <p:cNvSpPr txBox="1"/>
          <p:nvPr userDrawn="1"/>
        </p:nvSpPr>
        <p:spPr>
          <a:xfrm>
            <a:off x="722436" y="6298063"/>
            <a:ext cx="3514373" cy="308777"/>
          </a:xfrm>
          <a:prstGeom prst="rect">
            <a:avLst/>
          </a:prstGeom>
          <a:noFill/>
        </p:spPr>
        <p:txBody>
          <a:bodyPr wrap="square" rtlCol="0">
            <a:noAutofit/>
          </a:bodyPr>
          <a:lstStyle/>
          <a:p>
            <a:pPr algn="l"/>
            <a:r>
              <a:rPr lang="en-US" sz="975" b="0" i="0" cap="all" baseline="0" dirty="0" smtClean="0">
                <a:solidFill>
                  <a:schemeClr val="tx1">
                    <a:lumMod val="50000"/>
                    <a:lumOff val="50000"/>
                  </a:schemeClr>
                </a:solidFill>
              </a:rPr>
              <a:t>CONFIDENTIAL AND PROPRIETARY</a:t>
            </a:r>
          </a:p>
        </p:txBody>
      </p:sp>
      <p:grpSp>
        <p:nvGrpSpPr>
          <p:cNvPr id="14" name="Group 13"/>
          <p:cNvGrpSpPr/>
          <p:nvPr userDrawn="1"/>
        </p:nvGrpSpPr>
        <p:grpSpPr>
          <a:xfrm>
            <a:off x="7858539" y="6127037"/>
            <a:ext cx="935162" cy="336844"/>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 id="2147483806" r:id="rId17"/>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01229" indent="-126206"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2451666" y="2148840"/>
            <a:ext cx="4240665" cy="276886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openwrt.org/"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hyperlink" Target="https://lists.openwrt.org/cgi-bin/mailman/listinfo" TargetMode="External"/><Relationship Id="rId5" Type="http://schemas.openxmlformats.org/officeDocument/2006/relationships/hyperlink" Target="https://lists.infradead.org/mailman/listinfo/lede-dev" TargetMode="External"/><Relationship Id="rId4" Type="http://schemas.openxmlformats.org/officeDocument/2006/relationships/hyperlink" Target="http://www.lede-project.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wrt/openwrt.git" TargetMode="External"/><Relationship Id="rId2" Type="http://schemas.openxmlformats.org/officeDocument/2006/relationships/hyperlink" Target="https://git.lede-project.org/source.git" TargetMode="External"/><Relationship Id="rId1" Type="http://schemas.openxmlformats.org/officeDocument/2006/relationships/slideLayout" Target="../slideLayouts/slideLayout17.xml"/><Relationship Id="rId4" Type="http://schemas.openxmlformats.org/officeDocument/2006/relationships/hyperlink" Target="https://github.com/lede-project/source.gi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fsl-jyt/source/tree/debug-20161208_ls1021atwr-full-flash"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fsl-jyt/openwrt/commit/f0e7a7e62dcda128c9b0c0e2901287a569262946"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github.com/fsl-jyt/u-boot/tree/sdk-v2.0-1611_ls1043-ls1012-ls1046" TargetMode="External"/><Relationship Id="rId13" Type="http://schemas.openxmlformats.org/officeDocument/2006/relationships/hyperlink" Target="https://github.com/fsl-jyt/ppfe" TargetMode="External"/><Relationship Id="rId3" Type="http://schemas.openxmlformats.org/officeDocument/2006/relationships/hyperlink" Target="https://github.com/fsl-jyt/source/tree/20161230_ls1088ardb-ls2088ardb-64b" TargetMode="External"/><Relationship Id="rId7" Type="http://schemas.openxmlformats.org/officeDocument/2006/relationships/hyperlink" Target="https://github.com/fsl-jyt/u-boot" TargetMode="External"/><Relationship Id="rId12" Type="http://schemas.openxmlformats.org/officeDocument/2006/relationships/hyperlink" Target="https://github.com/fsl-jyt/mc-binary" TargetMode="External"/><Relationship Id="rId2" Type="http://schemas.openxmlformats.org/officeDocument/2006/relationships/hyperlink" Target="https://github.com/fsl-jyt/source" TargetMode="External"/><Relationship Id="rId1" Type="http://schemas.openxmlformats.org/officeDocument/2006/relationships/slideLayout" Target="../slideLayouts/slideLayout3.xml"/><Relationship Id="rId6" Type="http://schemas.openxmlformats.org/officeDocument/2006/relationships/hyperlink" Target="https://github.com/fsl-jyt/openwrt/tree/20161230_ls1088ardb-ls2088ardb-64b" TargetMode="External"/><Relationship Id="rId11" Type="http://schemas.openxmlformats.org/officeDocument/2006/relationships/hyperlink" Target="https://github.com/fsl-jyt/uboot-ls-32b" TargetMode="External"/><Relationship Id="rId5" Type="http://schemas.openxmlformats.org/officeDocument/2006/relationships/hyperlink" Target="https://github.com/fsl-jyt/openwrt" TargetMode="External"/><Relationship Id="rId15" Type="http://schemas.openxmlformats.org/officeDocument/2006/relationships/hyperlink" Target="https://github.com/fsl-jyt/linux-wrt" TargetMode="External"/><Relationship Id="rId10" Type="http://schemas.openxmlformats.org/officeDocument/2006/relationships/hyperlink" Target="https://github.com/fsl-jyt/u-boot/tree/sdk_ls1088a_ls2088a_layerscape_1612" TargetMode="External"/><Relationship Id="rId4" Type="http://schemas.openxmlformats.org/officeDocument/2006/relationships/hyperlink" Target="https://github.com/fsl-jyt/source/tree/debug-20161208_ls1021atwr-full-flash" TargetMode="External"/><Relationship Id="rId9" Type="http://schemas.openxmlformats.org/officeDocument/2006/relationships/hyperlink" Target="https://github.com/fsl-jyt/u-boot/tree/sdk_ls1088a_brngup_1612" TargetMode="External"/><Relationship Id="rId14" Type="http://schemas.openxmlformats.org/officeDocument/2006/relationships/hyperlink" Target="https://github.com/fsl-jyt/fm-ucod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p:cNvSpPr>
            <a:spLocks noGrp="1"/>
          </p:cNvSpPr>
          <p:nvPr>
            <p:ph type="subTitle" idx="1"/>
          </p:nvPr>
        </p:nvSpPr>
        <p:spPr>
          <a:xfrm>
            <a:off x="1609519" y="3238293"/>
            <a:ext cx="5884403" cy="803857"/>
          </a:xfrm>
        </p:spPr>
        <p:txBody>
          <a:bodyPr/>
          <a:lstStyle/>
          <a:p>
            <a:pPr algn="ctr"/>
            <a:r>
              <a:rPr lang="zh-CN" altLang="en-US" cap="none" dirty="0"/>
              <a:t>江玉棠</a:t>
            </a:r>
          </a:p>
          <a:p>
            <a:pPr algn="ctr"/>
            <a:r>
              <a:rPr lang="en-US" altLang="zh-CN" cap="none" dirty="0" smtClean="0"/>
              <a:t>2017.01</a:t>
            </a:r>
            <a:endParaRPr lang="en-US" cap="none" dirty="0"/>
          </a:p>
        </p:txBody>
      </p:sp>
      <p:sp>
        <p:nvSpPr>
          <p:cNvPr id="7" name="Title 3"/>
          <p:cNvSpPr>
            <a:spLocks noGrp="1"/>
          </p:cNvSpPr>
          <p:nvPr>
            <p:ph type="ctrTitle"/>
          </p:nvPr>
        </p:nvSpPr>
        <p:spPr>
          <a:xfrm>
            <a:off x="510427" y="821606"/>
            <a:ext cx="8082588" cy="1487840"/>
          </a:xfrm>
        </p:spPr>
        <p:txBody>
          <a:bodyPr>
            <a:noAutofit/>
          </a:bodyPr>
          <a:lstStyle/>
          <a:p>
            <a:pPr algn="ctr"/>
            <a:r>
              <a:rPr lang="en-US" sz="2400" cap="none" dirty="0" smtClean="0"/>
              <a:t>OpenWrt/LEDE</a:t>
            </a:r>
            <a:r>
              <a:rPr lang="zh-CN" altLang="en-US" sz="2400" cap="none" dirty="0"/>
              <a:t>开发和使用过程中的那些</a:t>
            </a:r>
            <a:r>
              <a:rPr lang="zh-CN" altLang="en-US" sz="2400" cap="none" dirty="0" smtClean="0"/>
              <a:t>事儿</a:t>
            </a:r>
            <a:r>
              <a:rPr lang="en-US" altLang="zh-CN" sz="2400" cap="none" dirty="0" smtClean="0"/>
              <a:t/>
            </a:r>
            <a:br>
              <a:rPr lang="en-US" altLang="zh-CN" sz="2400" cap="none" dirty="0" smtClean="0"/>
            </a:br>
            <a:r>
              <a:rPr lang="zh-CN" altLang="en-US" sz="2400" cap="none" dirty="0"/>
              <a:t/>
            </a:r>
            <a:br>
              <a:rPr lang="zh-CN" altLang="en-US" sz="2400" cap="none" dirty="0"/>
            </a:br>
            <a:r>
              <a:rPr lang="zh-CN" altLang="en-US" sz="1400" cap="none" dirty="0"/>
              <a:t>记录</a:t>
            </a:r>
            <a:r>
              <a:rPr lang="en-US" sz="1400" cap="none" dirty="0" smtClean="0"/>
              <a:t>ls1043ardb/ls1012ardb</a:t>
            </a:r>
            <a:r>
              <a:rPr lang="zh-CN" altLang="en-US" sz="1400" cap="none" dirty="0" smtClean="0"/>
              <a:t>等</a:t>
            </a:r>
            <a:r>
              <a:rPr lang="en-US" altLang="zh-CN" sz="1400" cap="none" dirty="0" err="1"/>
              <a:t>layerscape</a:t>
            </a:r>
            <a:r>
              <a:rPr lang="zh-CN" altLang="en-US" sz="1400" cap="none" dirty="0" smtClean="0"/>
              <a:t>平台</a:t>
            </a:r>
            <a:r>
              <a:rPr lang="zh-CN" altLang="en-US" sz="1400" cap="none" dirty="0"/>
              <a:t>加入</a:t>
            </a:r>
            <a:r>
              <a:rPr lang="en-US" sz="1400" cap="none" dirty="0"/>
              <a:t>LEDE</a:t>
            </a:r>
            <a:r>
              <a:rPr lang="zh-CN" altLang="en-US" sz="1400" cap="none" dirty="0"/>
              <a:t>的开发过程</a:t>
            </a:r>
            <a:endParaRPr lang="en-US" sz="1400" dirty="0"/>
          </a:p>
        </p:txBody>
      </p:sp>
    </p:spTree>
    <p:extLst>
      <p:ext uri="{BB962C8B-B14F-4D97-AF65-F5344CB8AC3E}">
        <p14:creationId xmlns:p14="http://schemas.microsoft.com/office/powerpoint/2010/main" val="423659668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OpenWrt/LEDE</a:t>
            </a:r>
            <a:r>
              <a:rPr lang="zh-CN" altLang="en-US" dirty="0" smtClean="0"/>
              <a:t>编译</a:t>
            </a:r>
            <a:endParaRPr lang="en-US" dirty="0"/>
          </a:p>
        </p:txBody>
      </p:sp>
      <p:sp>
        <p:nvSpPr>
          <p:cNvPr id="3" name="内容占位符 2"/>
          <p:cNvSpPr>
            <a:spLocks noGrp="1"/>
          </p:cNvSpPr>
          <p:nvPr>
            <p:ph idx="1"/>
          </p:nvPr>
        </p:nvSpPr>
        <p:spPr/>
        <p:txBody>
          <a:bodyPr/>
          <a:lstStyle/>
          <a:p>
            <a:r>
              <a:rPr lang="zh-CN" altLang="en-US" dirty="0"/>
              <a:t>在多核处理器环境下，为了加快编译的过程，可以使用</a:t>
            </a:r>
            <a:r>
              <a:rPr lang="en-US" altLang="zh-CN" dirty="0"/>
              <a:t>make -j[N]</a:t>
            </a:r>
            <a:r>
              <a:rPr lang="zh-CN" altLang="en-US" dirty="0"/>
              <a:t>参数，例如：</a:t>
            </a:r>
          </a:p>
          <a:p>
            <a:r>
              <a:rPr lang="en-US" altLang="zh-CN" dirty="0"/>
              <a:t>make -</a:t>
            </a:r>
            <a:r>
              <a:rPr lang="en-US" altLang="zh-CN" dirty="0" smtClean="0"/>
              <a:t>j20</a:t>
            </a:r>
          </a:p>
          <a:p>
            <a:endParaRPr lang="en-US" altLang="zh-CN" dirty="0"/>
          </a:p>
          <a:p>
            <a:r>
              <a:rPr lang="zh-CN" altLang="en-US" dirty="0" smtClean="0"/>
              <a:t>在</a:t>
            </a:r>
            <a:r>
              <a:rPr lang="zh-CN" altLang="en-US" dirty="0"/>
              <a:t>编译出现错误的时候，会提示执行下面的命令：</a:t>
            </a:r>
          </a:p>
          <a:p>
            <a:r>
              <a:rPr lang="en-US" altLang="zh-CN" dirty="0"/>
              <a:t>make -j1 V=s</a:t>
            </a:r>
          </a:p>
          <a:p>
            <a:r>
              <a:rPr lang="en-US" altLang="zh-CN" dirty="0" smtClean="0"/>
              <a:t>-</a:t>
            </a:r>
            <a:r>
              <a:rPr lang="en-US" altLang="zh-CN" dirty="0"/>
              <a:t>j1</a:t>
            </a:r>
            <a:r>
              <a:rPr lang="zh-CN" altLang="en-US" dirty="0"/>
              <a:t>表示只开一个编译进程，</a:t>
            </a:r>
            <a:r>
              <a:rPr lang="en-US" altLang="zh-CN" dirty="0"/>
              <a:t>V=s</a:t>
            </a:r>
            <a:r>
              <a:rPr lang="zh-CN" altLang="en-US" dirty="0"/>
              <a:t>表示显示编译的每一个详细命令，</a:t>
            </a:r>
            <a:r>
              <a:rPr lang="zh-CN" altLang="en-US" dirty="0" smtClean="0"/>
              <a:t>这时将</a:t>
            </a:r>
            <a:r>
              <a:rPr lang="zh-CN" altLang="en-US" dirty="0"/>
              <a:t>会打印出在哪里出错，方便定位出错原因。</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9</a:t>
            </a:fld>
            <a:endParaRPr lang="en-US" altLang="en-US"/>
          </a:p>
        </p:txBody>
      </p:sp>
    </p:spTree>
    <p:extLst>
      <p:ext uri="{BB962C8B-B14F-4D97-AF65-F5344CB8AC3E}">
        <p14:creationId xmlns:p14="http://schemas.microsoft.com/office/powerpoint/2010/main" val="90436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a:t>在进行</a:t>
            </a:r>
            <a:r>
              <a:rPr lang="en-US" altLang="zh-CN" dirty="0"/>
              <a:t>32b/64b</a:t>
            </a:r>
            <a:r>
              <a:rPr lang="zh-CN" altLang="en-US" dirty="0"/>
              <a:t>的开发中</a:t>
            </a:r>
            <a:r>
              <a:rPr lang="zh-CN" altLang="en-US" dirty="0" smtClean="0"/>
              <a:t>，会</a:t>
            </a:r>
            <a:r>
              <a:rPr lang="zh-CN" altLang="en-US" dirty="0"/>
              <a:t>经常在</a:t>
            </a:r>
            <a:r>
              <a:rPr lang="en-US" altLang="zh-CN" dirty="0"/>
              <a:t>32b/64b</a:t>
            </a:r>
            <a:r>
              <a:rPr lang="zh-CN" altLang="en-US" dirty="0"/>
              <a:t>这两个</a:t>
            </a:r>
            <a:r>
              <a:rPr lang="en-US" altLang="zh-CN" dirty="0" err="1"/>
              <a:t>subtarget</a:t>
            </a:r>
            <a:r>
              <a:rPr lang="zh-CN" altLang="en-US" dirty="0"/>
              <a:t>之间切换编译，每次编译的中间结果不清理。此时在已有代码没有问题的情况下，间或遇到上一次</a:t>
            </a:r>
            <a:r>
              <a:rPr lang="en-US" altLang="zh-CN" dirty="0"/>
              <a:t>64b</a:t>
            </a:r>
            <a:r>
              <a:rPr lang="zh-CN" altLang="en-US" dirty="0"/>
              <a:t>编译出来的固件正常运行，而经过切换</a:t>
            </a:r>
            <a:r>
              <a:rPr lang="en-US" altLang="zh-CN" dirty="0"/>
              <a:t>32b</a:t>
            </a:r>
            <a:r>
              <a:rPr lang="zh-CN" altLang="en-US" dirty="0"/>
              <a:t>编译、再切换回</a:t>
            </a:r>
            <a:r>
              <a:rPr lang="en-US" altLang="zh-CN" dirty="0"/>
              <a:t>64b</a:t>
            </a:r>
            <a:r>
              <a:rPr lang="zh-CN" altLang="en-US" dirty="0"/>
              <a:t>编译后，却在固件的</a:t>
            </a:r>
            <a:r>
              <a:rPr lang="en-US" altLang="zh-CN" dirty="0"/>
              <a:t>kernel</a:t>
            </a:r>
            <a:r>
              <a:rPr lang="zh-CN" altLang="en-US" dirty="0"/>
              <a:t>启动过程中遇到莫名其妙的死锁。 怀疑</a:t>
            </a:r>
            <a:r>
              <a:rPr lang="en-US" altLang="zh-CN" dirty="0"/>
              <a:t>OpenWrt/LEDE</a:t>
            </a:r>
            <a:r>
              <a:rPr lang="zh-CN" altLang="en-US" dirty="0"/>
              <a:t>在增量编译或者不同</a:t>
            </a:r>
            <a:r>
              <a:rPr lang="en-US" altLang="zh-CN" dirty="0"/>
              <a:t>target</a:t>
            </a:r>
            <a:r>
              <a:rPr lang="zh-CN" altLang="en-US" dirty="0"/>
              <a:t>之间切换时，有些工作处理的不严密</a:t>
            </a:r>
            <a:r>
              <a:rPr lang="zh-CN" altLang="en-US" dirty="0" smtClean="0"/>
              <a:t>。</a:t>
            </a:r>
            <a:endParaRPr lang="en-US" altLang="zh-CN" dirty="0" smtClean="0"/>
          </a:p>
          <a:p>
            <a:r>
              <a:rPr lang="zh-CN" altLang="en-US" dirty="0" smtClean="0"/>
              <a:t>遇到</a:t>
            </a:r>
            <a:r>
              <a:rPr lang="zh-CN" altLang="en-US" dirty="0"/>
              <a:t>此类问题，可以在每次编译前先清理一下工作目录的中间结果：</a:t>
            </a:r>
            <a:r>
              <a:rPr lang="en-US" altLang="zh-CN" dirty="0"/>
              <a:t>make clean</a:t>
            </a:r>
            <a:r>
              <a:rPr lang="zh-CN" altLang="en-US" dirty="0"/>
              <a:t>。然后再重新</a:t>
            </a:r>
            <a:r>
              <a:rPr lang="en-US" altLang="zh-CN" dirty="0"/>
              <a:t>make</a:t>
            </a:r>
            <a:r>
              <a:rPr lang="zh-CN" altLang="en-US" dirty="0"/>
              <a:t>编译。</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10</a:t>
            </a:fld>
            <a:endParaRPr lang="en-US" altLang="en-US"/>
          </a:p>
        </p:txBody>
      </p:sp>
    </p:spTree>
    <p:extLst>
      <p:ext uri="{BB962C8B-B14F-4D97-AF65-F5344CB8AC3E}">
        <p14:creationId xmlns:p14="http://schemas.microsoft.com/office/powerpoint/2010/main" val="165612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编译的一些中间结果（</a:t>
            </a:r>
            <a:r>
              <a:rPr lang="en-US" dirty="0" err="1"/>
              <a:t>rcw、uboot、fman、kenrel、rfs</a:t>
            </a:r>
            <a:r>
              <a:rPr lang="en-US" dirty="0"/>
              <a:t> </a:t>
            </a:r>
            <a:r>
              <a:rPr lang="en-US" dirty="0" err="1"/>
              <a:t>image、kernel</a:t>
            </a:r>
            <a:r>
              <a:rPr lang="en-US" dirty="0"/>
              <a:t> source and </a:t>
            </a:r>
            <a:r>
              <a:rPr lang="en-US" dirty="0" err="1"/>
              <a:t>dtb</a:t>
            </a:r>
            <a:r>
              <a:rPr lang="zh-CN" altLang="en-US" dirty="0"/>
              <a:t>等等）在这里：</a:t>
            </a:r>
          </a:p>
          <a:p>
            <a:r>
              <a:rPr lang="en-US" dirty="0" err="1"/>
              <a:t>build_dir</a:t>
            </a:r>
            <a:r>
              <a:rPr lang="en-US" dirty="0"/>
              <a:t>/target-aarch64_armv8-a_musl-1.1.15/linux-layerscape_64b</a:t>
            </a:r>
            <a:r>
              <a:rPr lang="en-US" dirty="0" smtClean="0"/>
              <a:t>/</a:t>
            </a:r>
          </a:p>
          <a:p>
            <a:endParaRPr lang="en-US" dirty="0"/>
          </a:p>
          <a:p>
            <a:r>
              <a:rPr lang="zh-CN" altLang="en-US" dirty="0"/>
              <a:t>根文件系统目录在这里：</a:t>
            </a:r>
          </a:p>
          <a:p>
            <a:r>
              <a:rPr lang="en-US" dirty="0" err="1"/>
              <a:t>build_dir</a:t>
            </a:r>
            <a:r>
              <a:rPr lang="en-US" dirty="0"/>
              <a:t>/target-aarch64_armv8-a_musl-1.1.15/root-</a:t>
            </a:r>
            <a:r>
              <a:rPr lang="en-US" dirty="0" err="1"/>
              <a:t>layerscape</a:t>
            </a:r>
            <a:r>
              <a:rPr lang="en-US" dirty="0" smtClean="0"/>
              <a:t>/</a:t>
            </a:r>
          </a:p>
          <a:p>
            <a:endParaRPr lang="en-US" dirty="0"/>
          </a:p>
          <a:p>
            <a:r>
              <a:rPr lang="zh-CN" altLang="en-US" dirty="0"/>
              <a:t>各种</a:t>
            </a:r>
            <a:r>
              <a:rPr lang="en-US" dirty="0"/>
              <a:t>package</a:t>
            </a:r>
            <a:r>
              <a:rPr lang="zh-CN" altLang="en-US" dirty="0"/>
              <a:t>等在这里：</a:t>
            </a:r>
          </a:p>
          <a:p>
            <a:r>
              <a:rPr lang="en-US" dirty="0" err="1" smtClean="0"/>
              <a:t>build_dir</a:t>
            </a:r>
            <a:r>
              <a:rPr lang="en-US" dirty="0" smtClean="0"/>
              <a:t>/target-aarch64_armv8-a_musl-1.1.15</a:t>
            </a:r>
          </a:p>
          <a:p>
            <a:endParaRPr lang="en-US" dirty="0"/>
          </a:p>
          <a:p>
            <a:r>
              <a:rPr lang="zh-CN" altLang="en-US" dirty="0"/>
              <a:t>最终的</a:t>
            </a:r>
            <a:r>
              <a:rPr lang="en-US" altLang="zh-CN" dirty="0"/>
              <a:t>64</a:t>
            </a:r>
            <a:r>
              <a:rPr lang="en-US" dirty="0"/>
              <a:t>b</a:t>
            </a:r>
            <a:r>
              <a:rPr lang="zh-CN" altLang="en-US" dirty="0"/>
              <a:t>的</a:t>
            </a:r>
            <a:r>
              <a:rPr lang="en-US" dirty="0"/>
              <a:t>target</a:t>
            </a:r>
            <a:r>
              <a:rPr lang="zh-CN" altLang="en-US" dirty="0"/>
              <a:t>固件在这里：</a:t>
            </a:r>
          </a:p>
          <a:p>
            <a:r>
              <a:rPr lang="en-US" dirty="0"/>
              <a:t>ls –l bin/targets/</a:t>
            </a:r>
            <a:r>
              <a:rPr lang="en-US" dirty="0" err="1"/>
              <a:t>layerscape</a:t>
            </a:r>
            <a:r>
              <a:rPr lang="en-US" dirty="0"/>
              <a:t>/64b/</a:t>
            </a:r>
          </a:p>
          <a:p>
            <a:r>
              <a:rPr lang="en-US" dirty="0"/>
              <a:t>lede-layerscape-64b-ls1012ardb-squashfs-firmware.bin</a:t>
            </a:r>
          </a:p>
          <a:p>
            <a:r>
              <a:rPr lang="en-US" dirty="0"/>
              <a:t>lede-layerscape-64b-ls1043ardb-squashfs-firmware.bin</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11</a:t>
            </a:fld>
            <a:endParaRPr lang="en-US" altLang="en-US"/>
          </a:p>
        </p:txBody>
      </p:sp>
    </p:spTree>
    <p:extLst>
      <p:ext uri="{BB962C8B-B14F-4D97-AF65-F5344CB8AC3E}">
        <p14:creationId xmlns:p14="http://schemas.microsoft.com/office/powerpoint/2010/main" val="34158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OpenWrt/LEDE</a:t>
            </a:r>
            <a:r>
              <a:rPr lang="zh-CN" altLang="en-US" dirty="0" smtClean="0"/>
              <a:t>烧</a:t>
            </a:r>
            <a:r>
              <a:rPr lang="zh-CN" altLang="en-US" dirty="0"/>
              <a:t>写</a:t>
            </a:r>
            <a:endParaRPr lang="en-US" dirty="0"/>
          </a:p>
        </p:txBody>
      </p:sp>
      <p:sp>
        <p:nvSpPr>
          <p:cNvPr id="3" name="内容占位符 2"/>
          <p:cNvSpPr>
            <a:spLocks noGrp="1"/>
          </p:cNvSpPr>
          <p:nvPr>
            <p:ph idx="1"/>
          </p:nvPr>
        </p:nvSpPr>
        <p:spPr/>
        <p:txBody>
          <a:bodyPr/>
          <a:lstStyle/>
          <a:p>
            <a:endParaRPr lang="en-US" dirty="0"/>
          </a:p>
          <a:p>
            <a:r>
              <a:rPr lang="en-US" dirty="0"/>
              <a:t>lede-layerscape-64b-ls1012ardb-squashfs-firmware.bin</a:t>
            </a:r>
          </a:p>
          <a:p>
            <a:r>
              <a:rPr lang="en-US" dirty="0"/>
              <a:t>lede-layerscape-64b-ls1043ardb-squashfs-firmware.bin</a:t>
            </a:r>
          </a:p>
          <a:p>
            <a:endParaRPr lang="en-US" dirty="0"/>
          </a:p>
          <a:p>
            <a:r>
              <a:rPr lang="zh-CN" altLang="en-US" dirty="0"/>
              <a:t>这些固件都是完整的</a:t>
            </a:r>
            <a:r>
              <a:rPr lang="en-US" dirty="0"/>
              <a:t>flash </a:t>
            </a:r>
            <a:r>
              <a:rPr lang="zh-CN" altLang="en-US" dirty="0"/>
              <a:t>镜像文件，是由</a:t>
            </a:r>
            <a:r>
              <a:rPr lang="en-US" dirty="0" err="1"/>
              <a:t>rcw、uboot、uboot</a:t>
            </a:r>
            <a:r>
              <a:rPr lang="en-US" dirty="0"/>
              <a:t> </a:t>
            </a:r>
            <a:r>
              <a:rPr lang="en-US" dirty="0" err="1"/>
              <a:t>env、fman、dtb、kernel、rfs</a:t>
            </a:r>
            <a:r>
              <a:rPr lang="zh-CN" altLang="en-US" dirty="0"/>
              <a:t>等按照各自分区位置拼接填充而成，并且都在各自的</a:t>
            </a:r>
            <a:r>
              <a:rPr lang="en-US" dirty="0" err="1"/>
              <a:t>uboot</a:t>
            </a:r>
            <a:r>
              <a:rPr lang="en-US" dirty="0"/>
              <a:t> </a:t>
            </a:r>
            <a:r>
              <a:rPr lang="en-US" dirty="0" err="1"/>
              <a:t>env</a:t>
            </a:r>
            <a:r>
              <a:rPr lang="zh-CN" altLang="en-US" dirty="0"/>
              <a:t>中也根据分区表事先设定好了各自的启动</a:t>
            </a:r>
            <a:r>
              <a:rPr lang="en-US" dirty="0" err="1"/>
              <a:t>bootargs</a:t>
            </a:r>
            <a:r>
              <a:rPr lang="en-US" dirty="0"/>
              <a:t>，</a:t>
            </a:r>
            <a:r>
              <a:rPr lang="zh-CN" altLang="en-US" dirty="0"/>
              <a:t>可以在</a:t>
            </a:r>
            <a:r>
              <a:rPr lang="en-US" dirty="0" err="1"/>
              <a:t>uboot</a:t>
            </a:r>
            <a:r>
              <a:rPr lang="zh-CN" altLang="en-US" dirty="0"/>
              <a:t>环境下直接从目标开发板</a:t>
            </a:r>
            <a:r>
              <a:rPr lang="en-US" dirty="0"/>
              <a:t>flash</a:t>
            </a:r>
            <a:r>
              <a:rPr lang="zh-CN" altLang="en-US" dirty="0"/>
              <a:t>的</a:t>
            </a:r>
            <a:r>
              <a:rPr lang="en-US" altLang="zh-CN" dirty="0"/>
              <a:t>0</a:t>
            </a:r>
            <a:r>
              <a:rPr lang="zh-CN" altLang="en-US" dirty="0"/>
              <a:t>偏移地址开始烧写，烧写完后</a:t>
            </a:r>
            <a:r>
              <a:rPr lang="en-US" dirty="0"/>
              <a:t>reset</a:t>
            </a:r>
            <a:r>
              <a:rPr lang="zh-CN" altLang="en-US" dirty="0" smtClean="0"/>
              <a:t>就自动从</a:t>
            </a:r>
            <a:r>
              <a:rPr lang="en-US" dirty="0" err="1"/>
              <a:t>uboot</a:t>
            </a:r>
            <a:r>
              <a:rPr lang="zh-CN" altLang="en-US" dirty="0"/>
              <a:t>启动到</a:t>
            </a:r>
            <a:r>
              <a:rPr lang="en-US" dirty="0"/>
              <a:t>kernel</a:t>
            </a:r>
            <a:r>
              <a:rPr lang="zh-CN" altLang="en-US" dirty="0"/>
              <a:t>进而进入</a:t>
            </a:r>
            <a:r>
              <a:rPr lang="en-US" dirty="0"/>
              <a:t>OpenWrt/LEDE</a:t>
            </a:r>
            <a:r>
              <a:rPr lang="zh-CN" altLang="en-US" dirty="0"/>
              <a:t>的根文件系统。</a:t>
            </a:r>
          </a:p>
          <a:p>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12</a:t>
            </a:fld>
            <a:endParaRPr lang="en-US" altLang="en-US"/>
          </a:p>
        </p:txBody>
      </p:sp>
    </p:spTree>
    <p:extLst>
      <p:ext uri="{BB962C8B-B14F-4D97-AF65-F5344CB8AC3E}">
        <p14:creationId xmlns:p14="http://schemas.microsoft.com/office/powerpoint/2010/main" val="41933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altLang="zh-CN" dirty="0"/>
              <a:t>ls1012ardb</a:t>
            </a:r>
            <a:r>
              <a:rPr lang="zh-CN" altLang="en-US" dirty="0"/>
              <a:t>的</a:t>
            </a:r>
            <a:r>
              <a:rPr lang="en-US" altLang="zh-CN" dirty="0" err="1"/>
              <a:t>qspi</a:t>
            </a:r>
            <a:r>
              <a:rPr lang="en-US" altLang="zh-CN" dirty="0"/>
              <a:t> flash</a:t>
            </a:r>
            <a:r>
              <a:rPr lang="zh-CN" altLang="en-US" dirty="0"/>
              <a:t>和</a:t>
            </a:r>
            <a:r>
              <a:rPr lang="en-US" altLang="zh-CN" dirty="0"/>
              <a:t>jffs2</a:t>
            </a:r>
            <a:r>
              <a:rPr lang="zh-CN" altLang="en-US" dirty="0"/>
              <a:t>有个冲突还未解决，会导致</a:t>
            </a:r>
            <a:r>
              <a:rPr lang="en-US" altLang="zh-CN" dirty="0"/>
              <a:t>jffs2</a:t>
            </a:r>
            <a:r>
              <a:rPr lang="zh-CN" altLang="en-US" dirty="0"/>
              <a:t>格式的文件系统启动后极不稳定报错，所以</a:t>
            </a:r>
            <a:r>
              <a:rPr lang="en-US" altLang="zh-CN" dirty="0" err="1"/>
              <a:t>qspi</a:t>
            </a:r>
            <a:r>
              <a:rPr lang="en-US" altLang="zh-CN" dirty="0"/>
              <a:t> flash</a:t>
            </a:r>
            <a:r>
              <a:rPr lang="zh-CN" altLang="en-US" dirty="0"/>
              <a:t>的开发板都做成了</a:t>
            </a:r>
            <a:r>
              <a:rPr lang="en-US" altLang="zh-CN" dirty="0"/>
              <a:t>ext4</a:t>
            </a:r>
            <a:r>
              <a:rPr lang="zh-CN" altLang="en-US" dirty="0"/>
              <a:t>格式的根</a:t>
            </a:r>
            <a:r>
              <a:rPr lang="zh-CN" altLang="en-US" dirty="0" smtClean="0"/>
              <a:t>文件系统</a:t>
            </a:r>
            <a:endParaRPr lang="en-US" altLang="zh-CN" dirty="0" smtClean="0"/>
          </a:p>
          <a:p>
            <a:endParaRPr lang="zh-CN" altLang="en-US" dirty="0"/>
          </a:p>
          <a:p>
            <a:r>
              <a:rPr lang="en-US" altLang="zh-CN" dirty="0"/>
              <a:t>ls1012ardb</a:t>
            </a:r>
            <a:r>
              <a:rPr lang="zh-CN" altLang="en-US" dirty="0"/>
              <a:t>的</a:t>
            </a:r>
            <a:r>
              <a:rPr lang="en-US" altLang="zh-CN" dirty="0" err="1"/>
              <a:t>qspi</a:t>
            </a:r>
            <a:r>
              <a:rPr lang="en-US" altLang="zh-CN" dirty="0"/>
              <a:t> flash</a:t>
            </a:r>
            <a:r>
              <a:rPr lang="zh-CN" altLang="en-US" dirty="0"/>
              <a:t>性能较慢，烧写过程较长，目前</a:t>
            </a:r>
            <a:r>
              <a:rPr lang="en-US" altLang="zh-CN" dirty="0"/>
              <a:t>32M</a:t>
            </a:r>
            <a:r>
              <a:rPr lang="zh-CN" altLang="en-US" dirty="0"/>
              <a:t>的</a:t>
            </a:r>
            <a:r>
              <a:rPr lang="en-US" altLang="zh-CN" dirty="0"/>
              <a:t>firmware</a:t>
            </a:r>
            <a:r>
              <a:rPr lang="zh-CN" altLang="en-US" dirty="0"/>
              <a:t>烧写过程大约需要八、九分钟</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13</a:t>
            </a:fld>
            <a:endParaRPr lang="en-US" altLang="en-US"/>
          </a:p>
        </p:txBody>
      </p:sp>
    </p:spTree>
    <p:extLst>
      <p:ext uri="{BB962C8B-B14F-4D97-AF65-F5344CB8AC3E}">
        <p14:creationId xmlns:p14="http://schemas.microsoft.com/office/powerpoint/2010/main" val="70741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相关源代码功能结构介绍</a:t>
            </a:r>
            <a:endParaRPr lang="en-US" dirty="0"/>
          </a:p>
        </p:txBody>
      </p:sp>
      <p:sp>
        <p:nvSpPr>
          <p:cNvPr id="3" name="内容占位符 2"/>
          <p:cNvSpPr>
            <a:spLocks noGrp="1"/>
          </p:cNvSpPr>
          <p:nvPr>
            <p:ph idx="1"/>
          </p:nvPr>
        </p:nvSpPr>
        <p:spPr/>
        <p:txBody>
          <a:bodyPr>
            <a:normAutofit fontScale="92500" lnSpcReduction="10000"/>
          </a:bodyPr>
          <a:lstStyle/>
          <a:p>
            <a:r>
              <a:rPr lang="en-US" altLang="zh-CN" dirty="0"/>
              <a:t>bin/		--</a:t>
            </a:r>
            <a:r>
              <a:rPr lang="zh-CN" altLang="en-US" dirty="0"/>
              <a:t>编译好的目标固件</a:t>
            </a:r>
          </a:p>
          <a:p>
            <a:r>
              <a:rPr lang="en-US" altLang="zh-CN" dirty="0" err="1">
                <a:solidFill>
                  <a:srgbClr val="FF0000"/>
                </a:solidFill>
              </a:rPr>
              <a:t>build_dir</a:t>
            </a:r>
            <a:r>
              <a:rPr lang="en-US" altLang="zh-CN" dirty="0">
                <a:solidFill>
                  <a:srgbClr val="FF0000"/>
                </a:solidFill>
              </a:rPr>
              <a:t>/</a:t>
            </a:r>
            <a:r>
              <a:rPr lang="en-US" altLang="zh-CN" dirty="0"/>
              <a:t>	--</a:t>
            </a:r>
            <a:r>
              <a:rPr lang="zh-CN" altLang="en-US" dirty="0"/>
              <a:t>编译中间结果</a:t>
            </a:r>
          </a:p>
          <a:p>
            <a:r>
              <a:rPr lang="en-US" altLang="zh-CN" dirty="0" err="1"/>
              <a:t>config</a:t>
            </a:r>
            <a:r>
              <a:rPr lang="en-US" altLang="zh-CN" dirty="0"/>
              <a:t>/	</a:t>
            </a:r>
            <a:r>
              <a:rPr lang="en-US" altLang="zh-CN" dirty="0" smtClean="0"/>
              <a:t>--</a:t>
            </a:r>
            <a:r>
              <a:rPr lang="zh-CN" altLang="en-US" dirty="0"/>
              <a:t>配置菜单</a:t>
            </a:r>
          </a:p>
          <a:p>
            <a:r>
              <a:rPr lang="en-US" altLang="zh-CN" dirty="0"/>
              <a:t>dl/		--</a:t>
            </a:r>
            <a:r>
              <a:rPr lang="zh-CN" altLang="en-US" dirty="0"/>
              <a:t>下载的各种</a:t>
            </a:r>
            <a:r>
              <a:rPr lang="en-US" altLang="zh-CN" dirty="0"/>
              <a:t>packages</a:t>
            </a:r>
          </a:p>
          <a:p>
            <a:r>
              <a:rPr lang="en-US" altLang="zh-CN" dirty="0"/>
              <a:t>docs/		--</a:t>
            </a:r>
            <a:r>
              <a:rPr lang="zh-CN" altLang="en-US" dirty="0"/>
              <a:t>说明文档</a:t>
            </a:r>
          </a:p>
          <a:p>
            <a:r>
              <a:rPr lang="en-US" altLang="zh-CN" dirty="0">
                <a:solidFill>
                  <a:srgbClr val="FF0000"/>
                </a:solidFill>
              </a:rPr>
              <a:t>include/</a:t>
            </a:r>
            <a:r>
              <a:rPr lang="en-US" altLang="zh-CN" dirty="0"/>
              <a:t>	--</a:t>
            </a:r>
            <a:r>
              <a:rPr lang="zh-CN" altLang="en-US" dirty="0"/>
              <a:t>全局变量、宏定义、函数</a:t>
            </a:r>
          </a:p>
          <a:p>
            <a:r>
              <a:rPr lang="en-US" altLang="zh-CN" dirty="0">
                <a:solidFill>
                  <a:srgbClr val="FF0000"/>
                </a:solidFill>
              </a:rPr>
              <a:t>package/</a:t>
            </a:r>
            <a:r>
              <a:rPr lang="en-US" altLang="zh-CN" dirty="0"/>
              <a:t>	--</a:t>
            </a:r>
            <a:r>
              <a:rPr lang="zh-CN" altLang="en-US" dirty="0"/>
              <a:t>各类软件包的下载编译的源代码、配置和脚本</a:t>
            </a:r>
          </a:p>
          <a:p>
            <a:r>
              <a:rPr lang="en-US" altLang="zh-CN" dirty="0"/>
              <a:t>scripts/	</a:t>
            </a:r>
            <a:r>
              <a:rPr lang="en-US" altLang="zh-CN" dirty="0" smtClean="0"/>
              <a:t>--</a:t>
            </a:r>
            <a:r>
              <a:rPr lang="zh-CN" altLang="en-US" dirty="0"/>
              <a:t>各种工具脚本</a:t>
            </a:r>
          </a:p>
          <a:p>
            <a:r>
              <a:rPr lang="en-US" altLang="zh-CN" dirty="0" err="1"/>
              <a:t>staging_dir</a:t>
            </a:r>
            <a:r>
              <a:rPr lang="en-US" altLang="zh-CN" dirty="0"/>
              <a:t>/	--</a:t>
            </a:r>
            <a:r>
              <a:rPr lang="zh-CN" altLang="en-US" dirty="0"/>
              <a:t>编译中间结果</a:t>
            </a:r>
          </a:p>
          <a:p>
            <a:r>
              <a:rPr lang="en-US" altLang="zh-CN" dirty="0">
                <a:solidFill>
                  <a:srgbClr val="FF0000"/>
                </a:solidFill>
              </a:rPr>
              <a:t>target/	</a:t>
            </a:r>
            <a:r>
              <a:rPr lang="en-US" altLang="zh-CN" dirty="0"/>
              <a:t>	--</a:t>
            </a:r>
            <a:r>
              <a:rPr lang="zh-CN" altLang="en-US" dirty="0"/>
              <a:t>各类平台的源代码、配置和脚本</a:t>
            </a:r>
          </a:p>
          <a:p>
            <a:r>
              <a:rPr lang="en-US" altLang="zh-CN" dirty="0" err="1"/>
              <a:t>tmp</a:t>
            </a:r>
            <a:r>
              <a:rPr lang="en-US" altLang="zh-CN" dirty="0"/>
              <a:t>/		--</a:t>
            </a:r>
            <a:r>
              <a:rPr lang="zh-CN" altLang="en-US" dirty="0"/>
              <a:t>编译过程的临时文件夹</a:t>
            </a:r>
          </a:p>
          <a:p>
            <a:r>
              <a:rPr lang="en-US" altLang="zh-CN" dirty="0"/>
              <a:t>toolchain/	--</a:t>
            </a:r>
            <a:r>
              <a:rPr lang="zh-CN" altLang="en-US" dirty="0"/>
              <a:t>各类</a:t>
            </a:r>
            <a:r>
              <a:rPr lang="en-US" altLang="zh-CN" dirty="0"/>
              <a:t>toolchain</a:t>
            </a:r>
            <a:r>
              <a:rPr lang="zh-CN" altLang="en-US" dirty="0"/>
              <a:t>的源代码、配置和脚本</a:t>
            </a:r>
          </a:p>
          <a:p>
            <a:r>
              <a:rPr lang="en-US" altLang="zh-CN" dirty="0"/>
              <a:t>tools/		--</a:t>
            </a:r>
            <a:r>
              <a:rPr lang="zh-CN" altLang="en-US" dirty="0"/>
              <a:t>各类工具的源代码、配置和脚本</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14</a:t>
            </a:fld>
            <a:endParaRPr lang="en-US" altLang="en-US"/>
          </a:p>
        </p:txBody>
      </p:sp>
    </p:spTree>
    <p:extLst>
      <p:ext uri="{BB962C8B-B14F-4D97-AF65-F5344CB8AC3E}">
        <p14:creationId xmlns:p14="http://schemas.microsoft.com/office/powerpoint/2010/main" val="423790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package</a:t>
            </a:r>
            <a:r>
              <a:rPr lang="en-US" dirty="0"/>
              <a:t>/</a:t>
            </a:r>
            <a:r>
              <a:rPr lang="zh-CN" altLang="en-US" dirty="0"/>
              <a:t>下也存放着另外几个必须用到的相关软件包代码</a:t>
            </a:r>
            <a:r>
              <a:rPr lang="zh-CN" altLang="en-US" dirty="0" smtClean="0"/>
              <a:t>：</a:t>
            </a:r>
            <a:endParaRPr lang="en-US" altLang="zh-CN" dirty="0" smtClean="0"/>
          </a:p>
          <a:p>
            <a:endParaRPr lang="zh-CN" altLang="en-US" dirty="0"/>
          </a:p>
          <a:p>
            <a:r>
              <a:rPr lang="en-US" dirty="0"/>
              <a:t>package/boot/</a:t>
            </a:r>
            <a:r>
              <a:rPr lang="en-US" dirty="0" err="1"/>
              <a:t>uboot-layerscape</a:t>
            </a:r>
            <a:endParaRPr lang="en-US" dirty="0"/>
          </a:p>
          <a:p>
            <a:r>
              <a:rPr lang="en-US" dirty="0" smtClean="0"/>
              <a:t>package/boot/uboot-layerscape-32b</a:t>
            </a:r>
            <a:endParaRPr lang="en-US" dirty="0"/>
          </a:p>
          <a:p>
            <a:r>
              <a:rPr lang="en-US" dirty="0" smtClean="0"/>
              <a:t>package/firmware/</a:t>
            </a:r>
            <a:r>
              <a:rPr lang="en-US" dirty="0" err="1" smtClean="0"/>
              <a:t>rcw</a:t>
            </a:r>
            <a:endParaRPr lang="en-US" dirty="0"/>
          </a:p>
          <a:p>
            <a:r>
              <a:rPr lang="en-US" dirty="0" smtClean="0"/>
              <a:t>package/firmware/</a:t>
            </a:r>
            <a:r>
              <a:rPr lang="en-US" dirty="0" err="1" smtClean="0"/>
              <a:t>fman-ucode</a:t>
            </a:r>
            <a:endParaRPr lang="en-US" dirty="0"/>
          </a:p>
          <a:p>
            <a:r>
              <a:rPr lang="en-US" dirty="0" smtClean="0"/>
              <a:t>package/firmware/</a:t>
            </a:r>
            <a:r>
              <a:rPr lang="en-US" dirty="0" err="1" smtClean="0"/>
              <a:t>ppfe</a:t>
            </a:r>
            <a:r>
              <a:rPr lang="en-US" dirty="0" smtClean="0"/>
              <a:t>-firmware</a:t>
            </a:r>
          </a:p>
          <a:p>
            <a:r>
              <a:rPr lang="en-US" dirty="0" smtClean="0"/>
              <a:t>package/firmware/mc-binary</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15</a:t>
            </a:fld>
            <a:endParaRPr lang="en-US" altLang="en-US"/>
          </a:p>
        </p:txBody>
      </p:sp>
    </p:spTree>
    <p:extLst>
      <p:ext uri="{BB962C8B-B14F-4D97-AF65-F5344CB8AC3E}">
        <p14:creationId xmlns:p14="http://schemas.microsoft.com/office/powerpoint/2010/main" val="275779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a:t>target/</a:t>
            </a:r>
            <a:r>
              <a:rPr lang="en-US" dirty="0" err="1"/>
              <a:t>linux</a:t>
            </a:r>
            <a:r>
              <a:rPr lang="en-US" dirty="0"/>
              <a:t>/</a:t>
            </a:r>
            <a:r>
              <a:rPr lang="en-US" dirty="0" err="1"/>
              <a:t>layerscape</a:t>
            </a:r>
            <a:r>
              <a:rPr lang="en-US" dirty="0"/>
              <a:t>/</a:t>
            </a:r>
            <a:r>
              <a:rPr lang="en-US" dirty="0" err="1"/>
              <a:t>Makefile</a:t>
            </a:r>
            <a:endParaRPr lang="en-US" dirty="0"/>
          </a:p>
          <a:p>
            <a:r>
              <a:rPr lang="en-US" dirty="0"/>
              <a:t>target/</a:t>
            </a:r>
            <a:r>
              <a:rPr lang="en-US" dirty="0" err="1"/>
              <a:t>linux</a:t>
            </a:r>
            <a:r>
              <a:rPr lang="en-US" dirty="0"/>
              <a:t>/</a:t>
            </a:r>
            <a:r>
              <a:rPr lang="en-US" dirty="0" err="1"/>
              <a:t>layerscape</a:t>
            </a:r>
            <a:r>
              <a:rPr lang="en-US" dirty="0"/>
              <a:t>/patches-4.4/</a:t>
            </a:r>
          </a:p>
          <a:p>
            <a:r>
              <a:rPr lang="en-US" dirty="0"/>
              <a:t>target/</a:t>
            </a:r>
            <a:r>
              <a:rPr lang="en-US" dirty="0" err="1"/>
              <a:t>linux</a:t>
            </a:r>
            <a:r>
              <a:rPr lang="en-US" dirty="0"/>
              <a:t>/</a:t>
            </a:r>
            <a:r>
              <a:rPr lang="en-US" dirty="0" err="1"/>
              <a:t>layerscape</a:t>
            </a:r>
            <a:r>
              <a:rPr lang="en-US" dirty="0"/>
              <a:t>/config-4.4</a:t>
            </a:r>
          </a:p>
          <a:p>
            <a:r>
              <a:rPr lang="en-US" dirty="0"/>
              <a:t>target/</a:t>
            </a:r>
            <a:r>
              <a:rPr lang="en-US" dirty="0" err="1"/>
              <a:t>linux</a:t>
            </a:r>
            <a:r>
              <a:rPr lang="en-US" dirty="0"/>
              <a:t>/</a:t>
            </a:r>
            <a:r>
              <a:rPr lang="en-US" dirty="0" err="1"/>
              <a:t>layerscape</a:t>
            </a:r>
            <a:r>
              <a:rPr lang="en-US" dirty="0"/>
              <a:t>/64b/</a:t>
            </a:r>
          </a:p>
          <a:p>
            <a:r>
              <a:rPr lang="en-US" dirty="0"/>
              <a:t>target/linux/layerscape/64b/target.mk</a:t>
            </a:r>
          </a:p>
          <a:p>
            <a:r>
              <a:rPr lang="en-US" dirty="0"/>
              <a:t>target/linux/layerscape/64b/profiles/00-default.mk</a:t>
            </a:r>
          </a:p>
          <a:p>
            <a:r>
              <a:rPr lang="en-US" dirty="0"/>
              <a:t>target/</a:t>
            </a:r>
            <a:r>
              <a:rPr lang="en-US" dirty="0" err="1"/>
              <a:t>linux</a:t>
            </a:r>
            <a:r>
              <a:rPr lang="en-US" dirty="0"/>
              <a:t>/</a:t>
            </a:r>
            <a:r>
              <a:rPr lang="en-US" dirty="0" err="1"/>
              <a:t>layerscape</a:t>
            </a:r>
            <a:r>
              <a:rPr lang="en-US" dirty="0"/>
              <a:t>/64b/</a:t>
            </a:r>
            <a:r>
              <a:rPr lang="en-US" dirty="0" err="1"/>
              <a:t>config</a:t>
            </a:r>
            <a:r>
              <a:rPr lang="en-US" dirty="0"/>
              <a:t>-default</a:t>
            </a:r>
          </a:p>
          <a:p>
            <a:r>
              <a:rPr lang="en-US" dirty="0"/>
              <a:t>target/</a:t>
            </a:r>
            <a:r>
              <a:rPr lang="en-US" dirty="0" err="1"/>
              <a:t>linux</a:t>
            </a:r>
            <a:r>
              <a:rPr lang="en-US" dirty="0"/>
              <a:t>/</a:t>
            </a:r>
            <a:r>
              <a:rPr lang="en-US" dirty="0" err="1"/>
              <a:t>layerscape</a:t>
            </a:r>
            <a:r>
              <a:rPr lang="en-US" dirty="0"/>
              <a:t>/32b/</a:t>
            </a:r>
          </a:p>
          <a:p>
            <a:r>
              <a:rPr lang="en-US" dirty="0">
                <a:solidFill>
                  <a:srgbClr val="FF0000"/>
                </a:solidFill>
              </a:rPr>
              <a:t>target/</a:t>
            </a:r>
            <a:r>
              <a:rPr lang="en-US" dirty="0" err="1">
                <a:solidFill>
                  <a:srgbClr val="FF0000"/>
                </a:solidFill>
              </a:rPr>
              <a:t>linux</a:t>
            </a:r>
            <a:r>
              <a:rPr lang="en-US" dirty="0">
                <a:solidFill>
                  <a:srgbClr val="FF0000"/>
                </a:solidFill>
              </a:rPr>
              <a:t>/</a:t>
            </a:r>
            <a:r>
              <a:rPr lang="en-US" dirty="0" err="1">
                <a:solidFill>
                  <a:srgbClr val="FF0000"/>
                </a:solidFill>
              </a:rPr>
              <a:t>layerscape</a:t>
            </a:r>
            <a:r>
              <a:rPr lang="en-US" dirty="0">
                <a:solidFill>
                  <a:srgbClr val="FF0000"/>
                </a:solidFill>
              </a:rPr>
              <a:t>/image/</a:t>
            </a:r>
            <a:r>
              <a:rPr lang="en-US" dirty="0" err="1">
                <a:solidFill>
                  <a:srgbClr val="FF0000"/>
                </a:solidFill>
              </a:rPr>
              <a:t>Makefile</a:t>
            </a:r>
            <a:endParaRPr lang="en-US" dirty="0">
              <a:solidFill>
                <a:srgbClr val="FF0000"/>
              </a:solidFill>
            </a:endParaRPr>
          </a:p>
          <a:p>
            <a:r>
              <a:rPr lang="en-US" dirty="0"/>
              <a:t>target/linux/layerscape/modules.mk</a:t>
            </a:r>
          </a:p>
          <a:p>
            <a:r>
              <a:rPr lang="en-US" dirty="0"/>
              <a:t>target/</a:t>
            </a:r>
            <a:r>
              <a:rPr lang="en-US" dirty="0" err="1"/>
              <a:t>linux</a:t>
            </a:r>
            <a:r>
              <a:rPr lang="en-US" dirty="0"/>
              <a:t>/</a:t>
            </a:r>
            <a:r>
              <a:rPr lang="en-US" dirty="0" err="1"/>
              <a:t>layerscape</a:t>
            </a:r>
            <a:r>
              <a:rPr lang="en-US" dirty="0"/>
              <a:t>/base-files/</a:t>
            </a:r>
            <a:r>
              <a:rPr lang="en-US" dirty="0" err="1"/>
              <a:t>etc</a:t>
            </a:r>
            <a:r>
              <a:rPr lang="en-US" dirty="0"/>
              <a:t>/</a:t>
            </a:r>
            <a:r>
              <a:rPr lang="en-US" dirty="0" err="1"/>
              <a:t>rc.local</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16</a:t>
            </a:fld>
            <a:endParaRPr lang="en-US" altLang="en-US"/>
          </a:p>
        </p:txBody>
      </p:sp>
    </p:spTree>
    <p:extLst>
      <p:ext uri="{BB962C8B-B14F-4D97-AF65-F5344CB8AC3E}">
        <p14:creationId xmlns:p14="http://schemas.microsoft.com/office/powerpoint/2010/main" val="422600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如何增加一个新的平台</a:t>
            </a:r>
            <a:r>
              <a:rPr lang="en-US" altLang="zh-CN" dirty="0"/>
              <a:t>/</a:t>
            </a:r>
            <a:r>
              <a:rPr lang="zh-CN" altLang="en-US" dirty="0"/>
              <a:t>目标</a:t>
            </a:r>
            <a:r>
              <a:rPr lang="en-US" altLang="zh-CN" dirty="0"/>
              <a:t>/</a:t>
            </a:r>
            <a:r>
              <a:rPr lang="zh-CN" altLang="en-US" dirty="0"/>
              <a:t>设备</a:t>
            </a:r>
            <a:endParaRPr lang="en-US" dirty="0"/>
          </a:p>
        </p:txBody>
      </p:sp>
      <p:sp>
        <p:nvSpPr>
          <p:cNvPr id="3" name="内容占位符 2"/>
          <p:cNvSpPr>
            <a:spLocks noGrp="1"/>
          </p:cNvSpPr>
          <p:nvPr>
            <p:ph idx="1"/>
          </p:nvPr>
        </p:nvSpPr>
        <p:spPr/>
        <p:txBody>
          <a:bodyPr/>
          <a:lstStyle/>
          <a:p>
            <a:r>
              <a:rPr lang="zh-CN" altLang="en-US" dirty="0"/>
              <a:t>增加一个新的</a:t>
            </a:r>
            <a:r>
              <a:rPr lang="en-US" altLang="zh-CN" dirty="0" err="1"/>
              <a:t>layerscape</a:t>
            </a:r>
            <a:r>
              <a:rPr lang="zh-CN" altLang="en-US" dirty="0" smtClean="0"/>
              <a:t>平台到</a:t>
            </a:r>
            <a:r>
              <a:rPr lang="en-US" altLang="zh-CN" dirty="0" smtClean="0"/>
              <a:t>OpenWrt/LEDE</a:t>
            </a:r>
            <a:r>
              <a:rPr lang="zh-CN" altLang="en-US" dirty="0"/>
              <a:t>，主要包括</a:t>
            </a:r>
            <a:r>
              <a:rPr lang="en-US" altLang="zh-CN" dirty="0"/>
              <a:t>kernel</a:t>
            </a:r>
            <a:r>
              <a:rPr lang="zh-CN" altLang="en-US" dirty="0"/>
              <a:t>的移植、</a:t>
            </a:r>
            <a:r>
              <a:rPr lang="en-US" altLang="zh-CN" dirty="0" err="1"/>
              <a:t>uboot</a:t>
            </a:r>
            <a:r>
              <a:rPr lang="zh-CN" altLang="en-US" dirty="0"/>
              <a:t>的移植、其它固件的准备、加入到已有平台架构的代码修改和增加。其中最重要的是</a:t>
            </a:r>
            <a:r>
              <a:rPr lang="en-US" altLang="zh-CN" dirty="0"/>
              <a:t>kernel</a:t>
            </a:r>
            <a:r>
              <a:rPr lang="zh-CN" altLang="en-US" dirty="0"/>
              <a:t>的移植</a:t>
            </a:r>
            <a:r>
              <a:rPr lang="zh-CN" altLang="en-US" dirty="0" smtClean="0"/>
              <a:t>。</a:t>
            </a:r>
            <a:endParaRPr lang="en-US" altLang="zh-CN" dirty="0" smtClean="0"/>
          </a:p>
          <a:p>
            <a:r>
              <a:rPr lang="zh-CN" altLang="en-US" dirty="0" smtClean="0"/>
              <a:t>本节</a:t>
            </a:r>
            <a:r>
              <a:rPr lang="zh-CN" altLang="en-US" dirty="0"/>
              <a:t>将以</a:t>
            </a:r>
            <a:r>
              <a:rPr lang="en-US" altLang="zh-CN" dirty="0"/>
              <a:t>OpenWrt/LEDE</a:t>
            </a:r>
            <a:r>
              <a:rPr lang="zh-CN" altLang="en-US" dirty="0"/>
              <a:t>已经存在</a:t>
            </a:r>
            <a:r>
              <a:rPr lang="en-US" altLang="zh-CN" dirty="0"/>
              <a:t>ls1043</a:t>
            </a:r>
            <a:r>
              <a:rPr lang="zh-CN" altLang="en-US" dirty="0" smtClean="0"/>
              <a:t>的代码</a:t>
            </a:r>
            <a:r>
              <a:rPr lang="zh-CN" altLang="en-US" dirty="0"/>
              <a:t>架构为基础，详细描述新增</a:t>
            </a:r>
            <a:r>
              <a:rPr lang="en-US" altLang="zh-CN" dirty="0"/>
              <a:t>ls1012</a:t>
            </a:r>
            <a:r>
              <a:rPr lang="zh-CN" altLang="en-US" dirty="0"/>
              <a:t>支持时，如何修改和增加哪些相关代码。</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17</a:t>
            </a:fld>
            <a:endParaRPr lang="en-US" altLang="en-US"/>
          </a:p>
        </p:txBody>
      </p:sp>
    </p:spTree>
    <p:extLst>
      <p:ext uri="{BB962C8B-B14F-4D97-AF65-F5344CB8AC3E}">
        <p14:creationId xmlns:p14="http://schemas.microsoft.com/office/powerpoint/2010/main" val="247160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a:t>
            </a:r>
            <a:r>
              <a:rPr lang="zh-CN" altLang="en-US" dirty="0"/>
              <a:t>的移植</a:t>
            </a:r>
            <a:endParaRPr lang="en-US" dirty="0"/>
          </a:p>
        </p:txBody>
      </p:sp>
      <p:sp>
        <p:nvSpPr>
          <p:cNvPr id="3" name="内容占位符 2"/>
          <p:cNvSpPr>
            <a:spLocks noGrp="1"/>
          </p:cNvSpPr>
          <p:nvPr>
            <p:ph idx="1"/>
          </p:nvPr>
        </p:nvSpPr>
        <p:spPr/>
        <p:txBody>
          <a:bodyPr/>
          <a:lstStyle/>
          <a:p>
            <a:r>
              <a:rPr lang="zh-CN" altLang="en-US" dirty="0"/>
              <a:t>目前</a:t>
            </a:r>
            <a:r>
              <a:rPr lang="en-US" dirty="0"/>
              <a:t>OpenWrt/LEDE</a:t>
            </a:r>
            <a:r>
              <a:rPr lang="zh-CN" altLang="en-US" dirty="0"/>
              <a:t>主要的</a:t>
            </a:r>
            <a:r>
              <a:rPr lang="en-US" dirty="0"/>
              <a:t>kernel</a:t>
            </a:r>
            <a:r>
              <a:rPr lang="zh-CN" altLang="en-US" dirty="0"/>
              <a:t>支持版本是</a:t>
            </a:r>
            <a:r>
              <a:rPr lang="en-US" altLang="zh-CN" dirty="0"/>
              <a:t>4.4</a:t>
            </a:r>
            <a:r>
              <a:rPr lang="zh-CN" altLang="en-US" dirty="0"/>
              <a:t>，</a:t>
            </a:r>
            <a:r>
              <a:rPr lang="en-US" dirty="0"/>
              <a:t>ls1012 SDK release</a:t>
            </a:r>
            <a:r>
              <a:rPr lang="zh-CN" altLang="en-US" dirty="0"/>
              <a:t>的</a:t>
            </a:r>
            <a:r>
              <a:rPr lang="en-US" dirty="0"/>
              <a:t>kernel</a:t>
            </a:r>
            <a:r>
              <a:rPr lang="zh-CN" altLang="en-US" dirty="0"/>
              <a:t>版本是</a:t>
            </a:r>
            <a:r>
              <a:rPr lang="en-US" altLang="zh-CN" dirty="0"/>
              <a:t>4.1. </a:t>
            </a:r>
            <a:r>
              <a:rPr lang="zh-CN" altLang="en-US" dirty="0"/>
              <a:t>移植的目标就是把</a:t>
            </a:r>
            <a:r>
              <a:rPr lang="en-US" dirty="0"/>
              <a:t>SDK release</a:t>
            </a:r>
            <a:r>
              <a:rPr lang="zh-CN" altLang="en-US" dirty="0"/>
              <a:t>中</a:t>
            </a:r>
            <a:r>
              <a:rPr lang="en-US" dirty="0"/>
              <a:t>ls1012ardb</a:t>
            </a:r>
            <a:r>
              <a:rPr lang="zh-CN" altLang="en-US" dirty="0"/>
              <a:t>相关的平台和驱动</a:t>
            </a:r>
            <a:r>
              <a:rPr lang="en-US" dirty="0"/>
              <a:t>patch</a:t>
            </a:r>
            <a:r>
              <a:rPr lang="zh-CN" altLang="en-US" dirty="0"/>
              <a:t>正确的打入</a:t>
            </a:r>
            <a:r>
              <a:rPr lang="en-US" dirty="0"/>
              <a:t>OpenWrt/LEDE kernel base。</a:t>
            </a:r>
          </a:p>
          <a:p>
            <a:r>
              <a:rPr lang="en-US" dirty="0"/>
              <a:t>ls1012ardb</a:t>
            </a:r>
            <a:r>
              <a:rPr lang="zh-CN" altLang="en-US" dirty="0"/>
              <a:t>相关的平台和驱动</a:t>
            </a:r>
            <a:r>
              <a:rPr lang="en-US" dirty="0"/>
              <a:t>patch，</a:t>
            </a:r>
            <a:r>
              <a:rPr lang="zh-CN" altLang="en-US" dirty="0"/>
              <a:t>主要包含了</a:t>
            </a:r>
            <a:r>
              <a:rPr lang="en-US" dirty="0" err="1"/>
              <a:t>dts、qspi</a:t>
            </a:r>
            <a:r>
              <a:rPr lang="en-US" dirty="0"/>
              <a:t> flash、32bit</a:t>
            </a:r>
            <a:r>
              <a:rPr lang="zh-CN" altLang="en-US" dirty="0"/>
              <a:t>等部分，中断、</a:t>
            </a:r>
            <a:r>
              <a:rPr lang="en-US" dirty="0"/>
              <a:t>PCIE、USB、IFC</a:t>
            </a:r>
            <a:r>
              <a:rPr lang="zh-CN" altLang="en-US" dirty="0"/>
              <a:t>等部分已经在先期的</a:t>
            </a:r>
            <a:r>
              <a:rPr lang="en-US" dirty="0"/>
              <a:t>ls1043</a:t>
            </a:r>
            <a:r>
              <a:rPr lang="zh-CN" altLang="en-US" dirty="0"/>
              <a:t>中移植过，并且部分可以直接使用。</a:t>
            </a:r>
          </a:p>
          <a:p>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18</a:t>
            </a:fld>
            <a:endParaRPr lang="en-US" altLang="en-US"/>
          </a:p>
        </p:txBody>
      </p:sp>
    </p:spTree>
    <p:extLst>
      <p:ext uri="{BB962C8B-B14F-4D97-AF65-F5344CB8AC3E}">
        <p14:creationId xmlns:p14="http://schemas.microsoft.com/office/powerpoint/2010/main" val="394612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内容</a:t>
            </a:r>
            <a:endParaRPr lang="en-US" dirty="0"/>
          </a:p>
        </p:txBody>
      </p:sp>
      <p:sp>
        <p:nvSpPr>
          <p:cNvPr id="4" name="Text Placeholder 3"/>
          <p:cNvSpPr>
            <a:spLocks noGrp="1"/>
          </p:cNvSpPr>
          <p:nvPr>
            <p:ph type="body" sz="quarter" idx="10"/>
          </p:nvPr>
        </p:nvSpPr>
        <p:spPr/>
        <p:txBody>
          <a:bodyPr/>
          <a:lstStyle/>
          <a:p>
            <a:r>
              <a:rPr lang="en-US" altLang="zh-CN" dirty="0" smtClean="0"/>
              <a:t>OpenWrt/LEDE</a:t>
            </a:r>
            <a:r>
              <a:rPr lang="zh-CN" altLang="en-US" dirty="0"/>
              <a:t>介绍</a:t>
            </a:r>
          </a:p>
          <a:p>
            <a:r>
              <a:rPr lang="en-US" altLang="zh-CN" dirty="0"/>
              <a:t>OpenWrt/LEDE</a:t>
            </a:r>
            <a:r>
              <a:rPr lang="zh-CN" altLang="en-US" dirty="0"/>
              <a:t>下载</a:t>
            </a:r>
            <a:r>
              <a:rPr lang="zh-CN" altLang="en-US" dirty="0" smtClean="0"/>
              <a:t>、配置</a:t>
            </a:r>
            <a:r>
              <a:rPr lang="zh-CN" altLang="en-US" dirty="0"/>
              <a:t>、编译、烧写</a:t>
            </a:r>
          </a:p>
          <a:p>
            <a:r>
              <a:rPr lang="zh-CN" altLang="en-US" dirty="0"/>
              <a:t>相关源代码</a:t>
            </a:r>
            <a:r>
              <a:rPr lang="zh-CN" altLang="en-US" dirty="0" smtClean="0"/>
              <a:t>功能、结构</a:t>
            </a:r>
            <a:r>
              <a:rPr lang="zh-CN" altLang="en-US" dirty="0"/>
              <a:t>介绍</a:t>
            </a:r>
          </a:p>
          <a:p>
            <a:r>
              <a:rPr lang="zh-CN" altLang="en-US" dirty="0"/>
              <a:t>如何增加一个新的</a:t>
            </a:r>
            <a:r>
              <a:rPr lang="zh-CN" altLang="en-US" dirty="0" smtClean="0"/>
              <a:t>平台</a:t>
            </a:r>
            <a:r>
              <a:rPr lang="en-US" altLang="zh-CN" dirty="0" smtClean="0"/>
              <a:t>/</a:t>
            </a:r>
            <a:r>
              <a:rPr lang="zh-CN" altLang="en-US" dirty="0" smtClean="0"/>
              <a:t>目标</a:t>
            </a:r>
            <a:r>
              <a:rPr lang="en-US" altLang="zh-CN" dirty="0" smtClean="0"/>
              <a:t>/</a:t>
            </a:r>
            <a:r>
              <a:rPr lang="zh-CN" altLang="en-US" dirty="0" smtClean="0"/>
              <a:t>设备</a:t>
            </a:r>
            <a:endParaRPr lang="zh-CN" altLang="en-US" dirty="0"/>
          </a:p>
          <a:p>
            <a:r>
              <a:rPr lang="zh-CN" altLang="en-US" dirty="0"/>
              <a:t>如何修改</a:t>
            </a:r>
            <a:r>
              <a:rPr lang="en-US" altLang="zh-CN" dirty="0" smtClean="0"/>
              <a:t>flash</a:t>
            </a:r>
            <a:r>
              <a:rPr lang="zh-CN" altLang="en-US" dirty="0" smtClean="0"/>
              <a:t>分区大小</a:t>
            </a:r>
            <a:endParaRPr lang="zh-CN" altLang="en-US" dirty="0"/>
          </a:p>
          <a:p>
            <a:r>
              <a:rPr lang="zh-CN" altLang="en-US" dirty="0"/>
              <a:t>开发和使用过程中遇到的那些坑</a:t>
            </a:r>
          </a:p>
          <a:p>
            <a:r>
              <a:rPr lang="zh-CN" altLang="en-US" dirty="0"/>
              <a:t>一些典型应用场景</a:t>
            </a:r>
            <a:endParaRPr lang="en-US" dirty="0"/>
          </a:p>
        </p:txBody>
      </p:sp>
    </p:spTree>
    <p:extLst>
      <p:ext uri="{BB962C8B-B14F-4D97-AF65-F5344CB8AC3E}">
        <p14:creationId xmlns:p14="http://schemas.microsoft.com/office/powerpoint/2010/main" val="39561372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获得</a:t>
            </a:r>
            <a:r>
              <a:rPr lang="en-US" dirty="0"/>
              <a:t>OpenWrt/LEDE kernel base</a:t>
            </a:r>
            <a:r>
              <a:rPr lang="zh-CN" altLang="en-US" dirty="0"/>
              <a:t>的两个方法</a:t>
            </a:r>
            <a:endParaRPr lang="en-US" dirty="0"/>
          </a:p>
        </p:txBody>
      </p:sp>
      <p:sp>
        <p:nvSpPr>
          <p:cNvPr id="3" name="内容占位符 2"/>
          <p:cNvSpPr>
            <a:spLocks noGrp="1"/>
          </p:cNvSpPr>
          <p:nvPr>
            <p:ph idx="1"/>
          </p:nvPr>
        </p:nvSpPr>
        <p:spPr/>
        <p:txBody>
          <a:bodyPr/>
          <a:lstStyle/>
          <a:p>
            <a:r>
              <a:rPr lang="zh-CN" altLang="en-US" dirty="0"/>
              <a:t>方法一：</a:t>
            </a:r>
          </a:p>
          <a:p>
            <a:r>
              <a:rPr lang="zh-CN" altLang="en-US" dirty="0"/>
              <a:t>选择并编译完</a:t>
            </a:r>
            <a:r>
              <a:rPr lang="en-US" dirty="0"/>
              <a:t>ls1043 target</a:t>
            </a:r>
            <a:r>
              <a:rPr lang="zh-CN" altLang="en-US" dirty="0"/>
              <a:t>之后，会在</a:t>
            </a:r>
            <a:r>
              <a:rPr lang="en-US" dirty="0" err="1"/>
              <a:t>build_dir</a:t>
            </a:r>
            <a:r>
              <a:rPr lang="en-US" dirty="0"/>
              <a:t>/target-aarch64_armv8-a_musl-1.1.15/linux-layerscape_64b/linux-4.4.27/</a:t>
            </a:r>
            <a:r>
              <a:rPr lang="zh-CN" altLang="en-US" dirty="0"/>
              <a:t>目录留下完整的</a:t>
            </a:r>
            <a:r>
              <a:rPr lang="en-US" dirty="0"/>
              <a:t>OpenWrt/LEDE kernel base，</a:t>
            </a:r>
            <a:r>
              <a:rPr lang="zh-CN" altLang="en-US" dirty="0"/>
              <a:t>把该目录复制出来当做移植工作目录就可以，而且默认的</a:t>
            </a:r>
            <a:r>
              <a:rPr lang="en-US" altLang="zh-CN" dirty="0"/>
              <a:t>.</a:t>
            </a:r>
            <a:r>
              <a:rPr lang="en-US" dirty="0" err="1"/>
              <a:t>config</a:t>
            </a:r>
            <a:r>
              <a:rPr lang="zh-CN" altLang="en-US" dirty="0"/>
              <a:t>也在有了。该方法简便，但获得的</a:t>
            </a:r>
            <a:r>
              <a:rPr lang="en-US" dirty="0"/>
              <a:t>kernel base</a:t>
            </a:r>
            <a:r>
              <a:rPr lang="zh-CN" altLang="en-US" dirty="0"/>
              <a:t>并非</a:t>
            </a:r>
            <a:r>
              <a:rPr lang="en-US" dirty="0" err="1"/>
              <a:t>git</a:t>
            </a:r>
            <a:r>
              <a:rPr lang="zh-CN" altLang="en-US" dirty="0"/>
              <a:t>管理，只是一个源代码的目录。</a:t>
            </a:r>
          </a:p>
          <a:p>
            <a:endParaRPr lang="en-US" dirty="0" smtClean="0"/>
          </a:p>
          <a:p>
            <a:r>
              <a:rPr lang="zh-CN" altLang="en-US" dirty="0"/>
              <a:t>方法二：</a:t>
            </a:r>
          </a:p>
          <a:p>
            <a:r>
              <a:rPr lang="zh-CN" altLang="en-US" dirty="0"/>
              <a:t>之前曾经跟踪了一下</a:t>
            </a:r>
            <a:r>
              <a:rPr lang="en-US" dirty="0"/>
              <a:t>OpenWrt/LEDE make</a:t>
            </a:r>
            <a:r>
              <a:rPr lang="zh-CN" altLang="en-US" dirty="0"/>
              <a:t>的过程，记录了它下载</a:t>
            </a:r>
            <a:r>
              <a:rPr lang="en-US" dirty="0"/>
              <a:t>kernel package</a:t>
            </a:r>
            <a:r>
              <a:rPr lang="zh-CN" altLang="en-US" dirty="0"/>
              <a:t>然后复制进去一些</a:t>
            </a:r>
            <a:r>
              <a:rPr lang="en-US" dirty="0"/>
              <a:t>OpenWrt/LEDE</a:t>
            </a:r>
            <a:r>
              <a:rPr lang="zh-CN" altLang="en-US" dirty="0"/>
              <a:t>相关文件和打</a:t>
            </a:r>
            <a:r>
              <a:rPr lang="en-US" dirty="0"/>
              <a:t>patch</a:t>
            </a:r>
            <a:r>
              <a:rPr lang="zh-CN" altLang="en-US" dirty="0"/>
              <a:t>的过程。 </a:t>
            </a:r>
            <a:r>
              <a:rPr lang="zh-CN" altLang="en-US" dirty="0" smtClean="0"/>
              <a:t>可以通过执行</a:t>
            </a:r>
            <a:r>
              <a:rPr lang="en-US" altLang="zh-CN" dirty="0" smtClean="0"/>
              <a:t>make </a:t>
            </a:r>
            <a:r>
              <a:rPr lang="en-US" altLang="zh-CN" dirty="0"/>
              <a:t>-j1 </a:t>
            </a:r>
            <a:r>
              <a:rPr lang="en-US" altLang="zh-CN" dirty="0" smtClean="0"/>
              <a:t>V=s</a:t>
            </a:r>
            <a:r>
              <a:rPr lang="zh-CN" altLang="en-US" dirty="0" smtClean="0"/>
              <a:t>的</a:t>
            </a:r>
            <a:r>
              <a:rPr lang="en-US" altLang="zh-CN" dirty="0" smtClean="0"/>
              <a:t>log</a:t>
            </a:r>
            <a:r>
              <a:rPr lang="zh-CN" altLang="en-US" dirty="0" smtClean="0"/>
              <a:t>打印信息来获得该过程。</a:t>
            </a:r>
            <a:endParaRPr lang="zh-CN" alt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19</a:t>
            </a:fld>
            <a:endParaRPr lang="en-US" altLang="en-US"/>
          </a:p>
        </p:txBody>
      </p:sp>
    </p:spTree>
    <p:extLst>
      <p:ext uri="{BB962C8B-B14F-4D97-AF65-F5344CB8AC3E}">
        <p14:creationId xmlns:p14="http://schemas.microsoft.com/office/powerpoint/2010/main" val="231353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uboot</a:t>
            </a:r>
            <a:r>
              <a:rPr lang="zh-CN" altLang="en-US" dirty="0"/>
              <a:t>的移植</a:t>
            </a:r>
            <a:endParaRPr lang="en-US" dirty="0"/>
          </a:p>
        </p:txBody>
      </p:sp>
      <p:sp>
        <p:nvSpPr>
          <p:cNvPr id="3" name="内容占位符 2"/>
          <p:cNvSpPr>
            <a:spLocks noGrp="1"/>
          </p:cNvSpPr>
          <p:nvPr>
            <p:ph idx="1"/>
          </p:nvPr>
        </p:nvSpPr>
        <p:spPr/>
        <p:txBody>
          <a:bodyPr/>
          <a:lstStyle/>
          <a:p>
            <a:r>
              <a:rPr lang="en-US" dirty="0" err="1"/>
              <a:t>uboot</a:t>
            </a:r>
            <a:r>
              <a:rPr lang="zh-CN" altLang="en-US" dirty="0"/>
              <a:t>有两个</a:t>
            </a:r>
            <a:r>
              <a:rPr lang="en-US" dirty="0"/>
              <a:t>package，</a:t>
            </a:r>
            <a:r>
              <a:rPr lang="zh-CN" altLang="en-US" dirty="0"/>
              <a:t>分别是：</a:t>
            </a:r>
          </a:p>
          <a:p>
            <a:r>
              <a:rPr lang="en-US" dirty="0" smtClean="0"/>
              <a:t>package/boot/</a:t>
            </a:r>
            <a:r>
              <a:rPr lang="en-US" dirty="0" err="1" smtClean="0"/>
              <a:t>uboot-layerscape</a:t>
            </a:r>
            <a:r>
              <a:rPr lang="en-US" dirty="0" smtClean="0"/>
              <a:t>		</a:t>
            </a:r>
            <a:r>
              <a:rPr lang="en-US" altLang="zh-CN" dirty="0" smtClean="0"/>
              <a:t>--</a:t>
            </a:r>
            <a:r>
              <a:rPr lang="zh-CN" altLang="en-US" dirty="0" smtClean="0"/>
              <a:t>源代码形式</a:t>
            </a:r>
            <a:endParaRPr lang="en-US" dirty="0"/>
          </a:p>
          <a:p>
            <a:r>
              <a:rPr lang="en-US" dirty="0" smtClean="0"/>
              <a:t>package/boot/uboot-layerscape-32b	</a:t>
            </a:r>
            <a:r>
              <a:rPr lang="en-US" altLang="zh-CN" dirty="0"/>
              <a:t>--binary</a:t>
            </a:r>
            <a:r>
              <a:rPr lang="zh-CN" altLang="en-US" dirty="0" smtClean="0"/>
              <a:t>文件形式</a:t>
            </a:r>
            <a:endParaRPr lang="en-US" altLang="zh-CN" dirty="0" smtClean="0"/>
          </a:p>
          <a:p>
            <a:endParaRPr lang="en-US" dirty="0"/>
          </a:p>
          <a:p>
            <a:r>
              <a:rPr lang="zh-CN" altLang="en-US" dirty="0" smtClean="0"/>
              <a:t>源代码形式的</a:t>
            </a:r>
            <a:r>
              <a:rPr lang="en-US" altLang="zh-CN" dirty="0" err="1" smtClean="0"/>
              <a:t>uboot</a:t>
            </a:r>
            <a:r>
              <a:rPr lang="zh-CN" altLang="en-US" dirty="0" smtClean="0"/>
              <a:t>移植方法与</a:t>
            </a:r>
            <a:r>
              <a:rPr lang="en-US" altLang="zh-CN" dirty="0" smtClean="0"/>
              <a:t>kernel</a:t>
            </a:r>
            <a:r>
              <a:rPr lang="zh-CN" altLang="en-US" dirty="0" smtClean="0"/>
              <a:t>类似</a:t>
            </a:r>
            <a:endParaRPr lang="en-US" altLang="zh-CN" dirty="0" smtClean="0"/>
          </a:p>
          <a:p>
            <a:r>
              <a:rPr lang="zh-CN" altLang="en-US" dirty="0" smtClean="0"/>
              <a:t>因为</a:t>
            </a:r>
            <a:r>
              <a:rPr lang="en-US" altLang="zh-CN" dirty="0" smtClean="0"/>
              <a:t>32b</a:t>
            </a:r>
            <a:r>
              <a:rPr lang="zh-CN" altLang="en-US" dirty="0"/>
              <a:t>的</a:t>
            </a:r>
            <a:r>
              <a:rPr lang="en-US" altLang="zh-CN" dirty="0" err="1" smtClean="0"/>
              <a:t>uboot</a:t>
            </a:r>
            <a:r>
              <a:rPr lang="zh-CN" altLang="en-US" dirty="0" smtClean="0"/>
              <a:t>是由</a:t>
            </a:r>
            <a:r>
              <a:rPr lang="en-US" altLang="zh-CN" dirty="0" smtClean="0"/>
              <a:t>64b</a:t>
            </a:r>
            <a:r>
              <a:rPr lang="zh-CN" altLang="en-US" dirty="0" smtClean="0"/>
              <a:t>的</a:t>
            </a:r>
            <a:r>
              <a:rPr lang="en-US" altLang="zh-CN" dirty="0" smtClean="0"/>
              <a:t>toolchain</a:t>
            </a:r>
            <a:r>
              <a:rPr lang="zh-CN" altLang="en-US" dirty="0" smtClean="0"/>
              <a:t>编出来的，经过</a:t>
            </a:r>
            <a:r>
              <a:rPr lang="zh-CN" altLang="en-US" dirty="0"/>
              <a:t>社区讨论决定，</a:t>
            </a:r>
            <a:r>
              <a:rPr lang="en-US" altLang="zh-CN" dirty="0"/>
              <a:t>32b</a:t>
            </a:r>
            <a:r>
              <a:rPr lang="zh-CN" altLang="en-US" dirty="0"/>
              <a:t>的</a:t>
            </a:r>
            <a:r>
              <a:rPr lang="en-US" altLang="zh-CN" dirty="0" err="1"/>
              <a:t>uboot</a:t>
            </a:r>
            <a:r>
              <a:rPr lang="zh-CN" altLang="en-US" dirty="0"/>
              <a:t>可以事先编译好，放到</a:t>
            </a:r>
            <a:r>
              <a:rPr lang="en-US" altLang="zh-CN" dirty="0" err="1"/>
              <a:t>github</a:t>
            </a:r>
            <a:r>
              <a:rPr lang="zh-CN" altLang="en-US" dirty="0"/>
              <a:t>网站，然后通过下载固件</a:t>
            </a:r>
            <a:r>
              <a:rPr lang="en-US" altLang="zh-CN" dirty="0"/>
              <a:t>package</a:t>
            </a:r>
            <a:r>
              <a:rPr lang="zh-CN" altLang="en-US" dirty="0"/>
              <a:t>的方式在</a:t>
            </a:r>
            <a:r>
              <a:rPr lang="en-US" altLang="zh-CN" dirty="0"/>
              <a:t>OpenWrt/LEDE make 32b SUBTARGE</a:t>
            </a:r>
            <a:r>
              <a:rPr lang="zh-CN" altLang="en-US" dirty="0"/>
              <a:t>时拉到本地参与固件的编译，这样就绕过了</a:t>
            </a:r>
            <a:r>
              <a:rPr lang="en-US" altLang="zh-CN" dirty="0"/>
              <a:t>32b toolchain</a:t>
            </a:r>
            <a:r>
              <a:rPr lang="zh-CN" altLang="en-US" dirty="0"/>
              <a:t>不能编译</a:t>
            </a:r>
            <a:r>
              <a:rPr lang="en-US" altLang="zh-CN" dirty="0" err="1"/>
              <a:t>uboot</a:t>
            </a:r>
            <a:r>
              <a:rPr lang="zh-CN" altLang="en-US" dirty="0"/>
              <a:t>的问题</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20</a:t>
            </a:fld>
            <a:endParaRPr lang="en-US" altLang="en-US"/>
          </a:p>
        </p:txBody>
      </p:sp>
    </p:spTree>
    <p:extLst>
      <p:ext uri="{BB962C8B-B14F-4D97-AF65-F5344CB8AC3E}">
        <p14:creationId xmlns:p14="http://schemas.microsoft.com/office/powerpoint/2010/main" val="63735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其它固件的准备</a:t>
            </a:r>
            <a:endParaRPr lang="en-US" dirty="0"/>
          </a:p>
        </p:txBody>
      </p:sp>
      <p:sp>
        <p:nvSpPr>
          <p:cNvPr id="3" name="内容占位符 2"/>
          <p:cNvSpPr>
            <a:spLocks noGrp="1"/>
          </p:cNvSpPr>
          <p:nvPr>
            <p:ph idx="1"/>
          </p:nvPr>
        </p:nvSpPr>
        <p:spPr/>
        <p:txBody>
          <a:bodyPr/>
          <a:lstStyle/>
          <a:p>
            <a:r>
              <a:rPr lang="en-US" dirty="0" smtClean="0"/>
              <a:t>ls1012</a:t>
            </a:r>
            <a:r>
              <a:rPr lang="zh-CN" altLang="en-US" dirty="0"/>
              <a:t>除了</a:t>
            </a:r>
            <a:r>
              <a:rPr lang="en-US" dirty="0" err="1"/>
              <a:t>rcw</a:t>
            </a:r>
            <a:r>
              <a:rPr lang="zh-CN" altLang="en-US" dirty="0"/>
              <a:t>之外，还有</a:t>
            </a:r>
            <a:r>
              <a:rPr lang="en-US" dirty="0" err="1"/>
              <a:t>ppfe</a:t>
            </a:r>
            <a:r>
              <a:rPr lang="zh-CN" altLang="en-US" dirty="0"/>
              <a:t>是其单独需要的，这些固件的处理方式类似于</a:t>
            </a:r>
            <a:r>
              <a:rPr lang="en-US" dirty="0"/>
              <a:t>binary</a:t>
            </a:r>
            <a:r>
              <a:rPr lang="zh-CN" altLang="en-US" dirty="0"/>
              <a:t>形式的</a:t>
            </a:r>
            <a:r>
              <a:rPr lang="en-US" dirty="0"/>
              <a:t>uboot-layerscape-32b，</a:t>
            </a:r>
            <a:r>
              <a:rPr lang="zh-CN" altLang="en-US" dirty="0"/>
              <a:t>可以参考已有代码的处理方式，此处不再冗述</a:t>
            </a:r>
            <a:r>
              <a:rPr lang="zh-CN" altLang="en-US" dirty="0" smtClean="0"/>
              <a:t>。</a:t>
            </a:r>
            <a:endParaRPr lang="en-US" altLang="zh-CN" dirty="0" smtClean="0"/>
          </a:p>
          <a:p>
            <a:endParaRPr lang="zh-CN" altLang="en-US" dirty="0"/>
          </a:p>
          <a:p>
            <a:r>
              <a:rPr lang="en-US" dirty="0"/>
              <a:t>package/firmware/</a:t>
            </a:r>
            <a:r>
              <a:rPr lang="en-US" dirty="0" err="1"/>
              <a:t>rcw</a:t>
            </a:r>
            <a:r>
              <a:rPr lang="en-US" dirty="0"/>
              <a:t>/</a:t>
            </a:r>
            <a:r>
              <a:rPr lang="en-US" dirty="0" err="1"/>
              <a:t>Makefile</a:t>
            </a:r>
            <a:endParaRPr lang="en-US" dirty="0"/>
          </a:p>
          <a:p>
            <a:r>
              <a:rPr lang="en-US" dirty="0"/>
              <a:t>package/firmware/</a:t>
            </a:r>
            <a:r>
              <a:rPr lang="en-US" dirty="0" err="1"/>
              <a:t>fman-ucode</a:t>
            </a:r>
            <a:r>
              <a:rPr lang="en-US" dirty="0"/>
              <a:t>/</a:t>
            </a:r>
            <a:r>
              <a:rPr lang="en-US" dirty="0" err="1"/>
              <a:t>Makefile</a:t>
            </a:r>
            <a:endParaRPr lang="en-US" dirty="0"/>
          </a:p>
          <a:p>
            <a:r>
              <a:rPr lang="en-US" dirty="0"/>
              <a:t>package/firmware/</a:t>
            </a:r>
            <a:r>
              <a:rPr lang="en-US" dirty="0" err="1"/>
              <a:t>ppfe</a:t>
            </a:r>
            <a:r>
              <a:rPr lang="en-US" dirty="0"/>
              <a:t>-firmware/</a:t>
            </a:r>
            <a:r>
              <a:rPr lang="en-US" dirty="0" err="1"/>
              <a:t>Makefile</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21</a:t>
            </a:fld>
            <a:endParaRPr lang="en-US" altLang="en-US"/>
          </a:p>
        </p:txBody>
      </p:sp>
    </p:spTree>
    <p:extLst>
      <p:ext uri="{BB962C8B-B14F-4D97-AF65-F5344CB8AC3E}">
        <p14:creationId xmlns:p14="http://schemas.microsoft.com/office/powerpoint/2010/main" val="364588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加入到已有平台代码架构</a:t>
            </a:r>
            <a:endParaRPr lang="en-US" dirty="0"/>
          </a:p>
        </p:txBody>
      </p:sp>
      <p:sp>
        <p:nvSpPr>
          <p:cNvPr id="3" name="内容占位符 2"/>
          <p:cNvSpPr>
            <a:spLocks noGrp="1"/>
          </p:cNvSpPr>
          <p:nvPr>
            <p:ph idx="1"/>
          </p:nvPr>
        </p:nvSpPr>
        <p:spPr/>
        <p:txBody>
          <a:bodyPr/>
          <a:lstStyle/>
          <a:p>
            <a:r>
              <a:rPr lang="zh-CN" altLang="en-US" dirty="0"/>
              <a:t>在进行</a:t>
            </a:r>
            <a:r>
              <a:rPr lang="zh-CN" altLang="en-US" dirty="0" smtClean="0"/>
              <a:t>完前面的</a:t>
            </a:r>
            <a:r>
              <a:rPr lang="en-US" dirty="0" err="1"/>
              <a:t>kernel、uboot、packages</a:t>
            </a:r>
            <a:r>
              <a:rPr lang="zh-CN" altLang="en-US" dirty="0"/>
              <a:t>准备工作之后，最重要的就是在</a:t>
            </a:r>
            <a:r>
              <a:rPr lang="en-US" dirty="0"/>
              <a:t>target/</a:t>
            </a:r>
            <a:r>
              <a:rPr lang="en-US" dirty="0" err="1"/>
              <a:t>linux</a:t>
            </a:r>
            <a:r>
              <a:rPr lang="en-US" dirty="0"/>
              <a:t>/</a:t>
            </a:r>
            <a:r>
              <a:rPr lang="en-US" dirty="0" err="1"/>
              <a:t>layerscape</a:t>
            </a:r>
            <a:r>
              <a:rPr lang="zh-CN" altLang="en-US" dirty="0"/>
              <a:t>下增加</a:t>
            </a:r>
            <a:r>
              <a:rPr lang="en-US" dirty="0"/>
              <a:t>ls1012</a:t>
            </a:r>
            <a:r>
              <a:rPr lang="zh-CN" altLang="en-US" dirty="0"/>
              <a:t>相关的支持代码</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22</a:t>
            </a:fld>
            <a:endParaRPr lang="en-US" altLang="en-US"/>
          </a:p>
        </p:txBody>
      </p:sp>
    </p:spTree>
    <p:extLst>
      <p:ext uri="{BB962C8B-B14F-4D97-AF65-F5344CB8AC3E}">
        <p14:creationId xmlns:p14="http://schemas.microsoft.com/office/powerpoint/2010/main" val="382822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a:t>target/linux/layerscape/64b/profiles/00-default.mk</a:t>
            </a:r>
          </a:p>
          <a:p>
            <a:endParaRPr lang="en-US" dirty="0"/>
          </a:p>
          <a:p>
            <a:r>
              <a:rPr lang="en-US" dirty="0"/>
              <a:t>DEFAULT_PACKAGES+= \</a:t>
            </a:r>
          </a:p>
          <a:p>
            <a:r>
              <a:rPr lang="en-US" dirty="0"/>
              <a:t>        rcw-layerscape-ls1043ardb </a:t>
            </a:r>
            <a:r>
              <a:rPr lang="en-US" dirty="0" err="1"/>
              <a:t>uboot</a:t>
            </a:r>
            <a:r>
              <a:rPr lang="en-US" dirty="0"/>
              <a:t>-</a:t>
            </a:r>
            <a:r>
              <a:rPr lang="en-US" dirty="0" err="1"/>
              <a:t>layerscape</a:t>
            </a:r>
            <a:r>
              <a:rPr lang="en-US" dirty="0"/>
              <a:t>-$(SUBTARGET)-ls1043ardb \</a:t>
            </a:r>
          </a:p>
          <a:p>
            <a:r>
              <a:rPr lang="en-US" dirty="0"/>
              <a:t>        fman-layerscape-ls1043ardb \</a:t>
            </a:r>
          </a:p>
          <a:p>
            <a:r>
              <a:rPr lang="en-US" dirty="0"/>
              <a:t>        </a:t>
            </a:r>
            <a:r>
              <a:rPr lang="en-US" dirty="0">
                <a:solidFill>
                  <a:srgbClr val="FF0000"/>
                </a:solidFill>
              </a:rPr>
              <a:t>rcw-layerscape-ls1012ardb </a:t>
            </a:r>
            <a:r>
              <a:rPr lang="en-US" dirty="0" err="1">
                <a:solidFill>
                  <a:srgbClr val="FF0000"/>
                </a:solidFill>
              </a:rPr>
              <a:t>uboot</a:t>
            </a:r>
            <a:r>
              <a:rPr lang="en-US" dirty="0">
                <a:solidFill>
                  <a:srgbClr val="FF0000"/>
                </a:solidFill>
              </a:rPr>
              <a:t>-</a:t>
            </a:r>
            <a:r>
              <a:rPr lang="en-US" dirty="0" err="1">
                <a:solidFill>
                  <a:srgbClr val="FF0000"/>
                </a:solidFill>
              </a:rPr>
              <a:t>layerscape</a:t>
            </a:r>
            <a:r>
              <a:rPr lang="en-US" dirty="0">
                <a:solidFill>
                  <a:srgbClr val="FF0000"/>
                </a:solidFill>
              </a:rPr>
              <a:t>-$(SUBTARGET)-ls1012ardb \</a:t>
            </a:r>
          </a:p>
          <a:p>
            <a:r>
              <a:rPr lang="en-US" dirty="0"/>
              <a:t>        </a:t>
            </a:r>
            <a:r>
              <a:rPr lang="en-US" dirty="0" err="1">
                <a:solidFill>
                  <a:srgbClr val="FF0000"/>
                </a:solidFill>
              </a:rPr>
              <a:t>kmod-ppfe</a:t>
            </a:r>
            <a:r>
              <a:rPr lang="en-US" dirty="0">
                <a:solidFill>
                  <a:srgbClr val="FF0000"/>
                </a:solidFill>
              </a:rPr>
              <a:t> ppfe-ls1012ardb</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23</a:t>
            </a:fld>
            <a:endParaRPr lang="en-US" altLang="en-US"/>
          </a:p>
        </p:txBody>
      </p:sp>
    </p:spTree>
    <p:extLst>
      <p:ext uri="{BB962C8B-B14F-4D97-AF65-F5344CB8AC3E}">
        <p14:creationId xmlns:p14="http://schemas.microsoft.com/office/powerpoint/2010/main" val="488475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target/</a:t>
            </a:r>
            <a:r>
              <a:rPr lang="en-US" dirty="0" err="1" smtClean="0"/>
              <a:t>linux</a:t>
            </a:r>
            <a:r>
              <a:rPr lang="en-US" dirty="0" smtClean="0"/>
              <a:t>/</a:t>
            </a:r>
            <a:r>
              <a:rPr lang="en-US" dirty="0" err="1" smtClean="0"/>
              <a:t>layerscape</a:t>
            </a:r>
            <a:r>
              <a:rPr lang="en-US" dirty="0" smtClean="0"/>
              <a:t>/base-files/</a:t>
            </a:r>
            <a:r>
              <a:rPr lang="en-US" dirty="0" err="1" smtClean="0"/>
              <a:t>etc</a:t>
            </a:r>
            <a:r>
              <a:rPr lang="en-US" dirty="0" smtClean="0"/>
              <a:t>/</a:t>
            </a:r>
            <a:r>
              <a:rPr lang="en-US" dirty="0" err="1" smtClean="0"/>
              <a:t>rc.local</a:t>
            </a:r>
            <a:endParaRPr lang="en-US" dirty="0" smtClean="0"/>
          </a:p>
          <a:p>
            <a:endParaRPr lang="en-US" dirty="0"/>
          </a:p>
          <a:p>
            <a:r>
              <a:rPr lang="en-US" dirty="0"/>
              <a:t># Put your custom commands here that should be executed once</a:t>
            </a:r>
          </a:p>
          <a:p>
            <a:r>
              <a:rPr lang="en-US" dirty="0"/>
              <a:t># the system </a:t>
            </a:r>
            <a:r>
              <a:rPr lang="en-US" dirty="0" err="1"/>
              <a:t>init</a:t>
            </a:r>
            <a:r>
              <a:rPr lang="en-US" dirty="0"/>
              <a:t> finished. By default this file does nothing.</a:t>
            </a:r>
          </a:p>
          <a:p>
            <a:r>
              <a:rPr lang="en-US" dirty="0" err="1">
                <a:solidFill>
                  <a:srgbClr val="FF0000"/>
                </a:solidFill>
              </a:rPr>
              <a:t>modprobe</a:t>
            </a:r>
            <a:r>
              <a:rPr lang="en-US" dirty="0">
                <a:solidFill>
                  <a:srgbClr val="FF0000"/>
                </a:solidFill>
              </a:rPr>
              <a:t> </a:t>
            </a:r>
            <a:r>
              <a:rPr lang="en-US" dirty="0" err="1">
                <a:solidFill>
                  <a:srgbClr val="FF0000"/>
                </a:solidFill>
              </a:rPr>
              <a:t>pfe.ko</a:t>
            </a:r>
            <a:endParaRPr lang="en-US" dirty="0">
              <a:solidFill>
                <a:srgbClr val="FF0000"/>
              </a:solidFill>
            </a:endParaRPr>
          </a:p>
          <a:p>
            <a:r>
              <a:rPr lang="en-US" dirty="0"/>
              <a:t>exit 0</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24</a:t>
            </a:fld>
            <a:endParaRPr lang="en-US" altLang="en-US"/>
          </a:p>
        </p:txBody>
      </p:sp>
    </p:spTree>
    <p:extLst>
      <p:ext uri="{BB962C8B-B14F-4D97-AF65-F5344CB8AC3E}">
        <p14:creationId xmlns:p14="http://schemas.microsoft.com/office/powerpoint/2010/main" val="312669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target/</a:t>
            </a:r>
            <a:r>
              <a:rPr lang="en-US" dirty="0" err="1" smtClean="0"/>
              <a:t>linux</a:t>
            </a:r>
            <a:r>
              <a:rPr lang="en-US" dirty="0" smtClean="0"/>
              <a:t>/</a:t>
            </a:r>
            <a:r>
              <a:rPr lang="en-US" dirty="0" err="1" smtClean="0"/>
              <a:t>layerscape</a:t>
            </a:r>
            <a:r>
              <a:rPr lang="en-US" dirty="0" smtClean="0"/>
              <a:t>/config-4.4</a:t>
            </a:r>
          </a:p>
          <a:p>
            <a:endParaRPr lang="en-US" dirty="0"/>
          </a:p>
          <a:p>
            <a:r>
              <a:rPr lang="en-US" dirty="0">
                <a:solidFill>
                  <a:srgbClr val="FF0000"/>
                </a:solidFill>
              </a:rPr>
              <a:t>CONFIG_MTD_SPI_NOR=y</a:t>
            </a:r>
          </a:p>
          <a:p>
            <a:r>
              <a:rPr lang="en-US" dirty="0" smtClean="0">
                <a:solidFill>
                  <a:srgbClr val="FF0000"/>
                </a:solidFill>
              </a:rPr>
              <a:t>CONFIG_SPI_FSL_QUADSPI=y</a:t>
            </a:r>
          </a:p>
          <a:p>
            <a:endParaRPr lang="en-US" dirty="0">
              <a:solidFill>
                <a:srgbClr val="FF0000"/>
              </a:solidFill>
            </a:endParaRPr>
          </a:p>
          <a:p>
            <a:r>
              <a:rPr lang="zh-CN" altLang="en-US" dirty="0"/>
              <a:t>增加</a:t>
            </a:r>
            <a:r>
              <a:rPr lang="en-US" altLang="zh-CN" dirty="0"/>
              <a:t>kernel </a:t>
            </a:r>
            <a:r>
              <a:rPr lang="en-US" altLang="zh-CN" dirty="0" err="1"/>
              <a:t>config</a:t>
            </a:r>
            <a:r>
              <a:rPr lang="zh-CN" altLang="en-US" dirty="0"/>
              <a:t>选项后再去编译时，有时候会报错终止，再次运行</a:t>
            </a:r>
            <a:r>
              <a:rPr lang="en-US" altLang="zh-CN" dirty="0"/>
              <a:t>make -j1 V=s</a:t>
            </a:r>
            <a:r>
              <a:rPr lang="zh-CN" altLang="en-US" dirty="0"/>
              <a:t>时，会出现逐行确认打开或者关闭某些</a:t>
            </a:r>
            <a:r>
              <a:rPr lang="en-US" altLang="zh-CN" dirty="0"/>
              <a:t>kernel</a:t>
            </a:r>
            <a:r>
              <a:rPr lang="zh-CN" altLang="en-US" dirty="0"/>
              <a:t>选项的过程，此时要记录这些单独确认的选项，当进入到正常编译</a:t>
            </a:r>
            <a:r>
              <a:rPr lang="en-US" altLang="zh-CN" dirty="0"/>
              <a:t>kernel</a:t>
            </a:r>
            <a:r>
              <a:rPr lang="zh-CN" altLang="en-US" dirty="0"/>
              <a:t>时终止编译过程，并清理工作目录，然后把前面记录的那些选项再次加入到</a:t>
            </a:r>
            <a:r>
              <a:rPr lang="en-US" altLang="zh-CN" dirty="0"/>
              <a:t>config-4.4</a:t>
            </a:r>
            <a:r>
              <a:rPr lang="zh-CN" altLang="en-US" dirty="0"/>
              <a:t>或者</a:t>
            </a:r>
            <a:r>
              <a:rPr lang="en-US" altLang="zh-CN" dirty="0" err="1"/>
              <a:t>config</a:t>
            </a:r>
            <a:r>
              <a:rPr lang="en-US" altLang="zh-CN" dirty="0"/>
              <a:t>-default</a:t>
            </a:r>
            <a:r>
              <a:rPr lang="zh-CN" altLang="en-US" dirty="0"/>
              <a:t>文件中去，再次重新编译，就不再出现报错终止或者逐行确认</a:t>
            </a:r>
            <a:r>
              <a:rPr lang="en-US" altLang="zh-CN" dirty="0"/>
              <a:t>kernel</a:t>
            </a:r>
            <a:r>
              <a:rPr lang="zh-CN" altLang="en-US" dirty="0"/>
              <a:t>选项的过程了。</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25</a:t>
            </a:fld>
            <a:endParaRPr lang="en-US" altLang="en-US"/>
          </a:p>
        </p:txBody>
      </p:sp>
    </p:spTree>
    <p:extLst>
      <p:ext uri="{BB962C8B-B14F-4D97-AF65-F5344CB8AC3E}">
        <p14:creationId xmlns:p14="http://schemas.microsoft.com/office/powerpoint/2010/main" val="2554647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fontScale="70000" lnSpcReduction="20000"/>
          </a:bodyPr>
          <a:lstStyle/>
          <a:p>
            <a:r>
              <a:rPr lang="en-US" dirty="0"/>
              <a:t>target/</a:t>
            </a:r>
            <a:r>
              <a:rPr lang="en-US" dirty="0" err="1"/>
              <a:t>linux</a:t>
            </a:r>
            <a:r>
              <a:rPr lang="en-US" dirty="0"/>
              <a:t>/</a:t>
            </a:r>
            <a:r>
              <a:rPr lang="en-US" dirty="0" err="1"/>
              <a:t>layerscape</a:t>
            </a:r>
            <a:r>
              <a:rPr lang="en-US" dirty="0"/>
              <a:t>/image/</a:t>
            </a:r>
            <a:r>
              <a:rPr lang="en-US" dirty="0" err="1"/>
              <a:t>Makefile</a:t>
            </a:r>
            <a:endParaRPr lang="en-US" dirty="0"/>
          </a:p>
          <a:p>
            <a:endParaRPr lang="en-US" dirty="0"/>
          </a:p>
          <a:p>
            <a:r>
              <a:rPr lang="en-US" dirty="0">
                <a:solidFill>
                  <a:srgbClr val="FF0000"/>
                </a:solidFill>
              </a:rPr>
              <a:t>define Device/ls1012ardb</a:t>
            </a:r>
          </a:p>
          <a:p>
            <a:r>
              <a:rPr lang="en-US" dirty="0"/>
              <a:t>  DEVICE_TITLE := ls1012ardb-$(SUBTARGET)</a:t>
            </a:r>
          </a:p>
          <a:p>
            <a:r>
              <a:rPr lang="en-US" dirty="0"/>
              <a:t>  DEVICE_PACKAGES += rcw-layerscape-ls1012ardb </a:t>
            </a:r>
            <a:r>
              <a:rPr lang="en-US" dirty="0" err="1"/>
              <a:t>uboot</a:t>
            </a:r>
            <a:r>
              <a:rPr lang="en-US" dirty="0"/>
              <a:t>-</a:t>
            </a:r>
            <a:r>
              <a:rPr lang="en-US" dirty="0" err="1"/>
              <a:t>layerscape</a:t>
            </a:r>
            <a:r>
              <a:rPr lang="en-US" dirty="0"/>
              <a:t>-$(SUBTARGET)-ls1012ardb </a:t>
            </a:r>
            <a:r>
              <a:rPr lang="en-US" dirty="0" err="1"/>
              <a:t>kmod-ppfe</a:t>
            </a:r>
            <a:r>
              <a:rPr lang="en-US" dirty="0"/>
              <a:t> ppfe-ls1012ardb</a:t>
            </a:r>
          </a:p>
          <a:p>
            <a:r>
              <a:rPr lang="en-US" dirty="0" err="1"/>
              <a:t>ifeq</a:t>
            </a:r>
            <a:r>
              <a:rPr lang="en-US" dirty="0"/>
              <a:t> ($(SUBTARGET),64b)</a:t>
            </a:r>
          </a:p>
          <a:p>
            <a:r>
              <a:rPr lang="en-US" dirty="0"/>
              <a:t>  DEVICE_DTS = </a:t>
            </a:r>
            <a:r>
              <a:rPr lang="en-US" dirty="0" err="1"/>
              <a:t>freescale</a:t>
            </a:r>
            <a:r>
              <a:rPr lang="en-US" dirty="0"/>
              <a:t>/fsl-ls1012a-rdb</a:t>
            </a:r>
          </a:p>
          <a:p>
            <a:r>
              <a:rPr lang="en-US" dirty="0" err="1"/>
              <a:t>endif</a:t>
            </a:r>
            <a:endParaRPr lang="en-US" dirty="0"/>
          </a:p>
          <a:p>
            <a:r>
              <a:rPr lang="en-US" dirty="0" err="1"/>
              <a:t>ifeq</a:t>
            </a:r>
            <a:r>
              <a:rPr lang="en-US" dirty="0"/>
              <a:t> ($(SUBTARGET),32b)</a:t>
            </a:r>
          </a:p>
          <a:p>
            <a:r>
              <a:rPr lang="en-US" dirty="0"/>
              <a:t>  DEVICE_DTS = ../../../arm64/boot/</a:t>
            </a:r>
            <a:r>
              <a:rPr lang="en-US" dirty="0" err="1"/>
              <a:t>dts</a:t>
            </a:r>
            <a:r>
              <a:rPr lang="en-US" dirty="0"/>
              <a:t>/</a:t>
            </a:r>
            <a:r>
              <a:rPr lang="en-US" dirty="0" err="1"/>
              <a:t>freescale</a:t>
            </a:r>
            <a:r>
              <a:rPr lang="en-US" dirty="0"/>
              <a:t>/fsl-ls1012a-rdb</a:t>
            </a:r>
          </a:p>
          <a:p>
            <a:r>
              <a:rPr lang="en-US" dirty="0" err="1"/>
              <a:t>endif</a:t>
            </a:r>
            <a:endParaRPr lang="en-US" dirty="0"/>
          </a:p>
          <a:p>
            <a:r>
              <a:rPr lang="en-US" dirty="0"/>
              <a:t>  </a:t>
            </a:r>
            <a:r>
              <a:rPr lang="en-US" dirty="0">
                <a:solidFill>
                  <a:srgbClr val="FF0000"/>
                </a:solidFill>
              </a:rPr>
              <a:t>IMAGE/</a:t>
            </a:r>
            <a:r>
              <a:rPr lang="en-US" dirty="0" err="1">
                <a:solidFill>
                  <a:srgbClr val="FF0000"/>
                </a:solidFill>
              </a:rPr>
              <a:t>firmware.bin</a:t>
            </a:r>
            <a:r>
              <a:rPr lang="en-US" dirty="0"/>
              <a:t> = append-ls-</a:t>
            </a:r>
            <a:r>
              <a:rPr lang="en-US" dirty="0" err="1"/>
              <a:t>rcw</a:t>
            </a:r>
            <a:r>
              <a:rPr lang="en-US" dirty="0"/>
              <a:t> $(1) | pad-to 1M | append-ls-</a:t>
            </a:r>
            <a:r>
              <a:rPr lang="en-US" dirty="0" err="1"/>
              <a:t>uboot</a:t>
            </a:r>
            <a:r>
              <a:rPr lang="en-US" dirty="0"/>
              <a:t> $(1) | pad-to 3M | \</a:t>
            </a:r>
          </a:p>
          <a:p>
            <a:r>
              <a:rPr lang="en-US" dirty="0"/>
              <a:t>                                        append-ls-</a:t>
            </a:r>
            <a:r>
              <a:rPr lang="en-US" dirty="0" err="1"/>
              <a:t>dtb</a:t>
            </a:r>
            <a:r>
              <a:rPr lang="en-US" dirty="0"/>
              <a:t> $$(DEVICE_DTS) | pad-to 4M | append-kernel | pad-to 9M | \</a:t>
            </a:r>
          </a:p>
          <a:p>
            <a:r>
              <a:rPr lang="en-US" dirty="0"/>
              <a:t>                                        append-ls-rootfs-ext4 $(1) 23M | check-size 33554433</a:t>
            </a:r>
          </a:p>
          <a:p>
            <a:r>
              <a:rPr lang="en-US" dirty="0" err="1"/>
              <a:t>endef</a:t>
            </a:r>
            <a:endParaRPr lang="en-US" dirty="0"/>
          </a:p>
          <a:p>
            <a:r>
              <a:rPr lang="en-US" dirty="0"/>
              <a:t>TARGET_DEVICES += ls1012ardb</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26</a:t>
            </a:fld>
            <a:endParaRPr lang="en-US" altLang="en-US"/>
          </a:p>
        </p:txBody>
      </p:sp>
    </p:spTree>
    <p:extLst>
      <p:ext uri="{BB962C8B-B14F-4D97-AF65-F5344CB8AC3E}">
        <p14:creationId xmlns:p14="http://schemas.microsoft.com/office/powerpoint/2010/main" val="377346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a:t>新加</a:t>
            </a:r>
            <a:r>
              <a:rPr lang="zh-CN" altLang="en-US" dirty="0" smtClean="0"/>
              <a:t>平台的</a:t>
            </a:r>
            <a:r>
              <a:rPr lang="zh-CN" altLang="en-US" dirty="0"/>
              <a:t>过程不一定按照上述介绍的顺序，但必须首先开始于</a:t>
            </a:r>
            <a:r>
              <a:rPr lang="en-US" dirty="0"/>
              <a:t>kernel</a:t>
            </a:r>
            <a:r>
              <a:rPr lang="zh-CN" altLang="en-US" dirty="0"/>
              <a:t>移植和</a:t>
            </a:r>
            <a:r>
              <a:rPr lang="en-US" dirty="0"/>
              <a:t>target/</a:t>
            </a:r>
            <a:r>
              <a:rPr lang="en-US" dirty="0" err="1"/>
              <a:t>linux</a:t>
            </a:r>
            <a:r>
              <a:rPr lang="en-US" dirty="0"/>
              <a:t>/</a:t>
            </a:r>
            <a:r>
              <a:rPr lang="en-US" dirty="0" err="1"/>
              <a:t>layerscape</a:t>
            </a:r>
            <a:r>
              <a:rPr lang="en-US" dirty="0"/>
              <a:t>/</a:t>
            </a:r>
            <a:r>
              <a:rPr lang="zh-CN" altLang="en-US" dirty="0"/>
              <a:t>下各文件的增加和修改</a:t>
            </a:r>
            <a:r>
              <a:rPr lang="zh-CN" altLang="en-US" dirty="0" smtClean="0"/>
              <a:t>。固件</a:t>
            </a:r>
            <a:r>
              <a:rPr lang="zh-CN" altLang="en-US" dirty="0"/>
              <a:t>拼接</a:t>
            </a:r>
            <a:r>
              <a:rPr lang="zh-CN" altLang="en-US" dirty="0" smtClean="0"/>
              <a:t>配置只</a:t>
            </a:r>
            <a:r>
              <a:rPr lang="zh-CN" altLang="en-US" dirty="0"/>
              <a:t>包括</a:t>
            </a:r>
            <a:r>
              <a:rPr lang="en-US" dirty="0" err="1"/>
              <a:t>dtb、kernel</a:t>
            </a:r>
            <a:r>
              <a:rPr lang="zh-CN" altLang="en-US" dirty="0"/>
              <a:t>和</a:t>
            </a:r>
            <a:r>
              <a:rPr lang="en-US" dirty="0" err="1" smtClean="0"/>
              <a:t>rfs</a:t>
            </a:r>
            <a:r>
              <a:rPr lang="zh-CN" altLang="en-US" dirty="0"/>
              <a:t>也</a:t>
            </a:r>
            <a:r>
              <a:rPr lang="zh-CN" altLang="en-US" dirty="0" smtClean="0"/>
              <a:t>可以</a:t>
            </a:r>
            <a:r>
              <a:rPr lang="zh-CN" altLang="en-US" dirty="0"/>
              <a:t>，</a:t>
            </a:r>
            <a:r>
              <a:rPr lang="en-US" dirty="0" err="1"/>
              <a:t>rcw</a:t>
            </a:r>
            <a:r>
              <a:rPr lang="zh-CN" altLang="en-US" dirty="0"/>
              <a:t>和</a:t>
            </a:r>
            <a:r>
              <a:rPr lang="en-US" dirty="0" err="1"/>
              <a:t>uboot</a:t>
            </a:r>
            <a:r>
              <a:rPr lang="zh-CN" altLang="en-US" dirty="0"/>
              <a:t>可以直接使用</a:t>
            </a:r>
            <a:r>
              <a:rPr lang="en-US" dirty="0"/>
              <a:t>SDK release</a:t>
            </a:r>
            <a:r>
              <a:rPr lang="zh-CN" altLang="en-US" dirty="0"/>
              <a:t>的</a:t>
            </a:r>
            <a:r>
              <a:rPr lang="en-US" dirty="0"/>
              <a:t>binary</a:t>
            </a:r>
            <a:r>
              <a:rPr lang="zh-CN" altLang="en-US" dirty="0"/>
              <a:t>就可以，注意规划好</a:t>
            </a:r>
            <a:r>
              <a:rPr lang="en-US" dirty="0" err="1"/>
              <a:t>uboot</a:t>
            </a:r>
            <a:r>
              <a:rPr lang="zh-CN" altLang="en-US" dirty="0"/>
              <a:t>里</a:t>
            </a:r>
            <a:r>
              <a:rPr lang="en-US" dirty="0" err="1"/>
              <a:t>bootargs</a:t>
            </a:r>
            <a:r>
              <a:rPr lang="zh-CN" altLang="en-US" dirty="0"/>
              <a:t>中分区表和根文件系统的设置。</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27</a:t>
            </a:fld>
            <a:endParaRPr lang="en-US" altLang="en-US"/>
          </a:p>
        </p:txBody>
      </p:sp>
    </p:spTree>
    <p:extLst>
      <p:ext uri="{BB962C8B-B14F-4D97-AF65-F5344CB8AC3E}">
        <p14:creationId xmlns:p14="http://schemas.microsoft.com/office/powerpoint/2010/main" val="254656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如何修改</a:t>
            </a:r>
            <a:r>
              <a:rPr lang="en-US" dirty="0"/>
              <a:t>flash</a:t>
            </a:r>
            <a:r>
              <a:rPr lang="zh-CN" altLang="en-US" dirty="0"/>
              <a:t>分区大小</a:t>
            </a:r>
            <a:endParaRPr lang="en-US" dirty="0"/>
          </a:p>
        </p:txBody>
      </p:sp>
      <p:sp>
        <p:nvSpPr>
          <p:cNvPr id="3" name="内容占位符 2"/>
          <p:cNvSpPr>
            <a:spLocks noGrp="1"/>
          </p:cNvSpPr>
          <p:nvPr>
            <p:ph idx="1"/>
          </p:nvPr>
        </p:nvSpPr>
        <p:spPr/>
        <p:txBody>
          <a:bodyPr/>
          <a:lstStyle/>
          <a:p>
            <a:r>
              <a:rPr lang="zh-CN" altLang="en-US" dirty="0"/>
              <a:t>用户在开发实际产品时，往往不会用到现有开发板自带的那么大容量的</a:t>
            </a:r>
            <a:r>
              <a:rPr lang="en-US" altLang="zh-CN" dirty="0"/>
              <a:t>flash</a:t>
            </a:r>
            <a:r>
              <a:rPr lang="zh-CN" altLang="en-US" dirty="0"/>
              <a:t>，或者根据自己的需要重新规划分区表布局，这个时候必须配套的修改两个地方</a:t>
            </a:r>
            <a:r>
              <a:rPr lang="zh-CN" altLang="en-US" dirty="0" smtClean="0"/>
              <a:t>：</a:t>
            </a:r>
            <a:endParaRPr lang="en-US" altLang="zh-CN" dirty="0" smtClean="0"/>
          </a:p>
          <a:p>
            <a:endParaRPr lang="en-US" altLang="zh-CN" dirty="0" smtClean="0"/>
          </a:p>
          <a:p>
            <a:r>
              <a:rPr lang="en-US" altLang="zh-CN" dirty="0" err="1" smtClean="0"/>
              <a:t>uboot</a:t>
            </a:r>
            <a:r>
              <a:rPr lang="zh-CN" altLang="en-US" dirty="0"/>
              <a:t>环境变量中</a:t>
            </a:r>
            <a:r>
              <a:rPr lang="en-US" altLang="zh-CN" dirty="0" err="1"/>
              <a:t>bootargs</a:t>
            </a:r>
            <a:r>
              <a:rPr lang="zh-CN" altLang="en-US" dirty="0"/>
              <a:t>的分区</a:t>
            </a:r>
            <a:r>
              <a:rPr lang="zh-CN" altLang="en-US" dirty="0" smtClean="0"/>
              <a:t>表</a:t>
            </a:r>
            <a:endParaRPr lang="en-US" altLang="zh-CN" dirty="0" smtClean="0"/>
          </a:p>
          <a:p>
            <a:r>
              <a:rPr lang="en-US" altLang="zh-CN" dirty="0" smtClean="0"/>
              <a:t>target/</a:t>
            </a:r>
            <a:r>
              <a:rPr lang="en-US" altLang="zh-CN" dirty="0" err="1" smtClean="0"/>
              <a:t>linux</a:t>
            </a:r>
            <a:r>
              <a:rPr lang="en-US" altLang="zh-CN" dirty="0" smtClean="0"/>
              <a:t>/</a:t>
            </a:r>
            <a:r>
              <a:rPr lang="en-US" altLang="zh-CN" dirty="0" err="1" smtClean="0"/>
              <a:t>layerscape</a:t>
            </a:r>
            <a:r>
              <a:rPr lang="en-US" altLang="zh-CN" dirty="0" smtClean="0"/>
              <a:t>/image/</a:t>
            </a:r>
            <a:r>
              <a:rPr lang="en-US" altLang="zh-CN" dirty="0" err="1" smtClean="0"/>
              <a:t>Makefile</a:t>
            </a:r>
            <a:r>
              <a:rPr lang="zh-CN" altLang="en-US" dirty="0"/>
              <a:t>里的固件拼接配置，两处的各分区</a:t>
            </a:r>
            <a:r>
              <a:rPr lang="en-US" altLang="zh-CN" dirty="0"/>
              <a:t>size</a:t>
            </a:r>
            <a:r>
              <a:rPr lang="zh-CN" altLang="en-US" dirty="0"/>
              <a:t>定义必须保持一致。</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28</a:t>
            </a:fld>
            <a:endParaRPr lang="en-US" altLang="en-US"/>
          </a:p>
        </p:txBody>
      </p:sp>
    </p:spTree>
    <p:extLst>
      <p:ext uri="{BB962C8B-B14F-4D97-AF65-F5344CB8AC3E}">
        <p14:creationId xmlns:p14="http://schemas.microsoft.com/office/powerpoint/2010/main" val="269782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OpenWrt/LEDE</a:t>
            </a:r>
            <a:r>
              <a:rPr lang="zh-CN" altLang="en-US" dirty="0"/>
              <a:t>介绍</a:t>
            </a:r>
            <a:endParaRPr lang="en-US" dirty="0"/>
          </a:p>
        </p:txBody>
      </p:sp>
      <p:sp>
        <p:nvSpPr>
          <p:cNvPr id="3" name="文本占位符 2"/>
          <p:cNvSpPr>
            <a:spLocks noGrp="1"/>
          </p:cNvSpPr>
          <p:nvPr>
            <p:ph type="body" sz="quarter" idx="10"/>
          </p:nvPr>
        </p:nvSpPr>
        <p:spPr/>
        <p:txBody>
          <a:bodyPr>
            <a:normAutofit/>
          </a:bodyPr>
          <a:lstStyle/>
          <a:p>
            <a:r>
              <a:rPr lang="en-US" altLang="zh-CN" dirty="0"/>
              <a:t>OpenWrt</a:t>
            </a:r>
            <a:r>
              <a:rPr lang="zh-CN" altLang="en-US" dirty="0"/>
              <a:t>是一个高度模块化、自动化的嵌入式</a:t>
            </a:r>
            <a:r>
              <a:rPr lang="en-US" altLang="zh-CN" dirty="0"/>
              <a:t>Linux</a:t>
            </a:r>
            <a:r>
              <a:rPr lang="zh-CN" altLang="en-US" dirty="0"/>
              <a:t>发行版（主流路由器固件有 </a:t>
            </a:r>
            <a:r>
              <a:rPr lang="en-US" altLang="zh-CN" dirty="0" err="1"/>
              <a:t>dd-wrt,tomato,openwrt</a:t>
            </a:r>
            <a:r>
              <a:rPr lang="zh-CN" altLang="en-US" dirty="0"/>
              <a:t>三类），拥有强大的网络组件和扩展性，常常被用于工控设备、电话、小型机器人、智能家居、路由器以及</a:t>
            </a:r>
            <a:r>
              <a:rPr lang="en-US" altLang="zh-CN" dirty="0"/>
              <a:t>VOIP</a:t>
            </a:r>
            <a:r>
              <a:rPr lang="zh-CN" altLang="en-US" dirty="0"/>
              <a:t>设备中。 同时，它还提供了很多已编译好的软件，囊括从工具链</a:t>
            </a:r>
            <a:r>
              <a:rPr lang="en-US" altLang="zh-CN" dirty="0"/>
              <a:t>(toolchain)</a:t>
            </a:r>
            <a:r>
              <a:rPr lang="zh-CN" altLang="en-US" dirty="0"/>
              <a:t>，到内核</a:t>
            </a:r>
            <a:r>
              <a:rPr lang="en-US" altLang="zh-CN" dirty="0"/>
              <a:t>(</a:t>
            </a:r>
            <a:r>
              <a:rPr lang="en-US" altLang="zh-CN" dirty="0" err="1"/>
              <a:t>linux</a:t>
            </a:r>
            <a:r>
              <a:rPr lang="en-US" altLang="zh-CN" dirty="0"/>
              <a:t> kernel)</a:t>
            </a:r>
            <a:r>
              <a:rPr lang="zh-CN" altLang="en-US" dirty="0"/>
              <a:t>，到软件包</a:t>
            </a:r>
            <a:r>
              <a:rPr lang="en-US" altLang="zh-CN" dirty="0"/>
              <a:t>(packages)</a:t>
            </a:r>
            <a:r>
              <a:rPr lang="zh-CN" altLang="en-US" dirty="0"/>
              <a:t>，再到根文件系统</a:t>
            </a:r>
            <a:r>
              <a:rPr lang="en-US" altLang="zh-CN" dirty="0"/>
              <a:t>(</a:t>
            </a:r>
            <a:r>
              <a:rPr lang="en-US" altLang="zh-CN" dirty="0" err="1"/>
              <a:t>rootfs</a:t>
            </a:r>
            <a:r>
              <a:rPr lang="en-US" altLang="zh-CN" dirty="0"/>
              <a:t>)</a:t>
            </a:r>
            <a:r>
              <a:rPr lang="zh-CN" altLang="en-US" dirty="0"/>
              <a:t>整个体系</a:t>
            </a:r>
            <a:r>
              <a:rPr lang="zh-CN" altLang="en-US" dirty="0" smtClean="0"/>
              <a:t>。</a:t>
            </a:r>
            <a:endParaRPr lang="zh-CN" altLang="en-US" dirty="0"/>
          </a:p>
        </p:txBody>
      </p:sp>
    </p:spTree>
    <p:extLst>
      <p:ext uri="{BB962C8B-B14F-4D97-AF65-F5344CB8AC3E}">
        <p14:creationId xmlns:p14="http://schemas.microsoft.com/office/powerpoint/2010/main" val="36289704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uboot</a:t>
            </a:r>
            <a:r>
              <a:rPr lang="zh-CN" altLang="en-US" dirty="0"/>
              <a:t>环境变量中</a:t>
            </a:r>
            <a:r>
              <a:rPr lang="en-US" dirty="0" err="1"/>
              <a:t>bootargs</a:t>
            </a:r>
            <a:r>
              <a:rPr lang="zh-CN" altLang="en-US" dirty="0"/>
              <a:t>分区表的修改</a:t>
            </a:r>
            <a:endParaRPr lang="en-US" dirty="0"/>
          </a:p>
        </p:txBody>
      </p:sp>
      <p:sp>
        <p:nvSpPr>
          <p:cNvPr id="3" name="内容占位符 2"/>
          <p:cNvSpPr>
            <a:spLocks noGrp="1"/>
          </p:cNvSpPr>
          <p:nvPr>
            <p:ph idx="1"/>
          </p:nvPr>
        </p:nvSpPr>
        <p:spPr/>
        <p:txBody>
          <a:bodyPr>
            <a:normAutofit/>
          </a:bodyPr>
          <a:lstStyle/>
          <a:p>
            <a:r>
              <a:rPr lang="zh-CN" altLang="en-US" dirty="0"/>
              <a:t>在开发板启动过程中，</a:t>
            </a:r>
            <a:r>
              <a:rPr lang="en-US" altLang="zh-CN" dirty="0" err="1"/>
              <a:t>uboot</a:t>
            </a:r>
            <a:r>
              <a:rPr lang="zh-CN" altLang="en-US" dirty="0"/>
              <a:t>会根据启动参数的设定，从某个设定的</a:t>
            </a:r>
            <a:r>
              <a:rPr lang="en-US" altLang="zh-CN" dirty="0"/>
              <a:t>flash</a:t>
            </a:r>
            <a:r>
              <a:rPr lang="zh-CN" altLang="en-US" dirty="0"/>
              <a:t>位置读取</a:t>
            </a:r>
            <a:r>
              <a:rPr lang="en-US" altLang="zh-CN" dirty="0" err="1"/>
              <a:t>dtb</a:t>
            </a:r>
            <a:r>
              <a:rPr lang="zh-CN" altLang="en-US" dirty="0"/>
              <a:t>和</a:t>
            </a:r>
            <a:r>
              <a:rPr lang="en-US" altLang="zh-CN" dirty="0"/>
              <a:t>kernel</a:t>
            </a:r>
            <a:r>
              <a:rPr lang="zh-CN" altLang="en-US" dirty="0"/>
              <a:t>，然后把根文件系统挂载到指定的</a:t>
            </a:r>
            <a:r>
              <a:rPr lang="en-US" altLang="zh-CN" dirty="0"/>
              <a:t>flash</a:t>
            </a:r>
            <a:r>
              <a:rPr lang="zh-CN" altLang="en-US" dirty="0"/>
              <a:t>分区。以</a:t>
            </a:r>
            <a:r>
              <a:rPr lang="en-US" altLang="zh-CN" dirty="0"/>
              <a:t>ls1012</a:t>
            </a:r>
            <a:r>
              <a:rPr lang="zh-CN" altLang="en-US" dirty="0"/>
              <a:t>为例，它的</a:t>
            </a:r>
            <a:r>
              <a:rPr lang="en-US" altLang="zh-CN" dirty="0" err="1"/>
              <a:t>uboot</a:t>
            </a:r>
            <a:r>
              <a:rPr lang="en-US" altLang="zh-CN" dirty="0"/>
              <a:t> </a:t>
            </a:r>
            <a:r>
              <a:rPr lang="zh-CN" altLang="en-US" dirty="0"/>
              <a:t>默认环境变量的指定是在</a:t>
            </a:r>
            <a:r>
              <a:rPr lang="en-US" altLang="zh-CN" dirty="0" err="1"/>
              <a:t>uboot</a:t>
            </a:r>
            <a:r>
              <a:rPr lang="zh-CN" altLang="en-US" dirty="0"/>
              <a:t>源代码里的</a:t>
            </a:r>
            <a:r>
              <a:rPr lang="en-US" altLang="zh-CN" dirty="0"/>
              <a:t>include/</a:t>
            </a:r>
            <a:r>
              <a:rPr lang="en-US" altLang="zh-CN" dirty="0" err="1"/>
              <a:t>configs</a:t>
            </a:r>
            <a:r>
              <a:rPr lang="en-US" altLang="zh-CN" dirty="0"/>
              <a:t>/ls1012a_common.h</a:t>
            </a:r>
            <a:r>
              <a:rPr lang="zh-CN" altLang="en-US" dirty="0"/>
              <a:t>文件中</a:t>
            </a:r>
            <a:r>
              <a:rPr lang="zh-CN" altLang="en-US" dirty="0" smtClean="0"/>
              <a:t>：</a:t>
            </a:r>
            <a:endParaRPr lang="en-US" altLang="zh-CN" dirty="0" smtClean="0"/>
          </a:p>
          <a:p>
            <a:endParaRPr lang="en-US" dirty="0"/>
          </a:p>
          <a:p>
            <a:r>
              <a:rPr lang="en-US" sz="1700" dirty="0"/>
              <a:t>#define WRTBOOT_EXT4RFS "</a:t>
            </a:r>
            <a:r>
              <a:rPr lang="en-US" sz="1700" dirty="0" err="1"/>
              <a:t>pfe</a:t>
            </a:r>
            <a:r>
              <a:rPr lang="en-US" sz="1700" dirty="0"/>
              <a:t> stop &amp;&amp; sf probe 0:0 &amp;&amp; </a:t>
            </a:r>
            <a:r>
              <a:rPr lang="en-US" sz="1700" dirty="0" err="1"/>
              <a:t>setenv</a:t>
            </a:r>
            <a:r>
              <a:rPr lang="en-US" sz="1700" dirty="0"/>
              <a:t> </a:t>
            </a:r>
            <a:r>
              <a:rPr lang="en-US" sz="1700" dirty="0" err="1"/>
              <a:t>bootargs</a:t>
            </a:r>
            <a:r>
              <a:rPr lang="en-US" sz="1700" dirty="0"/>
              <a:t> " \</a:t>
            </a:r>
          </a:p>
          <a:p>
            <a:r>
              <a:rPr lang="en-US" sz="1700" dirty="0"/>
              <a:t>        "</a:t>
            </a:r>
            <a:r>
              <a:rPr lang="en-US" sz="1700" dirty="0">
                <a:solidFill>
                  <a:srgbClr val="FF0000"/>
                </a:solidFill>
              </a:rPr>
              <a:t>root=/dev/mtdblock5 </a:t>
            </a:r>
            <a:r>
              <a:rPr lang="en-US" sz="1700" dirty="0" err="1">
                <a:solidFill>
                  <a:srgbClr val="FF0000"/>
                </a:solidFill>
              </a:rPr>
              <a:t>rootfstype</a:t>
            </a:r>
            <a:r>
              <a:rPr lang="en-US" sz="1700" dirty="0">
                <a:solidFill>
                  <a:srgbClr val="FF0000"/>
                </a:solidFill>
              </a:rPr>
              <a:t>=ext4 </a:t>
            </a:r>
            <a:r>
              <a:rPr lang="en-US" sz="1700" dirty="0" err="1"/>
              <a:t>noinitrd</a:t>
            </a:r>
            <a:r>
              <a:rPr lang="en-US" sz="1700" dirty="0"/>
              <a:t> console=ttyS0,115200 " \</a:t>
            </a:r>
          </a:p>
          <a:p>
            <a:r>
              <a:rPr lang="en-US" sz="1700" dirty="0"/>
              <a:t>        "</a:t>
            </a:r>
            <a:r>
              <a:rPr lang="en-US" sz="1700" dirty="0" err="1"/>
              <a:t>earlycon</a:t>
            </a:r>
            <a:r>
              <a:rPr lang="en-US" sz="1700" dirty="0"/>
              <a:t>=uart8250,mmio,0x21c0500 </a:t>
            </a:r>
            <a:r>
              <a:rPr lang="en-US" sz="1700" dirty="0" err="1">
                <a:solidFill>
                  <a:srgbClr val="FF0000"/>
                </a:solidFill>
              </a:rPr>
              <a:t>mtdparts</a:t>
            </a:r>
            <a:r>
              <a:rPr lang="en-US" sz="1700" dirty="0">
                <a:solidFill>
                  <a:srgbClr val="FF0000"/>
                </a:solidFill>
              </a:rPr>
              <a:t>=1550000.quadspi:1M(</a:t>
            </a:r>
            <a:r>
              <a:rPr lang="en-US" sz="1700" dirty="0" err="1">
                <a:solidFill>
                  <a:srgbClr val="FF0000"/>
                </a:solidFill>
              </a:rPr>
              <a:t>rcw</a:t>
            </a:r>
            <a:r>
              <a:rPr lang="en-US" sz="1700" dirty="0">
                <a:solidFill>
                  <a:srgbClr val="FF0000"/>
                </a:solidFill>
              </a:rPr>
              <a:t>)</a:t>
            </a:r>
            <a:r>
              <a:rPr lang="en-US" sz="1700" dirty="0"/>
              <a:t>," \</a:t>
            </a:r>
          </a:p>
          <a:p>
            <a:r>
              <a:rPr lang="en-US" sz="1700" dirty="0"/>
              <a:t>        "</a:t>
            </a:r>
            <a:r>
              <a:rPr lang="en-US" sz="1700" dirty="0">
                <a:solidFill>
                  <a:srgbClr val="FF0000"/>
                </a:solidFill>
              </a:rPr>
              <a:t>1M(u-boot),1M(u-boot-</a:t>
            </a:r>
            <a:r>
              <a:rPr lang="en-US" sz="1700" dirty="0" err="1">
                <a:solidFill>
                  <a:srgbClr val="FF0000"/>
                </a:solidFill>
              </a:rPr>
              <a:t>env</a:t>
            </a:r>
            <a:r>
              <a:rPr lang="en-US" sz="1700" dirty="0">
                <a:solidFill>
                  <a:srgbClr val="FF0000"/>
                </a:solidFill>
              </a:rPr>
              <a:t>),1M(</a:t>
            </a:r>
            <a:r>
              <a:rPr lang="en-US" sz="1700" dirty="0" err="1">
                <a:solidFill>
                  <a:srgbClr val="FF0000"/>
                </a:solidFill>
              </a:rPr>
              <a:t>dtb</a:t>
            </a:r>
            <a:r>
              <a:rPr lang="en-US" sz="1700" dirty="0">
                <a:solidFill>
                  <a:srgbClr val="FF0000"/>
                </a:solidFill>
              </a:rPr>
              <a:t>),5M(kernel),23M(ext4rfs),32M(user)" </a:t>
            </a:r>
            <a:r>
              <a:rPr lang="en-US" sz="1700" dirty="0"/>
              <a:t>\</a:t>
            </a:r>
          </a:p>
          <a:p>
            <a:r>
              <a:rPr lang="en-US" sz="1700" dirty="0"/>
              <a:t>        " &amp;&amp; </a:t>
            </a:r>
            <a:r>
              <a:rPr lang="en-US" sz="1700" dirty="0">
                <a:solidFill>
                  <a:srgbClr val="FF0000"/>
                </a:solidFill>
              </a:rPr>
              <a:t>sf read $</a:t>
            </a:r>
            <a:r>
              <a:rPr lang="en-US" sz="1700" dirty="0" err="1">
                <a:solidFill>
                  <a:srgbClr val="FF0000"/>
                </a:solidFill>
              </a:rPr>
              <a:t>fdtaddr</a:t>
            </a:r>
            <a:r>
              <a:rPr lang="en-US" sz="1700" dirty="0">
                <a:solidFill>
                  <a:srgbClr val="FF0000"/>
                </a:solidFill>
              </a:rPr>
              <a:t> 0x300000 100000 </a:t>
            </a:r>
            <a:r>
              <a:rPr lang="en-US" sz="1700" dirty="0"/>
              <a:t>&amp;&amp; " \</a:t>
            </a:r>
          </a:p>
          <a:p>
            <a:r>
              <a:rPr lang="en-US" sz="1700" dirty="0"/>
              <a:t>        "</a:t>
            </a:r>
            <a:r>
              <a:rPr lang="en-US" sz="1700" dirty="0">
                <a:solidFill>
                  <a:srgbClr val="FF0000"/>
                </a:solidFill>
              </a:rPr>
              <a:t>sf read $</a:t>
            </a:r>
            <a:r>
              <a:rPr lang="en-US" sz="1700" dirty="0" err="1">
                <a:solidFill>
                  <a:srgbClr val="FF0000"/>
                </a:solidFill>
              </a:rPr>
              <a:t>loadaddr</a:t>
            </a:r>
            <a:r>
              <a:rPr lang="en-US" sz="1700" dirty="0">
                <a:solidFill>
                  <a:srgbClr val="FF0000"/>
                </a:solidFill>
              </a:rPr>
              <a:t> 0x400000 500000 </a:t>
            </a:r>
            <a:r>
              <a:rPr lang="en-US" sz="1700" dirty="0"/>
              <a:t>&amp;&amp; </a:t>
            </a:r>
            <a:r>
              <a:rPr lang="en-US" sz="1700" dirty="0" err="1"/>
              <a:t>bootm</a:t>
            </a:r>
            <a:r>
              <a:rPr lang="en-US" sz="1700" dirty="0"/>
              <a:t> $</a:t>
            </a:r>
            <a:r>
              <a:rPr lang="en-US" sz="1700" dirty="0" err="1"/>
              <a:t>loadaddr</a:t>
            </a:r>
            <a:r>
              <a:rPr lang="en-US" sz="1700" dirty="0"/>
              <a:t> - $</a:t>
            </a:r>
            <a:r>
              <a:rPr lang="en-US" sz="1700" dirty="0" err="1"/>
              <a:t>fdtaddr</a:t>
            </a:r>
            <a:r>
              <a:rPr lang="en-US" sz="1700" dirty="0"/>
              <a:t>"</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29</a:t>
            </a:fld>
            <a:endParaRPr lang="en-US" altLang="en-US"/>
          </a:p>
        </p:txBody>
      </p:sp>
    </p:spTree>
    <p:extLst>
      <p:ext uri="{BB962C8B-B14F-4D97-AF65-F5344CB8AC3E}">
        <p14:creationId xmlns:p14="http://schemas.microsoft.com/office/powerpoint/2010/main" val="3229580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target/</a:t>
            </a:r>
            <a:r>
              <a:rPr lang="en-US" dirty="0" err="1"/>
              <a:t>linux</a:t>
            </a:r>
            <a:r>
              <a:rPr lang="en-US" dirty="0"/>
              <a:t>/</a:t>
            </a:r>
            <a:r>
              <a:rPr lang="en-US" dirty="0" err="1"/>
              <a:t>layerscape</a:t>
            </a:r>
            <a:r>
              <a:rPr lang="en-US" dirty="0"/>
              <a:t>/image/</a:t>
            </a:r>
            <a:r>
              <a:rPr lang="en-US" dirty="0" err="1"/>
              <a:t>Makefile</a:t>
            </a:r>
            <a:r>
              <a:rPr lang="zh-CN" altLang="en-US" dirty="0"/>
              <a:t>固件拼接配置的修改</a:t>
            </a:r>
            <a:endParaRPr lang="en-US" dirty="0"/>
          </a:p>
        </p:txBody>
      </p:sp>
      <p:sp>
        <p:nvSpPr>
          <p:cNvPr id="3" name="内容占位符 2"/>
          <p:cNvSpPr>
            <a:spLocks noGrp="1"/>
          </p:cNvSpPr>
          <p:nvPr>
            <p:ph idx="1"/>
          </p:nvPr>
        </p:nvSpPr>
        <p:spPr/>
        <p:txBody>
          <a:bodyPr/>
          <a:lstStyle/>
          <a:p>
            <a:r>
              <a:rPr lang="zh-CN" altLang="en-US" dirty="0"/>
              <a:t>打开</a:t>
            </a:r>
            <a:r>
              <a:rPr lang="en-US" dirty="0"/>
              <a:t>target/</a:t>
            </a:r>
            <a:r>
              <a:rPr lang="en-US" dirty="0" err="1"/>
              <a:t>linux</a:t>
            </a:r>
            <a:r>
              <a:rPr lang="en-US" dirty="0"/>
              <a:t>/</a:t>
            </a:r>
            <a:r>
              <a:rPr lang="en-US" dirty="0" err="1"/>
              <a:t>layerscape</a:t>
            </a:r>
            <a:r>
              <a:rPr lang="en-US" dirty="0"/>
              <a:t>/image/</a:t>
            </a:r>
            <a:r>
              <a:rPr lang="en-US" dirty="0" err="1"/>
              <a:t>Makefile</a:t>
            </a:r>
            <a:r>
              <a:rPr lang="zh-CN" altLang="en-US" dirty="0"/>
              <a:t>可看到</a:t>
            </a:r>
            <a:r>
              <a:rPr lang="en-US" dirty="0"/>
              <a:t>Device/ls1012ardb</a:t>
            </a:r>
            <a:r>
              <a:rPr lang="zh-CN" altLang="en-US" dirty="0"/>
              <a:t>中有如下定义</a:t>
            </a:r>
            <a:r>
              <a:rPr lang="zh-CN" altLang="en-US" dirty="0" smtClean="0"/>
              <a:t>：</a:t>
            </a:r>
            <a:endParaRPr lang="en-US" altLang="zh-CN" dirty="0" smtClean="0"/>
          </a:p>
          <a:p>
            <a:endParaRPr lang="zh-CN" altLang="en-US" dirty="0"/>
          </a:p>
          <a:p>
            <a:r>
              <a:rPr lang="zh-CN" altLang="en-US" sz="1600" dirty="0"/>
              <a:t>  </a:t>
            </a:r>
            <a:r>
              <a:rPr lang="en-US" sz="1600" dirty="0"/>
              <a:t>IMAGE/</a:t>
            </a:r>
            <a:r>
              <a:rPr lang="en-US" sz="1600" dirty="0" err="1"/>
              <a:t>firmware.bin</a:t>
            </a:r>
            <a:r>
              <a:rPr lang="en-US" sz="1600" dirty="0"/>
              <a:t> = append-ls-</a:t>
            </a:r>
            <a:r>
              <a:rPr lang="en-US" sz="1600" dirty="0" err="1"/>
              <a:t>rcw</a:t>
            </a:r>
            <a:r>
              <a:rPr lang="en-US" sz="1600" dirty="0"/>
              <a:t> $(1) | pad-to 1M | append-ls-</a:t>
            </a:r>
            <a:r>
              <a:rPr lang="en-US" sz="1600" dirty="0" err="1"/>
              <a:t>uboot</a:t>
            </a:r>
            <a:r>
              <a:rPr lang="en-US" sz="1600" dirty="0"/>
              <a:t> $(1) | pad-to 3M | \</a:t>
            </a:r>
          </a:p>
          <a:p>
            <a:r>
              <a:rPr lang="en-US" sz="1600" dirty="0"/>
              <a:t>        append-ls-</a:t>
            </a:r>
            <a:r>
              <a:rPr lang="en-US" sz="1600" dirty="0" err="1"/>
              <a:t>dtb</a:t>
            </a:r>
            <a:r>
              <a:rPr lang="en-US" sz="1600" dirty="0"/>
              <a:t> $$(DEVICE_DTS) | pad-to 4M | append-kernel | pad-to 9M | \</a:t>
            </a:r>
          </a:p>
          <a:p>
            <a:r>
              <a:rPr lang="en-US" sz="1600" dirty="0"/>
              <a:t>        append-ls-rootfs-ext4 $(1) 23M | check-size </a:t>
            </a:r>
            <a:r>
              <a:rPr lang="en-US" sz="1600" dirty="0" smtClean="0"/>
              <a:t>33554433</a:t>
            </a:r>
          </a:p>
          <a:p>
            <a:endParaRPr lang="en-US" dirty="0" smtClean="0"/>
          </a:p>
          <a:p>
            <a:r>
              <a:rPr lang="zh-CN" altLang="en-US" dirty="0" smtClean="0"/>
              <a:t>该</a:t>
            </a:r>
            <a:r>
              <a:rPr lang="zh-CN" altLang="en-US" dirty="0"/>
              <a:t>固件拼接配置，与前一节</a:t>
            </a:r>
            <a:r>
              <a:rPr lang="en-US" dirty="0" err="1"/>
              <a:t>uboot</a:t>
            </a:r>
            <a:r>
              <a:rPr lang="zh-CN" altLang="en-US" dirty="0"/>
              <a:t>里</a:t>
            </a:r>
            <a:r>
              <a:rPr lang="en-US" dirty="0" err="1"/>
              <a:t>bootargs</a:t>
            </a:r>
            <a:r>
              <a:rPr lang="zh-CN" altLang="en-US" dirty="0"/>
              <a:t>的分区表</a:t>
            </a:r>
            <a:r>
              <a:rPr lang="zh-CN" altLang="en-US" dirty="0" smtClean="0"/>
              <a:t>定义完全</a:t>
            </a:r>
            <a:r>
              <a:rPr lang="zh-CN" altLang="en-US" dirty="0"/>
              <a:t>对应，仅仅不包含最后</a:t>
            </a:r>
            <a:r>
              <a:rPr lang="en-US" altLang="zh-CN" dirty="0"/>
              <a:t>32</a:t>
            </a:r>
            <a:r>
              <a:rPr lang="en-US" dirty="0"/>
              <a:t>M</a:t>
            </a:r>
            <a:r>
              <a:rPr lang="zh-CN" altLang="en-US" dirty="0"/>
              <a:t>的</a:t>
            </a:r>
            <a:r>
              <a:rPr lang="en-US" dirty="0"/>
              <a:t>user</a:t>
            </a:r>
            <a:r>
              <a:rPr lang="zh-CN" altLang="en-US" dirty="0"/>
              <a:t>分区，以便节省烧写固件的时间。</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30</a:t>
            </a:fld>
            <a:endParaRPr lang="en-US" altLang="en-US"/>
          </a:p>
        </p:txBody>
      </p:sp>
    </p:spTree>
    <p:extLst>
      <p:ext uri="{BB962C8B-B14F-4D97-AF65-F5344CB8AC3E}">
        <p14:creationId xmlns:p14="http://schemas.microsoft.com/office/powerpoint/2010/main" val="155895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开发和使用过程中遇到的那些坑</a:t>
            </a:r>
            <a:endParaRPr lang="en-US" dirty="0"/>
          </a:p>
        </p:txBody>
      </p:sp>
      <p:sp>
        <p:nvSpPr>
          <p:cNvPr id="3" name="内容占位符 2"/>
          <p:cNvSpPr>
            <a:spLocks noGrp="1"/>
          </p:cNvSpPr>
          <p:nvPr>
            <p:ph idx="1"/>
          </p:nvPr>
        </p:nvSpPr>
        <p:spPr/>
        <p:txBody>
          <a:bodyPr/>
          <a:lstStyle/>
          <a:p>
            <a:r>
              <a:rPr lang="zh-CN" altLang="en-US" dirty="0"/>
              <a:t>清理工作目录</a:t>
            </a:r>
          </a:p>
          <a:p>
            <a:endParaRPr lang="zh-CN" altLang="en-US" dirty="0"/>
          </a:p>
          <a:p>
            <a:r>
              <a:rPr lang="en-US" dirty="0"/>
              <a:t>make clean</a:t>
            </a:r>
          </a:p>
          <a:p>
            <a:r>
              <a:rPr lang="en-US" dirty="0" err="1"/>
              <a:t>rm</a:t>
            </a:r>
            <a:r>
              <a:rPr lang="en-US" dirty="0"/>
              <a:t> .</a:t>
            </a:r>
            <a:r>
              <a:rPr lang="en-US" dirty="0" err="1"/>
              <a:t>config</a:t>
            </a:r>
            <a:r>
              <a:rPr lang="en-US" dirty="0"/>
              <a:t> </a:t>
            </a:r>
            <a:r>
              <a:rPr lang="en-US" dirty="0" err="1"/>
              <a:t>tmp</a:t>
            </a:r>
            <a:r>
              <a:rPr lang="en-US" dirty="0"/>
              <a:t> –</a:t>
            </a:r>
            <a:r>
              <a:rPr lang="en-US" dirty="0" err="1"/>
              <a:t>rf</a:t>
            </a:r>
            <a:endParaRPr lang="en-US" dirty="0"/>
          </a:p>
          <a:p>
            <a:r>
              <a:rPr lang="en-US" dirty="0" err="1"/>
              <a:t>rm</a:t>
            </a:r>
            <a:r>
              <a:rPr lang="en-US" dirty="0"/>
              <a:t> dl/</a:t>
            </a:r>
            <a:r>
              <a:rPr lang="en-US" dirty="0" err="1"/>
              <a:t>uboot</a:t>
            </a:r>
            <a:r>
              <a:rPr lang="en-US" dirty="0"/>
              <a:t>* dl/</a:t>
            </a:r>
            <a:r>
              <a:rPr lang="en-US" dirty="0" err="1"/>
              <a:t>rcw</a:t>
            </a:r>
            <a:r>
              <a:rPr lang="en-US" dirty="0"/>
              <a:t>* dl/</a:t>
            </a:r>
            <a:r>
              <a:rPr lang="en-US" dirty="0" err="1"/>
              <a:t>ppfe</a:t>
            </a:r>
            <a:r>
              <a:rPr lang="en-US" dirty="0"/>
              <a:t>* dl/</a:t>
            </a:r>
            <a:r>
              <a:rPr lang="en-US" dirty="0" err="1"/>
              <a:t>fman</a:t>
            </a:r>
            <a:r>
              <a:rPr lang="en-US" dirty="0"/>
              <a:t>*</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31</a:t>
            </a:fld>
            <a:endParaRPr lang="en-US" altLang="en-US"/>
          </a:p>
        </p:txBody>
      </p:sp>
    </p:spTree>
    <p:extLst>
      <p:ext uri="{BB962C8B-B14F-4D97-AF65-F5344CB8AC3E}">
        <p14:creationId xmlns:p14="http://schemas.microsoft.com/office/powerpoint/2010/main" val="3724101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zh-CN" altLang="en-US" dirty="0"/>
              <a:t>关于</a:t>
            </a:r>
            <a:r>
              <a:rPr lang="en-US" dirty="0"/>
              <a:t>kernel </a:t>
            </a:r>
            <a:r>
              <a:rPr lang="en-US" dirty="0" err="1"/>
              <a:t>config</a:t>
            </a:r>
            <a:r>
              <a:rPr lang="zh-CN" altLang="en-US" dirty="0"/>
              <a:t>选项</a:t>
            </a:r>
          </a:p>
          <a:p>
            <a:endParaRPr lang="zh-CN" altLang="en-US" dirty="0"/>
          </a:p>
          <a:p>
            <a:r>
              <a:rPr lang="en-US" dirty="0"/>
              <a:t>target/</a:t>
            </a:r>
            <a:r>
              <a:rPr lang="en-US" dirty="0" err="1"/>
              <a:t>linux</a:t>
            </a:r>
            <a:r>
              <a:rPr lang="en-US" dirty="0"/>
              <a:t>/</a:t>
            </a:r>
            <a:r>
              <a:rPr lang="en-US" dirty="0" err="1"/>
              <a:t>layerscape</a:t>
            </a:r>
            <a:r>
              <a:rPr lang="en-US" dirty="0"/>
              <a:t>/config-4.4</a:t>
            </a:r>
          </a:p>
          <a:p>
            <a:r>
              <a:rPr lang="en-US" dirty="0"/>
              <a:t>target/</a:t>
            </a:r>
            <a:r>
              <a:rPr lang="en-US" dirty="0" err="1"/>
              <a:t>linux</a:t>
            </a:r>
            <a:r>
              <a:rPr lang="en-US" dirty="0"/>
              <a:t>/</a:t>
            </a:r>
            <a:r>
              <a:rPr lang="en-US" dirty="0" err="1"/>
              <a:t>layerscape</a:t>
            </a:r>
            <a:r>
              <a:rPr lang="en-US" dirty="0"/>
              <a:t>/64b/</a:t>
            </a:r>
            <a:r>
              <a:rPr lang="en-US" dirty="0" err="1"/>
              <a:t>config</a:t>
            </a:r>
            <a:r>
              <a:rPr lang="en-US" dirty="0"/>
              <a:t>-default</a:t>
            </a:r>
          </a:p>
          <a:p>
            <a:r>
              <a:rPr lang="en-US" dirty="0" smtClean="0"/>
              <a:t>target/</a:t>
            </a:r>
            <a:r>
              <a:rPr lang="en-US" dirty="0" err="1" smtClean="0"/>
              <a:t>linux</a:t>
            </a:r>
            <a:r>
              <a:rPr lang="en-US" dirty="0" smtClean="0"/>
              <a:t>/</a:t>
            </a:r>
            <a:r>
              <a:rPr lang="en-US" dirty="0" err="1" smtClean="0"/>
              <a:t>layerscape</a:t>
            </a:r>
            <a:r>
              <a:rPr lang="en-US" dirty="0" smtClean="0"/>
              <a:t>/32b/</a:t>
            </a:r>
            <a:r>
              <a:rPr lang="en-US" dirty="0" err="1" smtClean="0"/>
              <a:t>config</a:t>
            </a:r>
            <a:r>
              <a:rPr lang="en-US" dirty="0" smtClean="0"/>
              <a:t>-default</a:t>
            </a:r>
          </a:p>
          <a:p>
            <a:endParaRPr lang="en-US" dirty="0"/>
          </a:p>
          <a:p>
            <a:r>
              <a:rPr lang="zh-CN" altLang="en-US" dirty="0"/>
              <a:t>有时候在上面</a:t>
            </a:r>
            <a:r>
              <a:rPr lang="en-US" altLang="zh-CN" dirty="0"/>
              <a:t>3</a:t>
            </a:r>
            <a:r>
              <a:rPr lang="zh-CN" altLang="en-US" dirty="0"/>
              <a:t>个</a:t>
            </a:r>
            <a:r>
              <a:rPr lang="en-US" dirty="0"/>
              <a:t>kernel</a:t>
            </a:r>
            <a:r>
              <a:rPr lang="zh-CN" altLang="en-US" dirty="0"/>
              <a:t>配置文件里添加了某个选项之后，会发现编译出来的固件运行后还是没有打开目标配置。实际上，在</a:t>
            </a:r>
            <a:r>
              <a:rPr lang="en-US" dirty="0"/>
              <a:t>OpenWrt/LEDE</a:t>
            </a:r>
            <a:r>
              <a:rPr lang="zh-CN" altLang="en-US" dirty="0"/>
              <a:t>合并几个</a:t>
            </a:r>
            <a:r>
              <a:rPr lang="en-US" dirty="0" err="1"/>
              <a:t>config</a:t>
            </a:r>
            <a:r>
              <a:rPr lang="zh-CN" altLang="en-US" dirty="0"/>
              <a:t>文件之后，还会针对一些特定的</a:t>
            </a:r>
            <a:r>
              <a:rPr lang="en-US" dirty="0"/>
              <a:t>kernel</a:t>
            </a:r>
            <a:r>
              <a:rPr lang="zh-CN" altLang="en-US" dirty="0"/>
              <a:t>选项进行单独处理，那么前面配置文件中加入的一些选项就会被覆盖。所以在添加了配置选项之后，一定要在编译完成后的</a:t>
            </a:r>
            <a:r>
              <a:rPr lang="en-US" dirty="0"/>
              <a:t>kernel</a:t>
            </a:r>
            <a:r>
              <a:rPr lang="zh-CN" altLang="en-US" dirty="0"/>
              <a:t>源代码目录里检查一下</a:t>
            </a:r>
            <a:r>
              <a:rPr lang="en-US" altLang="zh-CN" dirty="0"/>
              <a:t>.</a:t>
            </a:r>
            <a:r>
              <a:rPr lang="en-US" dirty="0" err="1"/>
              <a:t>config</a:t>
            </a:r>
            <a:r>
              <a:rPr lang="zh-CN" altLang="en-US" dirty="0"/>
              <a:t>里面是否真的打开或者关闭了你想操作的目标选项</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32</a:t>
            </a:fld>
            <a:endParaRPr lang="en-US" altLang="en-US"/>
          </a:p>
        </p:txBody>
      </p:sp>
    </p:spTree>
    <p:extLst>
      <p:ext uri="{BB962C8B-B14F-4D97-AF65-F5344CB8AC3E}">
        <p14:creationId xmlns:p14="http://schemas.microsoft.com/office/powerpoint/2010/main" val="3781297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a:t>清理</a:t>
            </a:r>
            <a:r>
              <a:rPr lang="en-US" dirty="0"/>
              <a:t>patch</a:t>
            </a:r>
            <a:r>
              <a:rPr lang="zh-CN" altLang="en-US" dirty="0"/>
              <a:t>内容格式的</a:t>
            </a:r>
            <a:r>
              <a:rPr lang="zh-CN" altLang="en-US" dirty="0" smtClean="0"/>
              <a:t>命令</a:t>
            </a:r>
            <a:endParaRPr lang="en-US" altLang="zh-CN" dirty="0" smtClean="0"/>
          </a:p>
          <a:p>
            <a:endParaRPr lang="zh-CN" altLang="en-US" dirty="0"/>
          </a:p>
          <a:p>
            <a:r>
              <a:rPr lang="en-US" dirty="0"/>
              <a:t>patch</a:t>
            </a:r>
            <a:r>
              <a:rPr lang="zh-CN" altLang="en-US" dirty="0"/>
              <a:t>做的再好，也可能存留一些</a:t>
            </a:r>
            <a:r>
              <a:rPr lang="zh-CN" altLang="en-US" dirty="0" smtClean="0"/>
              <a:t>不经意、非</a:t>
            </a:r>
            <a:r>
              <a:rPr lang="zh-CN" altLang="en-US" dirty="0"/>
              <a:t>必要的东西在里面，</a:t>
            </a:r>
            <a:r>
              <a:rPr lang="en-US" dirty="0"/>
              <a:t>OpenWrt/LEDE</a:t>
            </a:r>
            <a:r>
              <a:rPr lang="zh-CN" altLang="en-US" dirty="0"/>
              <a:t>提供了一个命令可以重新整理</a:t>
            </a:r>
            <a:r>
              <a:rPr lang="en-US" dirty="0"/>
              <a:t>target/</a:t>
            </a:r>
            <a:r>
              <a:rPr lang="en-US" dirty="0" err="1"/>
              <a:t>linux</a:t>
            </a:r>
            <a:r>
              <a:rPr lang="en-US" dirty="0"/>
              <a:t>/</a:t>
            </a:r>
            <a:r>
              <a:rPr lang="en-US" dirty="0" err="1"/>
              <a:t>layerscape</a:t>
            </a:r>
            <a:r>
              <a:rPr lang="en-US" dirty="0"/>
              <a:t>/patches-4.4/</a:t>
            </a:r>
            <a:r>
              <a:rPr lang="zh-CN" altLang="en-US" dirty="0"/>
              <a:t>目录下的</a:t>
            </a:r>
            <a:r>
              <a:rPr lang="en-US" dirty="0"/>
              <a:t>patches</a:t>
            </a:r>
            <a:r>
              <a:rPr lang="zh-CN" altLang="en-US" dirty="0"/>
              <a:t>内容：</a:t>
            </a:r>
          </a:p>
          <a:p>
            <a:r>
              <a:rPr lang="en-US" dirty="0"/>
              <a:t>make target/</a:t>
            </a:r>
            <a:r>
              <a:rPr lang="en-US" dirty="0" err="1"/>
              <a:t>linux</a:t>
            </a:r>
            <a:r>
              <a:rPr lang="en-US" dirty="0"/>
              <a:t>/refresh V=s</a:t>
            </a:r>
          </a:p>
          <a:p>
            <a:r>
              <a:rPr lang="zh-CN" altLang="en-US" dirty="0"/>
              <a:t>整理完后可以通过</a:t>
            </a:r>
            <a:r>
              <a:rPr lang="en-US" dirty="0" err="1"/>
              <a:t>git</a:t>
            </a:r>
            <a:r>
              <a:rPr lang="en-US" dirty="0"/>
              <a:t> status</a:t>
            </a:r>
            <a:r>
              <a:rPr lang="zh-CN" altLang="en-US" dirty="0"/>
              <a:t>命令查看到底有哪些</a:t>
            </a:r>
            <a:r>
              <a:rPr lang="en-US" dirty="0"/>
              <a:t>patches</a:t>
            </a:r>
            <a:r>
              <a:rPr lang="zh-CN" altLang="en-US" dirty="0"/>
              <a:t>被整理过，并可以由此生成一个新的整理</a:t>
            </a:r>
            <a:r>
              <a:rPr lang="en-US" dirty="0"/>
              <a:t>patches</a:t>
            </a:r>
            <a:r>
              <a:rPr lang="zh-CN" altLang="en-US" dirty="0"/>
              <a:t>的</a:t>
            </a:r>
            <a:r>
              <a:rPr lang="en-US" dirty="0"/>
              <a:t>patch。</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33</a:t>
            </a:fld>
            <a:endParaRPr lang="en-US" altLang="en-US"/>
          </a:p>
        </p:txBody>
      </p:sp>
    </p:spTree>
    <p:extLst>
      <p:ext uri="{BB962C8B-B14F-4D97-AF65-F5344CB8AC3E}">
        <p14:creationId xmlns:p14="http://schemas.microsoft.com/office/powerpoint/2010/main" val="2937313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更新</a:t>
            </a:r>
            <a:r>
              <a:rPr lang="zh-CN" altLang="en-US" dirty="0"/>
              <a:t>安装所有软件包：</a:t>
            </a:r>
          </a:p>
          <a:p>
            <a:r>
              <a:rPr lang="en-US" altLang="zh-CN" dirty="0"/>
              <a:t>./</a:t>
            </a:r>
            <a:r>
              <a:rPr lang="en-US" dirty="0"/>
              <a:t>scripts/feeds update -a</a:t>
            </a:r>
          </a:p>
          <a:p>
            <a:r>
              <a:rPr lang="en-US" dirty="0"/>
              <a:t>./scripts/feeds install –a</a:t>
            </a:r>
          </a:p>
          <a:p>
            <a:r>
              <a:rPr lang="en-US" dirty="0"/>
              <a:t>make </a:t>
            </a:r>
            <a:r>
              <a:rPr lang="en-US" dirty="0" smtClean="0"/>
              <a:t>package/</a:t>
            </a:r>
            <a:r>
              <a:rPr lang="en-US" dirty="0" err="1" smtClean="0"/>
              <a:t>symlinks</a:t>
            </a:r>
            <a:endParaRPr lang="en-US" dirty="0" smtClean="0"/>
          </a:p>
          <a:p>
            <a:endParaRPr lang="en-US" dirty="0"/>
          </a:p>
          <a:p>
            <a:r>
              <a:rPr lang="zh-CN" altLang="en-US" dirty="0"/>
              <a:t>只更新安装</a:t>
            </a:r>
            <a:r>
              <a:rPr lang="en-US" dirty="0" err="1"/>
              <a:t>luci</a:t>
            </a:r>
            <a:r>
              <a:rPr lang="en-US" dirty="0"/>
              <a:t>：</a:t>
            </a:r>
          </a:p>
          <a:p>
            <a:r>
              <a:rPr lang="en-US" dirty="0"/>
              <a:t>./scripts/feeds update </a:t>
            </a:r>
            <a:r>
              <a:rPr lang="en-US" dirty="0" err="1"/>
              <a:t>luci</a:t>
            </a:r>
            <a:endParaRPr lang="en-US" dirty="0"/>
          </a:p>
          <a:p>
            <a:r>
              <a:rPr lang="en-US" dirty="0"/>
              <a:t>./scripts/feeds install -a -p </a:t>
            </a:r>
            <a:r>
              <a:rPr lang="en-US" dirty="0" err="1"/>
              <a:t>luci</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34</a:t>
            </a:fld>
            <a:endParaRPr lang="en-US" altLang="en-US"/>
          </a:p>
        </p:txBody>
      </p:sp>
    </p:spTree>
    <p:extLst>
      <p:ext uri="{BB962C8B-B14F-4D97-AF65-F5344CB8AC3E}">
        <p14:creationId xmlns:p14="http://schemas.microsoft.com/office/powerpoint/2010/main" val="2628833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err="1"/>
              <a:t>mtd</a:t>
            </a:r>
            <a:r>
              <a:rPr lang="zh-CN" altLang="en-US" dirty="0"/>
              <a:t>写</a:t>
            </a:r>
            <a:r>
              <a:rPr lang="en-US" dirty="0"/>
              <a:t>flash</a:t>
            </a:r>
            <a:r>
              <a:rPr lang="zh-CN" altLang="en-US" dirty="0"/>
              <a:t>分区</a:t>
            </a:r>
            <a:r>
              <a:rPr lang="zh-CN" altLang="en-US" dirty="0" smtClean="0"/>
              <a:t>命令</a:t>
            </a:r>
            <a:endParaRPr lang="en-US" altLang="zh-CN" dirty="0" smtClean="0"/>
          </a:p>
          <a:p>
            <a:endParaRPr lang="zh-CN" altLang="en-US" dirty="0"/>
          </a:p>
          <a:p>
            <a:r>
              <a:rPr lang="en-US" dirty="0"/>
              <a:t>OpenWrt/LEDE</a:t>
            </a:r>
            <a:r>
              <a:rPr lang="zh-CN" altLang="en-US" dirty="0"/>
              <a:t>的</a:t>
            </a:r>
            <a:r>
              <a:rPr lang="en-US" dirty="0"/>
              <a:t>kernel</a:t>
            </a:r>
            <a:r>
              <a:rPr lang="zh-CN" altLang="en-US" dirty="0"/>
              <a:t>启动之后，可以通过</a:t>
            </a:r>
            <a:r>
              <a:rPr lang="en-US" dirty="0" err="1"/>
              <a:t>mtd</a:t>
            </a:r>
            <a:r>
              <a:rPr lang="zh-CN" altLang="en-US" dirty="0"/>
              <a:t>命令把一个文件写入到指定的</a:t>
            </a:r>
            <a:r>
              <a:rPr lang="en-US" dirty="0"/>
              <a:t>flash</a:t>
            </a:r>
            <a:r>
              <a:rPr lang="zh-CN" altLang="en-US" dirty="0"/>
              <a:t>分区，通常用于固件升级。但使用该命令写</a:t>
            </a:r>
            <a:r>
              <a:rPr lang="en-US" dirty="0"/>
              <a:t>flash</a:t>
            </a:r>
            <a:r>
              <a:rPr lang="zh-CN" altLang="en-US" dirty="0"/>
              <a:t>时一定要注意：准备写入的文件源不能放在目标</a:t>
            </a:r>
            <a:r>
              <a:rPr lang="en-US" dirty="0"/>
              <a:t>flash</a:t>
            </a:r>
            <a:r>
              <a:rPr lang="zh-CN" altLang="en-US" dirty="0"/>
              <a:t>分区上！！！可以先把文件源放在</a:t>
            </a:r>
            <a:r>
              <a:rPr lang="en-US" altLang="zh-CN" dirty="0"/>
              <a:t>/</a:t>
            </a:r>
            <a:r>
              <a:rPr lang="en-US" dirty="0" err="1"/>
              <a:t>tmp</a:t>
            </a:r>
            <a:r>
              <a:rPr lang="en-US" dirty="0"/>
              <a:t>/</a:t>
            </a:r>
            <a:r>
              <a:rPr lang="zh-CN" altLang="en-US" dirty="0"/>
              <a:t>目录下，然后再执行写入命令：</a:t>
            </a:r>
          </a:p>
          <a:p>
            <a:r>
              <a:rPr lang="en-US" dirty="0" err="1"/>
              <a:t>mtd</a:t>
            </a:r>
            <a:r>
              <a:rPr lang="en-US" dirty="0"/>
              <a:t> -r write /</a:t>
            </a:r>
            <a:r>
              <a:rPr lang="en-US" dirty="0" err="1"/>
              <a:t>tmp</a:t>
            </a:r>
            <a:r>
              <a:rPr lang="en-US" dirty="0"/>
              <a:t>/</a:t>
            </a:r>
            <a:r>
              <a:rPr lang="en-US" dirty="0" err="1"/>
              <a:t>xxx.bin</a:t>
            </a:r>
            <a:r>
              <a:rPr lang="en-US" dirty="0"/>
              <a:t>  </a:t>
            </a:r>
            <a:r>
              <a:rPr lang="en-US" dirty="0" err="1"/>
              <a:t>flash_partition_name</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35</a:t>
            </a:fld>
            <a:endParaRPr lang="en-US" altLang="en-US"/>
          </a:p>
        </p:txBody>
      </p:sp>
    </p:spTree>
    <p:extLst>
      <p:ext uri="{BB962C8B-B14F-4D97-AF65-F5344CB8AC3E}">
        <p14:creationId xmlns:p14="http://schemas.microsoft.com/office/powerpoint/2010/main" val="567135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fontScale="77500" lnSpcReduction="20000"/>
          </a:bodyPr>
          <a:lstStyle/>
          <a:p>
            <a:r>
              <a:rPr lang="zh-CN" altLang="en-US" dirty="0"/>
              <a:t>增加一个升级</a:t>
            </a:r>
            <a:r>
              <a:rPr lang="zh-CN" altLang="en-US" dirty="0" smtClean="0"/>
              <a:t>固件</a:t>
            </a:r>
            <a:endParaRPr lang="en-US" altLang="zh-CN" dirty="0" smtClean="0"/>
          </a:p>
          <a:p>
            <a:endParaRPr lang="zh-CN" altLang="en-US" dirty="0"/>
          </a:p>
          <a:p>
            <a:r>
              <a:rPr lang="zh-CN" altLang="en-US" dirty="0"/>
              <a:t>由于</a:t>
            </a:r>
            <a:r>
              <a:rPr lang="en-US" dirty="0"/>
              <a:t>ls1043</a:t>
            </a:r>
            <a:r>
              <a:rPr lang="zh-CN" altLang="en-US" dirty="0"/>
              <a:t>和</a:t>
            </a:r>
            <a:r>
              <a:rPr lang="en-US" dirty="0"/>
              <a:t>ls1012</a:t>
            </a:r>
            <a:r>
              <a:rPr lang="zh-CN" altLang="en-US" dirty="0"/>
              <a:t>的支持</a:t>
            </a:r>
            <a:r>
              <a:rPr lang="en-US" dirty="0"/>
              <a:t>patch</a:t>
            </a:r>
            <a:r>
              <a:rPr lang="zh-CN" altLang="en-US" dirty="0"/>
              <a:t>提供了全</a:t>
            </a:r>
            <a:r>
              <a:rPr lang="en-US" dirty="0"/>
              <a:t>flash</a:t>
            </a:r>
            <a:r>
              <a:rPr lang="zh-CN" altLang="en-US" dirty="0"/>
              <a:t>镜像的固件，为了稳妥起见，防止用户烧写错了升级固件，综合考虑之后，在</a:t>
            </a:r>
            <a:r>
              <a:rPr lang="en-US" dirty="0"/>
              <a:t>ls1043</a:t>
            </a:r>
            <a:r>
              <a:rPr lang="zh-CN" altLang="en-US" dirty="0"/>
              <a:t>和</a:t>
            </a:r>
            <a:r>
              <a:rPr lang="en-US" dirty="0"/>
              <a:t>ls1012</a:t>
            </a:r>
            <a:r>
              <a:rPr lang="zh-CN" altLang="en-US" dirty="0"/>
              <a:t>的支持</a:t>
            </a:r>
            <a:r>
              <a:rPr lang="en-US" dirty="0"/>
              <a:t>patch</a:t>
            </a:r>
            <a:r>
              <a:rPr lang="zh-CN" altLang="en-US" dirty="0"/>
              <a:t>被</a:t>
            </a:r>
            <a:r>
              <a:rPr lang="en-US" dirty="0"/>
              <a:t>upstream</a:t>
            </a:r>
            <a:r>
              <a:rPr lang="zh-CN" altLang="en-US" dirty="0"/>
              <a:t>前去掉了专门用作升级固件的“</a:t>
            </a:r>
            <a:r>
              <a:rPr lang="en-US" dirty="0"/>
              <a:t>firmware” </a:t>
            </a:r>
            <a:r>
              <a:rPr lang="zh-CN" altLang="en-US" dirty="0"/>
              <a:t>分区及其升级固件的拼接功能。若要增加这部分功能，以</a:t>
            </a:r>
            <a:r>
              <a:rPr lang="en-US" dirty="0"/>
              <a:t>ls1043</a:t>
            </a:r>
            <a:r>
              <a:rPr lang="zh-CN" altLang="en-US" dirty="0"/>
              <a:t>为例，修改两个地方：</a:t>
            </a:r>
          </a:p>
          <a:p>
            <a:r>
              <a:rPr lang="en-US" altLang="zh-CN" dirty="0"/>
              <a:t>•	</a:t>
            </a:r>
            <a:r>
              <a:rPr lang="en-US" dirty="0" err="1"/>
              <a:t>uboot</a:t>
            </a:r>
            <a:r>
              <a:rPr lang="zh-CN" altLang="en-US" dirty="0"/>
              <a:t>分区表：</a:t>
            </a:r>
          </a:p>
          <a:p>
            <a:r>
              <a:rPr lang="en-US" dirty="0" err="1"/>
              <a:t>mtdparts</a:t>
            </a:r>
            <a:r>
              <a:rPr lang="en-US" dirty="0"/>
              <a:t>=60000000.nor:1M(</a:t>
            </a:r>
            <a:r>
              <a:rPr lang="en-US" dirty="0" err="1"/>
              <a:t>rcw</a:t>
            </a:r>
            <a:r>
              <a:rPr lang="en-US" dirty="0"/>
              <a:t>),1M(u-boot),1M(u-boot-</a:t>
            </a:r>
            <a:r>
              <a:rPr lang="en-US" dirty="0" err="1"/>
              <a:t>env</a:t>
            </a:r>
            <a:r>
              <a:rPr lang="en-US" dirty="0"/>
              <a:t>),1M(</a:t>
            </a:r>
            <a:r>
              <a:rPr lang="en-US" dirty="0" err="1"/>
              <a:t>fman</a:t>
            </a:r>
            <a:r>
              <a:rPr lang="en-US" dirty="0"/>
              <a:t>),1M(</a:t>
            </a:r>
            <a:r>
              <a:rPr lang="en-US" dirty="0" err="1"/>
              <a:t>dtb</a:t>
            </a:r>
            <a:r>
              <a:rPr lang="en-US" dirty="0"/>
              <a:t>),5M(kernel),54M(</a:t>
            </a:r>
            <a:r>
              <a:rPr lang="en-US" dirty="0" err="1"/>
              <a:t>rootfs</a:t>
            </a:r>
            <a:r>
              <a:rPr lang="en-US" dirty="0"/>
              <a:t>),64M(</a:t>
            </a:r>
            <a:r>
              <a:rPr lang="en-US" dirty="0" err="1"/>
              <a:t>otherbank</a:t>
            </a:r>
            <a:r>
              <a:rPr lang="en-US" dirty="0"/>
              <a:t>),</a:t>
            </a:r>
            <a:r>
              <a:rPr lang="en-US" dirty="0">
                <a:solidFill>
                  <a:srgbClr val="FF0000"/>
                </a:solidFill>
              </a:rPr>
              <a:t>60M@0x400000(firmware)</a:t>
            </a:r>
          </a:p>
          <a:p>
            <a:r>
              <a:rPr lang="zh-CN" altLang="en-US" dirty="0"/>
              <a:t>在原有分区表基础上增加</a:t>
            </a:r>
            <a:r>
              <a:rPr lang="en-US" altLang="zh-CN" dirty="0"/>
              <a:t>60</a:t>
            </a:r>
            <a:r>
              <a:rPr lang="en-US" dirty="0"/>
              <a:t>M@0x400000(firmware)，</a:t>
            </a:r>
            <a:r>
              <a:rPr lang="zh-CN" altLang="en-US" dirty="0"/>
              <a:t>其中</a:t>
            </a:r>
            <a:r>
              <a:rPr lang="en-US" altLang="zh-CN" dirty="0"/>
              <a:t>60</a:t>
            </a:r>
            <a:r>
              <a:rPr lang="en-US" dirty="0"/>
              <a:t>M</a:t>
            </a:r>
            <a:r>
              <a:rPr lang="zh-CN" altLang="en-US" dirty="0"/>
              <a:t>表示分区</a:t>
            </a:r>
            <a:r>
              <a:rPr lang="en-US" dirty="0"/>
              <a:t>size，@0x400000</a:t>
            </a:r>
            <a:r>
              <a:rPr lang="zh-CN" altLang="en-US" dirty="0"/>
              <a:t>表示分区在整个</a:t>
            </a:r>
            <a:r>
              <a:rPr lang="en-US" dirty="0"/>
              <a:t>flash</a:t>
            </a:r>
            <a:r>
              <a:rPr lang="zh-CN" altLang="en-US" dirty="0"/>
              <a:t>的起始偏移地址，让该逻辑分区包含</a:t>
            </a:r>
            <a:r>
              <a:rPr lang="en-US" dirty="0" err="1"/>
              <a:t>dtb、kernel</a:t>
            </a:r>
            <a:r>
              <a:rPr lang="zh-CN" altLang="en-US" dirty="0"/>
              <a:t>和整个</a:t>
            </a:r>
            <a:r>
              <a:rPr lang="en-US" dirty="0" err="1"/>
              <a:t>rootfs</a:t>
            </a:r>
            <a:r>
              <a:rPr lang="zh-CN" altLang="en-US" dirty="0"/>
              <a:t>分区。</a:t>
            </a:r>
          </a:p>
          <a:p>
            <a:r>
              <a:rPr lang="en-US" altLang="zh-CN" dirty="0"/>
              <a:t>•	</a:t>
            </a:r>
            <a:r>
              <a:rPr lang="en-US" dirty="0"/>
              <a:t>target/</a:t>
            </a:r>
            <a:r>
              <a:rPr lang="en-US" dirty="0" err="1"/>
              <a:t>linux</a:t>
            </a:r>
            <a:r>
              <a:rPr lang="en-US" dirty="0"/>
              <a:t>/</a:t>
            </a:r>
            <a:r>
              <a:rPr lang="en-US" dirty="0" err="1"/>
              <a:t>layerscape</a:t>
            </a:r>
            <a:r>
              <a:rPr lang="en-US" dirty="0"/>
              <a:t>/image/</a:t>
            </a:r>
            <a:r>
              <a:rPr lang="en-US" dirty="0" err="1"/>
              <a:t>Makefile</a:t>
            </a:r>
            <a:r>
              <a:rPr lang="zh-CN" altLang="en-US" dirty="0"/>
              <a:t>拼接升级固件：</a:t>
            </a:r>
          </a:p>
          <a:p>
            <a:r>
              <a:rPr lang="zh-CN" altLang="en-US" dirty="0"/>
              <a:t>在</a:t>
            </a:r>
            <a:r>
              <a:rPr lang="en-US" dirty="0"/>
              <a:t>Device/ls1043ardb</a:t>
            </a:r>
            <a:r>
              <a:rPr lang="zh-CN" altLang="en-US" dirty="0"/>
              <a:t>原有全</a:t>
            </a:r>
            <a:r>
              <a:rPr lang="en-US" dirty="0"/>
              <a:t>flash</a:t>
            </a:r>
            <a:r>
              <a:rPr lang="zh-CN" altLang="en-US" dirty="0"/>
              <a:t>镜像固件基础上把</a:t>
            </a:r>
            <a:r>
              <a:rPr lang="en-US" dirty="0" err="1"/>
              <a:t>dtb、kernel</a:t>
            </a:r>
            <a:r>
              <a:rPr lang="zh-CN" altLang="en-US" dirty="0"/>
              <a:t>和整个</a:t>
            </a:r>
            <a:r>
              <a:rPr lang="en-US" dirty="0" err="1"/>
              <a:t>rootfs</a:t>
            </a:r>
            <a:r>
              <a:rPr lang="zh-CN" altLang="en-US" dirty="0"/>
              <a:t>分区分割出来当做升级固件，然后就可以在</a:t>
            </a:r>
            <a:r>
              <a:rPr lang="en-US" dirty="0"/>
              <a:t>kernel</a:t>
            </a:r>
            <a:r>
              <a:rPr lang="zh-CN" altLang="en-US" dirty="0"/>
              <a:t>启动之后通过</a:t>
            </a:r>
            <a:r>
              <a:rPr lang="en-US" dirty="0" err="1"/>
              <a:t>mtd</a:t>
            </a:r>
            <a:r>
              <a:rPr lang="zh-CN" altLang="en-US" dirty="0"/>
              <a:t>命令进行刷升级固件的操作了：</a:t>
            </a:r>
          </a:p>
          <a:p>
            <a:r>
              <a:rPr lang="en-US" dirty="0" err="1"/>
              <a:t>mtd</a:t>
            </a:r>
            <a:r>
              <a:rPr lang="en-US" dirty="0"/>
              <a:t> -r write /</a:t>
            </a:r>
            <a:r>
              <a:rPr lang="en-US" dirty="0" err="1"/>
              <a:t>tmp</a:t>
            </a:r>
            <a:r>
              <a:rPr lang="en-US" dirty="0"/>
              <a:t>/xxx-</a:t>
            </a:r>
            <a:r>
              <a:rPr lang="en-US" dirty="0" err="1"/>
              <a:t>firmware.update.bin</a:t>
            </a:r>
            <a:r>
              <a:rPr lang="en-US" dirty="0"/>
              <a:t>  firmware</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36</a:t>
            </a:fld>
            <a:endParaRPr lang="en-US" altLang="en-US"/>
          </a:p>
        </p:txBody>
      </p:sp>
    </p:spTree>
    <p:extLst>
      <p:ext uri="{BB962C8B-B14F-4D97-AF65-F5344CB8AC3E}">
        <p14:creationId xmlns:p14="http://schemas.microsoft.com/office/powerpoint/2010/main" val="2483882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fontScale="92500"/>
          </a:bodyPr>
          <a:lstStyle/>
          <a:p>
            <a:r>
              <a:rPr lang="zh-CN" altLang="en-US" dirty="0"/>
              <a:t>神奇精妙的</a:t>
            </a:r>
            <a:r>
              <a:rPr lang="en-US" altLang="zh-CN" dirty="0"/>
              <a:t>OpenWrt/LEDE </a:t>
            </a:r>
            <a:r>
              <a:rPr lang="en-US" altLang="zh-CN" dirty="0" err="1"/>
              <a:t>rootfs</a:t>
            </a:r>
            <a:r>
              <a:rPr lang="zh-CN" altLang="en-US" dirty="0"/>
              <a:t>很值得去学习</a:t>
            </a:r>
            <a:r>
              <a:rPr lang="zh-CN" altLang="en-US" dirty="0" smtClean="0"/>
              <a:t>分析</a:t>
            </a:r>
            <a:endParaRPr lang="en-US" altLang="zh-CN" dirty="0" smtClean="0"/>
          </a:p>
          <a:p>
            <a:endParaRPr lang="zh-CN" altLang="en-US" dirty="0"/>
          </a:p>
          <a:p>
            <a:r>
              <a:rPr lang="en-US" altLang="zh-CN" dirty="0"/>
              <a:t>OpenWrt/LEDE</a:t>
            </a:r>
            <a:r>
              <a:rPr lang="zh-CN" altLang="en-US" dirty="0"/>
              <a:t>有些奇妙的机制</a:t>
            </a:r>
            <a:r>
              <a:rPr lang="zh-CN" altLang="en-US" dirty="0" smtClean="0"/>
              <a:t>：</a:t>
            </a:r>
            <a:endParaRPr lang="en-US" altLang="zh-CN" dirty="0" smtClean="0"/>
          </a:p>
          <a:p>
            <a:endParaRPr lang="en-US" altLang="zh-CN" dirty="0"/>
          </a:p>
          <a:p>
            <a:r>
              <a:rPr lang="zh-CN" altLang="en-US" dirty="0" smtClean="0"/>
              <a:t>在</a:t>
            </a:r>
            <a:r>
              <a:rPr lang="en-US" altLang="zh-CN" dirty="0"/>
              <a:t>kernel</a:t>
            </a:r>
            <a:r>
              <a:rPr lang="zh-CN" altLang="en-US" dirty="0"/>
              <a:t>启动到</a:t>
            </a:r>
            <a:r>
              <a:rPr lang="en-US" altLang="zh-CN" dirty="0"/>
              <a:t>flash</a:t>
            </a:r>
            <a:r>
              <a:rPr lang="zh-CN" altLang="en-US" dirty="0"/>
              <a:t>初始化的时候，会寻找名字叫做</a:t>
            </a:r>
            <a:r>
              <a:rPr lang="en-US" altLang="zh-CN" dirty="0"/>
              <a:t>"</a:t>
            </a:r>
            <a:r>
              <a:rPr lang="en-US" altLang="zh-CN" dirty="0" err="1"/>
              <a:t>rootfs</a:t>
            </a:r>
            <a:r>
              <a:rPr lang="en-US" altLang="zh-CN" dirty="0"/>
              <a:t>"</a:t>
            </a:r>
            <a:r>
              <a:rPr lang="zh-CN" altLang="en-US" dirty="0"/>
              <a:t>的分区，找到后会把它前面部分的</a:t>
            </a:r>
            <a:r>
              <a:rPr lang="en-US" altLang="zh-CN" dirty="0" err="1"/>
              <a:t>squashfs</a:t>
            </a:r>
            <a:r>
              <a:rPr lang="zh-CN" altLang="en-US" dirty="0"/>
              <a:t>格式的只读文件系统的末尾后位置自动分割，把后面剩余部分自动划分成</a:t>
            </a:r>
            <a:r>
              <a:rPr lang="en-US" altLang="zh-CN" dirty="0"/>
              <a:t>jffs2</a:t>
            </a:r>
            <a:r>
              <a:rPr lang="zh-CN" altLang="en-US" dirty="0"/>
              <a:t>格式的</a:t>
            </a:r>
            <a:r>
              <a:rPr lang="en-US" altLang="zh-CN" dirty="0"/>
              <a:t>"</a:t>
            </a:r>
            <a:r>
              <a:rPr lang="en-US" altLang="zh-CN" dirty="0" err="1"/>
              <a:t>rootfs_data</a:t>
            </a:r>
            <a:r>
              <a:rPr lang="en-US" altLang="zh-CN" dirty="0"/>
              <a:t>"</a:t>
            </a:r>
            <a:r>
              <a:rPr lang="zh-CN" altLang="en-US" dirty="0"/>
              <a:t>分区</a:t>
            </a:r>
            <a:r>
              <a:rPr lang="zh-CN" altLang="en-US" dirty="0" smtClean="0"/>
              <a:t>。</a:t>
            </a:r>
            <a:endParaRPr lang="en-US" altLang="zh-CN" dirty="0" smtClean="0"/>
          </a:p>
          <a:p>
            <a:r>
              <a:rPr lang="zh-CN" altLang="en-US" dirty="0" smtClean="0"/>
              <a:t>在</a:t>
            </a:r>
            <a:r>
              <a:rPr lang="en-US" altLang="zh-CN" dirty="0"/>
              <a:t>kernel</a:t>
            </a:r>
            <a:r>
              <a:rPr lang="zh-CN" altLang="en-US" dirty="0"/>
              <a:t>启动到挂载根文件系统时，又通过</a:t>
            </a:r>
            <a:r>
              <a:rPr lang="en-US" altLang="zh-CN" dirty="0" err="1"/>
              <a:t>overlayfs</a:t>
            </a:r>
            <a:r>
              <a:rPr lang="zh-CN" altLang="en-US" dirty="0"/>
              <a:t>的机制，把</a:t>
            </a:r>
            <a:r>
              <a:rPr lang="en-US" altLang="zh-CN" dirty="0"/>
              <a:t>"</a:t>
            </a:r>
            <a:r>
              <a:rPr lang="en-US" altLang="zh-CN" dirty="0" err="1"/>
              <a:t>rootfs_data</a:t>
            </a:r>
            <a:r>
              <a:rPr lang="en-US" altLang="zh-CN" dirty="0"/>
              <a:t>"</a:t>
            </a:r>
            <a:r>
              <a:rPr lang="zh-CN" altLang="en-US" dirty="0"/>
              <a:t>分区当做可写的根文件系统</a:t>
            </a:r>
            <a:r>
              <a:rPr lang="zh-CN" altLang="en-US" dirty="0" smtClean="0"/>
              <a:t>。</a:t>
            </a:r>
            <a:endParaRPr lang="en-US" altLang="zh-CN" dirty="0" smtClean="0"/>
          </a:p>
          <a:p>
            <a:r>
              <a:rPr lang="zh-CN" altLang="en-US" dirty="0" smtClean="0"/>
              <a:t>通过</a:t>
            </a:r>
            <a:r>
              <a:rPr lang="zh-CN" altLang="en-US" dirty="0"/>
              <a:t>这些操作之后，若用户在写错了某些系统配置、破坏了已有的干净根文件系统时，只需要把</a:t>
            </a:r>
            <a:r>
              <a:rPr lang="en-US" altLang="zh-CN" dirty="0"/>
              <a:t>"</a:t>
            </a:r>
            <a:r>
              <a:rPr lang="en-US" altLang="zh-CN" dirty="0" err="1"/>
              <a:t>rootfs_data</a:t>
            </a:r>
            <a:r>
              <a:rPr lang="en-US" altLang="zh-CN" dirty="0"/>
              <a:t>"</a:t>
            </a:r>
            <a:r>
              <a:rPr lang="zh-CN" altLang="en-US" dirty="0"/>
              <a:t>分区清除一下，就回到了系统初始状态。有的</a:t>
            </a:r>
            <a:r>
              <a:rPr lang="en-US" altLang="zh-CN" dirty="0"/>
              <a:t>OpenWrt/LEDE</a:t>
            </a:r>
            <a:r>
              <a:rPr lang="zh-CN" altLang="en-US" dirty="0"/>
              <a:t>系统提供的长按某个键回复系统初始配置也是利用了这个机制。</a:t>
            </a:r>
          </a:p>
          <a:p>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37</a:t>
            </a:fld>
            <a:endParaRPr lang="en-US" altLang="en-US"/>
          </a:p>
        </p:txBody>
      </p:sp>
    </p:spTree>
    <p:extLst>
      <p:ext uri="{BB962C8B-B14F-4D97-AF65-F5344CB8AC3E}">
        <p14:creationId xmlns:p14="http://schemas.microsoft.com/office/powerpoint/2010/main" val="922758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70000" lnSpcReduction="20000"/>
          </a:bodyPr>
          <a:lstStyle/>
          <a:p>
            <a:r>
              <a:rPr lang="zh-CN" altLang="en-US" dirty="0"/>
              <a:t>修改</a:t>
            </a:r>
            <a:r>
              <a:rPr lang="en-US" dirty="0" err="1"/>
              <a:t>uboot</a:t>
            </a:r>
            <a:r>
              <a:rPr lang="zh-CN" altLang="en-US" dirty="0"/>
              <a:t>源代码后如何在</a:t>
            </a:r>
            <a:r>
              <a:rPr lang="en-US" altLang="zh-CN" dirty="0"/>
              <a:t>32</a:t>
            </a:r>
            <a:r>
              <a:rPr lang="en-US" dirty="0"/>
              <a:t>b </a:t>
            </a:r>
            <a:r>
              <a:rPr lang="en-US" dirty="0" err="1"/>
              <a:t>subtarget</a:t>
            </a:r>
            <a:r>
              <a:rPr lang="zh-CN" altLang="en-US" dirty="0"/>
              <a:t>下直接引用</a:t>
            </a:r>
          </a:p>
          <a:p>
            <a:endParaRPr lang="zh-CN" altLang="en-US" dirty="0"/>
          </a:p>
          <a:p>
            <a:r>
              <a:rPr lang="en-US" altLang="zh-CN" dirty="0"/>
              <a:t>32</a:t>
            </a:r>
            <a:r>
              <a:rPr lang="en-US" dirty="0"/>
              <a:t>b</a:t>
            </a:r>
            <a:r>
              <a:rPr lang="zh-CN" altLang="en-US" dirty="0"/>
              <a:t>的</a:t>
            </a:r>
            <a:r>
              <a:rPr lang="en-US" dirty="0" err="1"/>
              <a:t>uboot</a:t>
            </a:r>
            <a:r>
              <a:rPr lang="zh-CN" altLang="en-US" dirty="0"/>
              <a:t>由于只能由</a:t>
            </a:r>
            <a:r>
              <a:rPr lang="en-US" altLang="zh-CN" dirty="0"/>
              <a:t>64</a:t>
            </a:r>
            <a:r>
              <a:rPr lang="en-US" dirty="0"/>
              <a:t>b</a:t>
            </a:r>
            <a:r>
              <a:rPr lang="zh-CN" altLang="en-US" dirty="0"/>
              <a:t>的</a:t>
            </a:r>
            <a:r>
              <a:rPr lang="en-US" dirty="0"/>
              <a:t>toolchain</a:t>
            </a:r>
            <a:r>
              <a:rPr lang="zh-CN" altLang="en-US" dirty="0"/>
              <a:t>编译，目前的方案是事先编译好后，传到了</a:t>
            </a:r>
            <a:r>
              <a:rPr lang="en-US" dirty="0" err="1"/>
              <a:t>github</a:t>
            </a:r>
            <a:r>
              <a:rPr lang="zh-CN" altLang="en-US" dirty="0"/>
              <a:t>上去，然后在本地</a:t>
            </a:r>
            <a:r>
              <a:rPr lang="en-US" dirty="0"/>
              <a:t>OpenWrt/LEDE</a:t>
            </a:r>
            <a:r>
              <a:rPr lang="zh-CN" altLang="en-US" dirty="0"/>
              <a:t>编译的时候再取下来参与完整固件的拼接。这是经过</a:t>
            </a:r>
            <a:r>
              <a:rPr lang="en-US" dirty="0"/>
              <a:t>OpenWrt/LEDE</a:t>
            </a:r>
            <a:r>
              <a:rPr lang="zh-CN" altLang="en-US" dirty="0"/>
              <a:t>社区讨论确定下来目前的方案。为了方便用户自行修改</a:t>
            </a:r>
            <a:r>
              <a:rPr lang="en-US" dirty="0" err="1"/>
              <a:t>uboot</a:t>
            </a:r>
            <a:r>
              <a:rPr lang="zh-CN" altLang="en-US" dirty="0"/>
              <a:t>代码后也</a:t>
            </a:r>
            <a:r>
              <a:rPr lang="zh-CN" altLang="en-US" dirty="0" smtClean="0"/>
              <a:t>能在编译</a:t>
            </a:r>
            <a:r>
              <a:rPr lang="en-US" altLang="zh-CN" dirty="0" smtClean="0"/>
              <a:t>32</a:t>
            </a:r>
            <a:r>
              <a:rPr lang="en-US" dirty="0" smtClean="0"/>
              <a:t>b </a:t>
            </a:r>
            <a:r>
              <a:rPr lang="en-US" altLang="zh-CN" dirty="0" err="1" smtClean="0"/>
              <a:t>subtarget</a:t>
            </a:r>
            <a:r>
              <a:rPr lang="zh-CN" altLang="en-US" dirty="0" smtClean="0"/>
              <a:t>时引用</a:t>
            </a:r>
            <a:r>
              <a:rPr lang="en-US" dirty="0" err="1" smtClean="0"/>
              <a:t>uboot</a:t>
            </a:r>
            <a:r>
              <a:rPr lang="en-US" dirty="0"/>
              <a:t>，</a:t>
            </a:r>
            <a:r>
              <a:rPr lang="zh-CN" altLang="en-US" dirty="0"/>
              <a:t>请按照下面的方法处理。</a:t>
            </a:r>
          </a:p>
          <a:p>
            <a:r>
              <a:rPr lang="zh-CN" altLang="en-US" dirty="0"/>
              <a:t>在</a:t>
            </a:r>
            <a:r>
              <a:rPr lang="en-US" dirty="0"/>
              <a:t>target/</a:t>
            </a:r>
            <a:r>
              <a:rPr lang="en-US" dirty="0" err="1"/>
              <a:t>linux</a:t>
            </a:r>
            <a:r>
              <a:rPr lang="en-US" dirty="0"/>
              <a:t>/</a:t>
            </a:r>
            <a:r>
              <a:rPr lang="en-US" dirty="0" err="1"/>
              <a:t>layerscape</a:t>
            </a:r>
            <a:r>
              <a:rPr lang="en-US" dirty="0"/>
              <a:t>/image/</a:t>
            </a:r>
            <a:r>
              <a:rPr lang="en-US" dirty="0" err="1"/>
              <a:t>Makefile</a:t>
            </a:r>
            <a:r>
              <a:rPr lang="zh-CN" altLang="en-US" dirty="0"/>
              <a:t>中修改</a:t>
            </a:r>
            <a:r>
              <a:rPr lang="en-US" dirty="0"/>
              <a:t>append-ls-</a:t>
            </a:r>
            <a:r>
              <a:rPr lang="en-US" dirty="0" err="1"/>
              <a:t>uboot</a:t>
            </a:r>
            <a:r>
              <a:rPr lang="zh-CN" altLang="en-US" dirty="0"/>
              <a:t>函数：判断当前是</a:t>
            </a:r>
            <a:r>
              <a:rPr lang="en-US" altLang="zh-CN" dirty="0"/>
              <a:t>64</a:t>
            </a:r>
            <a:r>
              <a:rPr lang="en-US" dirty="0"/>
              <a:t>b</a:t>
            </a:r>
            <a:r>
              <a:rPr lang="zh-CN" altLang="en-US" dirty="0"/>
              <a:t>的时候就把</a:t>
            </a:r>
            <a:r>
              <a:rPr lang="en-US" dirty="0" err="1"/>
              <a:t>uboot</a:t>
            </a:r>
            <a:r>
              <a:rPr lang="zh-CN" altLang="en-US" dirty="0"/>
              <a:t>另存它处一份，若当前是</a:t>
            </a:r>
            <a:r>
              <a:rPr lang="en-US" altLang="zh-CN" dirty="0"/>
              <a:t>32</a:t>
            </a:r>
            <a:r>
              <a:rPr lang="en-US" dirty="0"/>
              <a:t>b</a:t>
            </a:r>
            <a:r>
              <a:rPr lang="zh-CN" altLang="en-US" dirty="0"/>
              <a:t>就从它处直接复制过来使用。编译</a:t>
            </a:r>
            <a:r>
              <a:rPr lang="en-US" altLang="zh-CN" dirty="0"/>
              <a:t>32</a:t>
            </a:r>
            <a:r>
              <a:rPr lang="en-US" dirty="0"/>
              <a:t>b</a:t>
            </a:r>
            <a:r>
              <a:rPr lang="zh-CN" altLang="en-US" dirty="0"/>
              <a:t>之前先编译</a:t>
            </a:r>
            <a:r>
              <a:rPr lang="en-US" altLang="zh-CN" dirty="0"/>
              <a:t>64</a:t>
            </a:r>
            <a:r>
              <a:rPr lang="en-US" dirty="0"/>
              <a:t>b，</a:t>
            </a:r>
            <a:r>
              <a:rPr lang="zh-CN" altLang="en-US" dirty="0"/>
              <a:t>这样就绕过了</a:t>
            </a:r>
            <a:r>
              <a:rPr lang="en-US" altLang="zh-CN" dirty="0"/>
              <a:t>32</a:t>
            </a:r>
            <a:r>
              <a:rPr lang="en-US" dirty="0"/>
              <a:t>b</a:t>
            </a:r>
            <a:r>
              <a:rPr lang="zh-CN" altLang="en-US" dirty="0"/>
              <a:t>的</a:t>
            </a:r>
            <a:r>
              <a:rPr lang="en-US" dirty="0" err="1"/>
              <a:t>uboot</a:t>
            </a:r>
            <a:r>
              <a:rPr lang="zh-CN" altLang="en-US" dirty="0"/>
              <a:t>被当做了固件需要从外部下载的既定流程。示例代码如下：</a:t>
            </a:r>
          </a:p>
          <a:p>
            <a:r>
              <a:rPr lang="zh-CN" altLang="en-US" dirty="0"/>
              <a:t> </a:t>
            </a:r>
            <a:r>
              <a:rPr lang="en-US" altLang="zh-CN" dirty="0"/>
              <a:t>15 </a:t>
            </a:r>
            <a:r>
              <a:rPr lang="en-US" dirty="0"/>
              <a:t>define Build/append-ls-</a:t>
            </a:r>
            <a:r>
              <a:rPr lang="en-US" dirty="0" err="1"/>
              <a:t>uboot</a:t>
            </a:r>
            <a:endParaRPr lang="en-US" dirty="0"/>
          </a:p>
          <a:p>
            <a:r>
              <a:rPr lang="en-US" dirty="0"/>
              <a:t> 16     </a:t>
            </a:r>
            <a:r>
              <a:rPr lang="en-US" dirty="0">
                <a:solidFill>
                  <a:srgbClr val="FF0000"/>
                </a:solidFill>
              </a:rPr>
              <a:t>if [ 64b = $(SUBTARGET) ]; then \</a:t>
            </a:r>
          </a:p>
          <a:p>
            <a:r>
              <a:rPr lang="en-US" dirty="0"/>
              <a:t> 17         </a:t>
            </a:r>
            <a:r>
              <a:rPr lang="en-US" dirty="0">
                <a:solidFill>
                  <a:srgbClr val="FF0000"/>
                </a:solidFill>
              </a:rPr>
              <a:t>$(CP) $(KDIR)/$(1)-$(SUBTARGET)-</a:t>
            </a:r>
            <a:r>
              <a:rPr lang="en-US" dirty="0" err="1">
                <a:solidFill>
                  <a:srgbClr val="FF0000"/>
                </a:solidFill>
              </a:rPr>
              <a:t>uboot.bin</a:t>
            </a:r>
            <a:r>
              <a:rPr lang="en-US" dirty="0">
                <a:solidFill>
                  <a:srgbClr val="FF0000"/>
                </a:solidFill>
              </a:rPr>
              <a:t> ./ ; \</a:t>
            </a:r>
          </a:p>
          <a:p>
            <a:r>
              <a:rPr lang="en-US" dirty="0"/>
              <a:t> 18     </a:t>
            </a:r>
            <a:r>
              <a:rPr lang="en-US" dirty="0">
                <a:solidFill>
                  <a:srgbClr val="FF0000"/>
                </a:solidFill>
              </a:rPr>
              <a:t>fi;</a:t>
            </a:r>
          </a:p>
          <a:p>
            <a:r>
              <a:rPr lang="en-US" dirty="0"/>
              <a:t> 19     </a:t>
            </a:r>
            <a:r>
              <a:rPr lang="en-US" dirty="0">
                <a:solidFill>
                  <a:srgbClr val="FF0000"/>
                </a:solidFill>
              </a:rPr>
              <a:t>if [ 32b = $(SUBTARGET) ]; then \</a:t>
            </a:r>
          </a:p>
          <a:p>
            <a:r>
              <a:rPr lang="en-US" dirty="0"/>
              <a:t> 20         </a:t>
            </a:r>
            <a:r>
              <a:rPr lang="en-US" dirty="0">
                <a:solidFill>
                  <a:srgbClr val="FF0000"/>
                </a:solidFill>
              </a:rPr>
              <a:t>$(CP) ./$(1)-64b-uboot.bin $(KDIR)/$(1)-$(SUBTARGET)-</a:t>
            </a:r>
            <a:r>
              <a:rPr lang="en-US" dirty="0" err="1">
                <a:solidFill>
                  <a:srgbClr val="FF0000"/>
                </a:solidFill>
              </a:rPr>
              <a:t>uboot.bin</a:t>
            </a:r>
            <a:r>
              <a:rPr lang="en-US" dirty="0">
                <a:solidFill>
                  <a:srgbClr val="FF0000"/>
                </a:solidFill>
              </a:rPr>
              <a:t> ; \</a:t>
            </a:r>
          </a:p>
          <a:p>
            <a:r>
              <a:rPr lang="en-US" dirty="0"/>
              <a:t> 21     </a:t>
            </a:r>
            <a:r>
              <a:rPr lang="en-US" dirty="0">
                <a:solidFill>
                  <a:srgbClr val="FF0000"/>
                </a:solidFill>
              </a:rPr>
              <a:t>fi;</a:t>
            </a:r>
          </a:p>
          <a:p>
            <a:r>
              <a:rPr lang="en-US" dirty="0"/>
              <a:t> 22     </a:t>
            </a:r>
            <a:r>
              <a:rPr lang="en-US" dirty="0" err="1"/>
              <a:t>dd</a:t>
            </a:r>
            <a:r>
              <a:rPr lang="en-US" dirty="0"/>
              <a:t> if=$(KDIR)/$(1)-$(SUBTARGET)-</a:t>
            </a:r>
            <a:r>
              <a:rPr lang="en-US" dirty="0" err="1"/>
              <a:t>uboot.bin</a:t>
            </a:r>
            <a:r>
              <a:rPr lang="en-US" dirty="0"/>
              <a:t> &gt;&gt; $@</a:t>
            </a:r>
          </a:p>
          <a:p>
            <a:r>
              <a:rPr lang="en-US" dirty="0"/>
              <a:t> 23 </a:t>
            </a:r>
            <a:r>
              <a:rPr lang="en-US" dirty="0" err="1"/>
              <a:t>endef</a:t>
            </a:r>
            <a:endParaRPr lang="en-US" dirty="0"/>
          </a:p>
        </p:txBody>
      </p:sp>
    </p:spTree>
    <p:extLst>
      <p:ext uri="{BB962C8B-B14F-4D97-AF65-F5344CB8AC3E}">
        <p14:creationId xmlns:p14="http://schemas.microsoft.com/office/powerpoint/2010/main" val="20499566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OpenWrt/LEDE</a:t>
            </a:r>
            <a:r>
              <a:rPr lang="zh-CN" altLang="en-US" dirty="0"/>
              <a:t>介绍</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a:t>当年</a:t>
            </a:r>
            <a:r>
              <a:rPr lang="en-US" dirty="0"/>
              <a:t>Linksys</a:t>
            </a:r>
            <a:r>
              <a:rPr lang="zh-CN" altLang="en-US" dirty="0"/>
              <a:t>使用</a:t>
            </a:r>
            <a:r>
              <a:rPr lang="en-US" dirty="0"/>
              <a:t>Linux</a:t>
            </a:r>
            <a:r>
              <a:rPr lang="zh-CN" altLang="en-US" dirty="0"/>
              <a:t>开发了某</a:t>
            </a:r>
            <a:r>
              <a:rPr lang="zh-CN" altLang="en-US" dirty="0" smtClean="0"/>
              <a:t>款</a:t>
            </a:r>
            <a:r>
              <a:rPr lang="en-US" altLang="zh-CN" dirty="0" err="1" smtClean="0"/>
              <a:t>WiFi</a:t>
            </a:r>
            <a:r>
              <a:rPr lang="zh-CN" altLang="en-US" dirty="0" smtClean="0"/>
              <a:t>产品</a:t>
            </a:r>
            <a:r>
              <a:rPr lang="zh-CN" altLang="en-US" dirty="0"/>
              <a:t>，被人发现后要求公开其源码。当</a:t>
            </a:r>
            <a:r>
              <a:rPr lang="en-US" dirty="0"/>
              <a:t>Linksys</a:t>
            </a:r>
            <a:r>
              <a:rPr lang="zh-CN" altLang="en-US" dirty="0"/>
              <a:t>释放 </a:t>
            </a:r>
            <a:r>
              <a:rPr lang="en-US" dirty="0"/>
              <a:t>WRT54G/GS </a:t>
            </a:r>
            <a:r>
              <a:rPr lang="zh-CN" altLang="en-US" dirty="0"/>
              <a:t>的源码后，网上出现了很多不同版本的 </a:t>
            </a:r>
            <a:r>
              <a:rPr lang="en-US" altLang="zh-CN" dirty="0"/>
              <a:t>Firmware </a:t>
            </a:r>
            <a:r>
              <a:rPr lang="zh-CN" altLang="en-US" dirty="0"/>
              <a:t>去增强原有的功能。</a:t>
            </a:r>
            <a:r>
              <a:rPr lang="en-US" altLang="zh-CN" dirty="0" smtClean="0"/>
              <a:t>OpenWrt</a:t>
            </a:r>
            <a:r>
              <a:rPr lang="zh-CN" altLang="en-US" dirty="0"/>
              <a:t>也</a:t>
            </a:r>
            <a:r>
              <a:rPr lang="zh-CN" altLang="en-US" dirty="0" smtClean="0"/>
              <a:t>是由此发展而来。</a:t>
            </a:r>
            <a:endParaRPr lang="zh-CN" altLang="en-US" dirty="0"/>
          </a:p>
          <a:p>
            <a:r>
              <a:rPr lang="en-US" altLang="zh-CN" dirty="0"/>
              <a:t>2016</a:t>
            </a:r>
            <a:r>
              <a:rPr lang="zh-CN" altLang="en-US" dirty="0"/>
              <a:t>年</a:t>
            </a:r>
            <a:r>
              <a:rPr lang="en-US" altLang="zh-CN" dirty="0"/>
              <a:t>5</a:t>
            </a:r>
            <a:r>
              <a:rPr lang="zh-CN" altLang="en-US" dirty="0"/>
              <a:t>月</a:t>
            </a:r>
            <a:r>
              <a:rPr lang="zh-CN" altLang="en-US" dirty="0" smtClean="0"/>
              <a:t>，演化</a:t>
            </a:r>
            <a:r>
              <a:rPr lang="zh-CN" altLang="en-US" dirty="0"/>
              <a:t>产生了</a:t>
            </a:r>
            <a:r>
              <a:rPr lang="en-US" dirty="0"/>
              <a:t>LEDE: The LEDE project is a Linux-based, embedded meta-distribution based on OpenWrt, targeting a wide range of wireless SOHO routers and non-network devices. LEDE is an acronym for “Linux Embedded Development Environment”. </a:t>
            </a:r>
            <a:r>
              <a:rPr lang="zh-CN" altLang="en-US" dirty="0" smtClean="0"/>
              <a:t>目前</a:t>
            </a:r>
            <a:r>
              <a:rPr lang="zh-CN" altLang="en-US" dirty="0"/>
              <a:t>，绝大部分原</a:t>
            </a:r>
            <a:r>
              <a:rPr lang="en-US" dirty="0"/>
              <a:t>OpenWrt</a:t>
            </a:r>
            <a:r>
              <a:rPr lang="zh-CN" altLang="en-US" dirty="0"/>
              <a:t>的开发者都转到了</a:t>
            </a:r>
            <a:r>
              <a:rPr lang="en-US" dirty="0"/>
              <a:t>LEDE</a:t>
            </a:r>
            <a:r>
              <a:rPr lang="zh-CN" altLang="en-US" dirty="0"/>
              <a:t>社区，下面分别是</a:t>
            </a:r>
            <a:r>
              <a:rPr lang="en-US" altLang="zh-CN" dirty="0"/>
              <a:t>OpenWrt</a:t>
            </a:r>
            <a:r>
              <a:rPr lang="zh-CN" altLang="en-US" dirty="0"/>
              <a:t>和</a:t>
            </a:r>
            <a:r>
              <a:rPr lang="en-US" altLang="zh-CN" dirty="0"/>
              <a:t>LEDE</a:t>
            </a:r>
            <a:r>
              <a:rPr lang="zh-CN" altLang="en-US" dirty="0"/>
              <a:t>的官方网站：</a:t>
            </a:r>
            <a:endParaRPr lang="en-US" altLang="zh-CN" dirty="0" smtClean="0"/>
          </a:p>
          <a:p>
            <a:r>
              <a:rPr lang="en-US" altLang="zh-CN" dirty="0" smtClean="0">
                <a:hlinkClick r:id="rId3"/>
              </a:rPr>
              <a:t>www.openwrt.org</a:t>
            </a:r>
            <a:endParaRPr lang="en-US" altLang="zh-CN" dirty="0" smtClean="0"/>
          </a:p>
          <a:p>
            <a:r>
              <a:rPr lang="en-US" altLang="zh-CN" dirty="0" smtClean="0">
                <a:hlinkClick r:id="rId4"/>
              </a:rPr>
              <a:t>www.lede-project.org</a:t>
            </a:r>
            <a:endParaRPr lang="zh-CN" altLang="en-US" dirty="0"/>
          </a:p>
          <a:p>
            <a:endParaRPr lang="en-US" dirty="0" smtClean="0"/>
          </a:p>
          <a:p>
            <a:r>
              <a:rPr lang="zh-CN" altLang="en-US" dirty="0"/>
              <a:t>订阅邮件：</a:t>
            </a:r>
          </a:p>
          <a:p>
            <a:r>
              <a:rPr lang="en-US" dirty="0">
                <a:hlinkClick r:id="rId5"/>
              </a:rPr>
              <a:t>https://</a:t>
            </a:r>
            <a:r>
              <a:rPr lang="en-US" dirty="0" smtClean="0">
                <a:hlinkClick r:id="rId5"/>
              </a:rPr>
              <a:t>lists.infradead.org/mailman/listinfo/lede-dev</a:t>
            </a:r>
            <a:endParaRPr lang="en-US" dirty="0" smtClean="0"/>
          </a:p>
          <a:p>
            <a:r>
              <a:rPr lang="en-US" dirty="0" smtClean="0">
                <a:hlinkClick r:id="rId6"/>
              </a:rPr>
              <a:t>https</a:t>
            </a:r>
            <a:r>
              <a:rPr lang="en-US" dirty="0">
                <a:hlinkClick r:id="rId6"/>
              </a:rPr>
              <a:t>://</a:t>
            </a:r>
            <a:r>
              <a:rPr lang="en-US" dirty="0" smtClean="0">
                <a:hlinkClick r:id="rId6"/>
              </a:rPr>
              <a:t>lists.openwrt.org/cgi-bin/mailman/listinfo</a:t>
            </a:r>
            <a:endParaRPr lang="en-US" dirty="0" smtClean="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3</a:t>
            </a:fld>
            <a:endParaRPr lang="en-US" altLang="en-US"/>
          </a:p>
        </p:txBody>
      </p:sp>
    </p:spTree>
    <p:extLst>
      <p:ext uri="{BB962C8B-B14F-4D97-AF65-F5344CB8AC3E}">
        <p14:creationId xmlns:p14="http://schemas.microsoft.com/office/powerpoint/2010/main" val="99126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77500" lnSpcReduction="20000"/>
          </a:bodyPr>
          <a:lstStyle/>
          <a:p>
            <a:r>
              <a:rPr lang="en-US" altLang="zh-CN" dirty="0" err="1"/>
              <a:t>overlayfs</a:t>
            </a:r>
            <a:r>
              <a:rPr lang="en-US" altLang="zh-CN" dirty="0"/>
              <a:t>:/overlay</a:t>
            </a:r>
            <a:r>
              <a:rPr lang="zh-CN" altLang="en-US" dirty="0"/>
              <a:t>机制在</a:t>
            </a:r>
            <a:r>
              <a:rPr lang="en-US" altLang="zh-CN" dirty="0" err="1"/>
              <a:t>rfs</a:t>
            </a:r>
            <a:r>
              <a:rPr lang="zh-CN" altLang="en-US" dirty="0"/>
              <a:t>挂载后可能需要多等一会</a:t>
            </a:r>
          </a:p>
          <a:p>
            <a:endParaRPr lang="zh-CN" altLang="en-US" dirty="0"/>
          </a:p>
          <a:p>
            <a:r>
              <a:rPr lang="en-US" altLang="zh-CN" dirty="0"/>
              <a:t>flash</a:t>
            </a:r>
            <a:r>
              <a:rPr lang="zh-CN" altLang="en-US" dirty="0"/>
              <a:t>的写操作之前通常要先擦除，擦除后的</a:t>
            </a:r>
            <a:r>
              <a:rPr lang="en-US" altLang="zh-CN" dirty="0"/>
              <a:t>flash</a:t>
            </a:r>
            <a:r>
              <a:rPr lang="zh-CN" altLang="en-US" dirty="0"/>
              <a:t>将是些</a:t>
            </a:r>
            <a:r>
              <a:rPr lang="en-US" altLang="zh-CN" dirty="0"/>
              <a:t>0xff</a:t>
            </a:r>
            <a:r>
              <a:rPr lang="zh-CN" altLang="en-US" dirty="0"/>
              <a:t>。一开始做开发时，为了用户刷固件后的写操作能节省一个擦除的动作，默认把</a:t>
            </a:r>
            <a:r>
              <a:rPr lang="en-US" altLang="zh-CN" dirty="0" err="1"/>
              <a:t>rfs</a:t>
            </a:r>
            <a:r>
              <a:rPr lang="zh-CN" altLang="en-US" dirty="0"/>
              <a:t>后面的空白处填充了一些</a:t>
            </a:r>
            <a:r>
              <a:rPr lang="en-US" altLang="zh-CN" dirty="0"/>
              <a:t>0xff</a:t>
            </a:r>
            <a:r>
              <a:rPr lang="zh-CN" altLang="en-US" dirty="0"/>
              <a:t>，这样</a:t>
            </a:r>
            <a:r>
              <a:rPr lang="en-US" altLang="zh-CN" dirty="0"/>
              <a:t>ls1043</a:t>
            </a:r>
            <a:r>
              <a:rPr lang="zh-CN" altLang="en-US" dirty="0"/>
              <a:t>在</a:t>
            </a:r>
            <a:r>
              <a:rPr lang="en-US" altLang="zh-CN" dirty="0" err="1"/>
              <a:t>rfs</a:t>
            </a:r>
            <a:r>
              <a:rPr lang="zh-CN" altLang="en-US" dirty="0"/>
              <a:t>挂载后能迅速的切换到</a:t>
            </a:r>
            <a:r>
              <a:rPr lang="en-US" altLang="zh-CN" dirty="0"/>
              <a:t>overlay</a:t>
            </a:r>
            <a:r>
              <a:rPr lang="zh-CN" altLang="en-US" dirty="0"/>
              <a:t>机制。后来在社区开发者的建议下用公用的接口</a:t>
            </a:r>
            <a:r>
              <a:rPr lang="en-US" altLang="zh-CN" dirty="0"/>
              <a:t>pad-to</a:t>
            </a:r>
            <a:r>
              <a:rPr lang="zh-CN" altLang="en-US" dirty="0"/>
              <a:t>替换，该接口填充的是</a:t>
            </a:r>
            <a:r>
              <a:rPr lang="en-US" altLang="zh-CN" dirty="0"/>
              <a:t>0x0</a:t>
            </a:r>
            <a:r>
              <a:rPr lang="zh-CN" altLang="en-US" dirty="0"/>
              <a:t>，结果</a:t>
            </a:r>
            <a:r>
              <a:rPr lang="en-US" altLang="zh-CN" dirty="0"/>
              <a:t>ls1043</a:t>
            </a:r>
            <a:r>
              <a:rPr lang="zh-CN" altLang="en-US" dirty="0"/>
              <a:t>在</a:t>
            </a:r>
            <a:r>
              <a:rPr lang="en-US" altLang="zh-CN" dirty="0" err="1"/>
              <a:t>rfs</a:t>
            </a:r>
            <a:r>
              <a:rPr lang="zh-CN" altLang="en-US" dirty="0"/>
              <a:t>挂载后立刻用</a:t>
            </a:r>
            <a:r>
              <a:rPr lang="en-US" altLang="zh-CN" dirty="0" err="1"/>
              <a:t>df</a:t>
            </a:r>
            <a:r>
              <a:rPr lang="zh-CN" altLang="en-US" dirty="0"/>
              <a:t>查询时发现</a:t>
            </a:r>
            <a:r>
              <a:rPr lang="en-US" altLang="zh-CN" dirty="0"/>
              <a:t>overlay</a:t>
            </a:r>
            <a:r>
              <a:rPr lang="zh-CN" altLang="en-US" dirty="0"/>
              <a:t>机制没能启动，当时还误以为哪里出了问题，后来才发现需要多等一会，因为这里有一些</a:t>
            </a:r>
            <a:r>
              <a:rPr lang="en-US" altLang="zh-CN" dirty="0"/>
              <a:t>flash</a:t>
            </a:r>
            <a:r>
              <a:rPr lang="zh-CN" altLang="en-US" dirty="0"/>
              <a:t>的写操作，这就需要一些额外的时间。</a:t>
            </a:r>
          </a:p>
          <a:p>
            <a:r>
              <a:rPr lang="zh-CN" altLang="en-US" dirty="0"/>
              <a:t>再后来，根据社区开发者的建议，</a:t>
            </a:r>
            <a:r>
              <a:rPr lang="en-US" altLang="zh-CN" dirty="0" err="1"/>
              <a:t>rfs</a:t>
            </a:r>
            <a:r>
              <a:rPr lang="zh-CN" altLang="en-US" dirty="0"/>
              <a:t>后面用</a:t>
            </a:r>
            <a:r>
              <a:rPr lang="en-US" altLang="zh-CN" dirty="0"/>
              <a:t>pad-</a:t>
            </a:r>
            <a:r>
              <a:rPr lang="en-US" altLang="zh-CN" dirty="0" err="1"/>
              <a:t>rootfs</a:t>
            </a:r>
            <a:r>
              <a:rPr lang="zh-CN" altLang="en-US" dirty="0"/>
              <a:t>来做标记，而不再填充任何默认值，这样就大大减小了固件的大小。当然，这也意味着</a:t>
            </a:r>
            <a:r>
              <a:rPr lang="en-US" altLang="zh-CN" dirty="0" err="1"/>
              <a:t>rfs</a:t>
            </a:r>
            <a:r>
              <a:rPr lang="zh-CN" altLang="en-US" dirty="0"/>
              <a:t>挂载后也就有了更多的刷新同步过程，</a:t>
            </a:r>
            <a:r>
              <a:rPr lang="en-US" altLang="zh-CN" dirty="0"/>
              <a:t>overlay</a:t>
            </a:r>
            <a:r>
              <a:rPr lang="zh-CN" altLang="en-US" dirty="0"/>
              <a:t>机制启动的时间可能就更多了一些</a:t>
            </a:r>
            <a:r>
              <a:rPr lang="zh-CN" altLang="en-US" dirty="0" smtClean="0"/>
              <a:t>。</a:t>
            </a:r>
            <a:endParaRPr lang="en-US" altLang="zh-CN" dirty="0" smtClean="0"/>
          </a:p>
          <a:p>
            <a:endParaRPr lang="en-US" altLang="zh-CN" dirty="0" smtClean="0"/>
          </a:p>
          <a:p>
            <a:r>
              <a:rPr lang="en-US" altLang="zh-CN" dirty="0" smtClean="0"/>
              <a:t>ls1043ardb</a:t>
            </a:r>
            <a:r>
              <a:rPr lang="zh-CN" altLang="en-US" dirty="0" smtClean="0"/>
              <a:t>刷了新固件第一次启动到根文件系统之后，稍微等一会就能看到下面的一条打印信息，这时候再用</a:t>
            </a:r>
            <a:r>
              <a:rPr lang="en-US" altLang="zh-CN" dirty="0" err="1" smtClean="0"/>
              <a:t>df</a:t>
            </a:r>
            <a:r>
              <a:rPr lang="zh-CN" altLang="en-US" dirty="0" smtClean="0"/>
              <a:t>命令就可以看到</a:t>
            </a:r>
            <a:r>
              <a:rPr lang="en-US" altLang="zh-CN" dirty="0" err="1" smtClean="0"/>
              <a:t>overlayfs</a:t>
            </a:r>
            <a:r>
              <a:rPr lang="zh-CN" altLang="en-US" dirty="0" smtClean="0"/>
              <a:t>机制已经运作起来了：</a:t>
            </a:r>
            <a:endParaRPr lang="en-US" altLang="zh-CN" dirty="0"/>
          </a:p>
          <a:p>
            <a:r>
              <a:rPr lang="en-US" altLang="zh-CN" dirty="0"/>
              <a:t>jffs2: notice: (1076) jffs2_build_xattr_subsystem: complete building </a:t>
            </a:r>
            <a:r>
              <a:rPr lang="en-US" altLang="zh-CN" dirty="0" err="1"/>
              <a:t>xattr</a:t>
            </a:r>
            <a:r>
              <a:rPr lang="en-US" altLang="zh-CN" dirty="0"/>
              <a:t> subsystem, 0 of </a:t>
            </a:r>
            <a:r>
              <a:rPr lang="en-US" altLang="zh-CN" dirty="0" err="1"/>
              <a:t>xdatum</a:t>
            </a:r>
            <a:r>
              <a:rPr lang="en-US" altLang="zh-CN" dirty="0"/>
              <a:t> (0 unchecked, 0 orphan) and 0 of </a:t>
            </a:r>
            <a:r>
              <a:rPr lang="en-US" altLang="zh-CN" dirty="0" err="1"/>
              <a:t>xref</a:t>
            </a:r>
            <a:r>
              <a:rPr lang="en-US" altLang="zh-CN" dirty="0"/>
              <a:t> (0 dead, 0 orphan) found</a:t>
            </a:r>
            <a:r>
              <a:rPr lang="en-US" altLang="zh-CN" dirty="0" smtClean="0"/>
              <a:t>.</a:t>
            </a:r>
            <a:endParaRPr lang="zh-CN" altLang="en-US" dirty="0"/>
          </a:p>
        </p:txBody>
      </p:sp>
    </p:spTree>
    <p:extLst>
      <p:ext uri="{BB962C8B-B14F-4D97-AF65-F5344CB8AC3E}">
        <p14:creationId xmlns:p14="http://schemas.microsoft.com/office/powerpoint/2010/main" val="25319665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zh-CN" altLang="en-US" dirty="0"/>
              <a:t>同一个</a:t>
            </a:r>
            <a:r>
              <a:rPr lang="en-US" altLang="zh-CN" dirty="0"/>
              <a:t>device</a:t>
            </a:r>
            <a:r>
              <a:rPr lang="zh-CN" altLang="en-US" dirty="0"/>
              <a:t>的多个固件含相同</a:t>
            </a:r>
            <a:r>
              <a:rPr lang="en-US" altLang="zh-CN" dirty="0"/>
              <a:t>package</a:t>
            </a:r>
            <a:r>
              <a:rPr lang="zh-CN" altLang="en-US" dirty="0"/>
              <a:t>编译时容易发生</a:t>
            </a:r>
            <a:r>
              <a:rPr lang="zh-CN" altLang="en-US" dirty="0" smtClean="0"/>
              <a:t>冲突</a:t>
            </a:r>
            <a:endParaRPr lang="en-US" altLang="zh-CN" dirty="0" smtClean="0"/>
          </a:p>
          <a:p>
            <a:endParaRPr lang="zh-CN" altLang="en-US" dirty="0"/>
          </a:p>
          <a:p>
            <a:r>
              <a:rPr lang="zh-CN" altLang="en-US" dirty="0"/>
              <a:t>第一版</a:t>
            </a:r>
            <a:r>
              <a:rPr lang="en-US" altLang="zh-CN" dirty="0"/>
              <a:t>ls1012</a:t>
            </a:r>
            <a:r>
              <a:rPr lang="zh-CN" altLang="en-US" dirty="0"/>
              <a:t>因为</a:t>
            </a:r>
            <a:r>
              <a:rPr lang="en-US" altLang="zh-CN" dirty="0" err="1"/>
              <a:t>qspi</a:t>
            </a:r>
            <a:r>
              <a:rPr lang="en-US" altLang="zh-CN" dirty="0"/>
              <a:t> flash</a:t>
            </a:r>
            <a:r>
              <a:rPr lang="zh-CN" altLang="en-US" dirty="0"/>
              <a:t>的问题，除了</a:t>
            </a:r>
            <a:r>
              <a:rPr lang="en-US" altLang="zh-CN" dirty="0"/>
              <a:t>IMAGE/</a:t>
            </a:r>
            <a:r>
              <a:rPr lang="en-US" altLang="zh-CN" dirty="0" err="1"/>
              <a:t>firmware.bin</a:t>
            </a:r>
            <a:r>
              <a:rPr lang="zh-CN" altLang="en-US" dirty="0"/>
              <a:t>外，还提供了</a:t>
            </a:r>
            <a:r>
              <a:rPr lang="en-US" altLang="zh-CN" dirty="0"/>
              <a:t>IMAGE/firmware.ext4.bin</a:t>
            </a:r>
            <a:r>
              <a:rPr lang="zh-CN" altLang="en-US" dirty="0"/>
              <a:t>，当进行多任务编译时，由于同一个</a:t>
            </a:r>
            <a:r>
              <a:rPr lang="en-US" altLang="zh-CN" dirty="0"/>
              <a:t>device</a:t>
            </a:r>
            <a:r>
              <a:rPr lang="zh-CN" altLang="en-US" dirty="0"/>
              <a:t>的多个固件包含了相同的</a:t>
            </a:r>
            <a:r>
              <a:rPr lang="en-US" altLang="zh-CN" dirty="0"/>
              <a:t>packages</a:t>
            </a:r>
            <a:r>
              <a:rPr lang="zh-CN" altLang="en-US" dirty="0"/>
              <a:t>，那么这个</a:t>
            </a:r>
            <a:r>
              <a:rPr lang="en-US" altLang="zh-CN" dirty="0"/>
              <a:t>package</a:t>
            </a:r>
            <a:r>
              <a:rPr lang="zh-CN" altLang="en-US" dirty="0"/>
              <a:t>在同一个目录下被不同的任务分别进行清除、编译、更名等操作，就会偶尔产生冲突。解决的办法是每个</a:t>
            </a:r>
            <a:r>
              <a:rPr lang="en-US" altLang="zh-CN" dirty="0"/>
              <a:t>device</a:t>
            </a:r>
            <a:r>
              <a:rPr lang="zh-CN" altLang="en-US" dirty="0"/>
              <a:t>只保留一个固件，在后续的</a:t>
            </a:r>
            <a:r>
              <a:rPr lang="en-US" altLang="zh-CN" dirty="0"/>
              <a:t>patch</a:t>
            </a:r>
            <a:r>
              <a:rPr lang="zh-CN" altLang="en-US" dirty="0"/>
              <a:t>中已经处理了该问题：直接把</a:t>
            </a:r>
            <a:r>
              <a:rPr lang="en-US" altLang="zh-CN" dirty="0"/>
              <a:t>ext4</a:t>
            </a:r>
            <a:r>
              <a:rPr lang="zh-CN" altLang="en-US" dirty="0"/>
              <a:t>格式的</a:t>
            </a:r>
            <a:r>
              <a:rPr lang="en-US" altLang="zh-CN" dirty="0" err="1"/>
              <a:t>rfs</a:t>
            </a:r>
            <a:r>
              <a:rPr lang="zh-CN" altLang="en-US" dirty="0"/>
              <a:t>定义到</a:t>
            </a:r>
            <a:r>
              <a:rPr lang="en-US" altLang="zh-CN" dirty="0"/>
              <a:t>ls1012</a:t>
            </a:r>
            <a:r>
              <a:rPr lang="zh-CN" altLang="en-US" dirty="0"/>
              <a:t>的</a:t>
            </a:r>
            <a:r>
              <a:rPr lang="en-US" altLang="zh-CN" dirty="0"/>
              <a:t>IMAGE/</a:t>
            </a:r>
            <a:r>
              <a:rPr lang="en-US" altLang="zh-CN" dirty="0" err="1"/>
              <a:t>firmware.bin</a:t>
            </a:r>
            <a:r>
              <a:rPr lang="zh-CN" altLang="en-US" dirty="0"/>
              <a:t>，去掉了</a:t>
            </a:r>
            <a:r>
              <a:rPr lang="en-US" altLang="zh-CN" dirty="0"/>
              <a:t>IMAGE/firmware.ext4.bin</a:t>
            </a:r>
            <a:r>
              <a:rPr lang="zh-CN" altLang="en-US" dirty="0"/>
              <a:t>。</a:t>
            </a:r>
          </a:p>
          <a:p>
            <a:endParaRPr lang="en-US" dirty="0"/>
          </a:p>
        </p:txBody>
      </p:sp>
    </p:spTree>
    <p:extLst>
      <p:ext uri="{BB962C8B-B14F-4D97-AF65-F5344CB8AC3E}">
        <p14:creationId xmlns:p14="http://schemas.microsoft.com/office/powerpoint/2010/main" val="4319844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en-US" altLang="zh-CN" dirty="0"/>
              <a:t>TCL</a:t>
            </a:r>
            <a:r>
              <a:rPr lang="zh-CN" altLang="en-US" dirty="0"/>
              <a:t>脚本不是</a:t>
            </a:r>
            <a:r>
              <a:rPr lang="en-US" altLang="zh-CN" dirty="0"/>
              <a:t>OpenWrt/LEDE</a:t>
            </a:r>
            <a:r>
              <a:rPr lang="zh-CN" altLang="en-US" dirty="0" smtClean="0"/>
              <a:t>的默认</a:t>
            </a:r>
            <a:r>
              <a:rPr lang="en-US" altLang="zh-CN" dirty="0" smtClean="0"/>
              <a:t>build</a:t>
            </a:r>
            <a:r>
              <a:rPr lang="zh-CN" altLang="en-US" dirty="0" smtClean="0"/>
              <a:t>环境支持</a:t>
            </a:r>
            <a:endParaRPr lang="en-US" altLang="zh-CN" dirty="0" smtClean="0"/>
          </a:p>
          <a:p>
            <a:endParaRPr lang="zh-CN" altLang="en-US" dirty="0"/>
          </a:p>
          <a:p>
            <a:r>
              <a:rPr lang="zh-CN" altLang="en-US" dirty="0"/>
              <a:t>由于一些设计的问题，</a:t>
            </a:r>
            <a:r>
              <a:rPr lang="en-US" altLang="zh-CN" dirty="0"/>
              <a:t>ls1012</a:t>
            </a:r>
            <a:r>
              <a:rPr lang="zh-CN" altLang="en-US" dirty="0"/>
              <a:t>和其它某些平台的</a:t>
            </a:r>
            <a:r>
              <a:rPr lang="en-US" altLang="zh-CN" dirty="0" err="1"/>
              <a:t>rcw</a:t>
            </a:r>
            <a:r>
              <a:rPr lang="en-US" altLang="zh-CN" dirty="0"/>
              <a:t>/</a:t>
            </a:r>
            <a:r>
              <a:rPr lang="en-US" altLang="zh-CN" dirty="0" err="1"/>
              <a:t>uboot</a:t>
            </a:r>
            <a:r>
              <a:rPr lang="zh-CN" altLang="en-US" dirty="0"/>
              <a:t>需要在烧写前进行字节转换操作，这个字节转换操作</a:t>
            </a:r>
            <a:r>
              <a:rPr lang="zh-CN" altLang="en-US" dirty="0" smtClean="0"/>
              <a:t>是由一</a:t>
            </a:r>
            <a:r>
              <a:rPr lang="zh-CN" altLang="en-US" dirty="0"/>
              <a:t>个</a:t>
            </a:r>
            <a:r>
              <a:rPr lang="en-US" altLang="zh-CN" dirty="0"/>
              <a:t>TCL</a:t>
            </a:r>
            <a:r>
              <a:rPr lang="zh-CN" altLang="en-US" dirty="0"/>
              <a:t>脚本程序处理的。这个脚本也随着</a:t>
            </a:r>
            <a:r>
              <a:rPr lang="en-US" altLang="zh-CN" dirty="0"/>
              <a:t>patch</a:t>
            </a:r>
            <a:r>
              <a:rPr lang="zh-CN" altLang="en-US" dirty="0"/>
              <a:t>被一并提交进了</a:t>
            </a:r>
            <a:r>
              <a:rPr lang="en-US" altLang="zh-CN" dirty="0"/>
              <a:t>LEDE</a:t>
            </a:r>
            <a:r>
              <a:rPr lang="zh-CN" altLang="en-US" dirty="0"/>
              <a:t>，结果社区开发者在</a:t>
            </a:r>
            <a:r>
              <a:rPr lang="en-US" altLang="zh-CN" dirty="0"/>
              <a:t>build</a:t>
            </a:r>
            <a:r>
              <a:rPr lang="zh-CN" altLang="en-US" dirty="0"/>
              <a:t>过程中发现了这个问题，建议用</a:t>
            </a:r>
            <a:r>
              <a:rPr lang="en-US" altLang="zh-CN" dirty="0" err="1"/>
              <a:t>perl</a:t>
            </a:r>
            <a:r>
              <a:rPr lang="zh-CN" altLang="en-US" dirty="0"/>
              <a:t>来重写。那个</a:t>
            </a:r>
            <a:r>
              <a:rPr lang="en-US" altLang="zh-CN" dirty="0"/>
              <a:t>TCL</a:t>
            </a:r>
            <a:r>
              <a:rPr lang="zh-CN" altLang="en-US" dirty="0"/>
              <a:t>脚本看起来并不复杂，学习了一下</a:t>
            </a:r>
            <a:r>
              <a:rPr lang="en-US" altLang="zh-CN" dirty="0"/>
              <a:t>TCL</a:t>
            </a:r>
            <a:r>
              <a:rPr lang="zh-CN" altLang="en-US" dirty="0"/>
              <a:t>和</a:t>
            </a:r>
            <a:r>
              <a:rPr lang="en-US" altLang="zh-CN" dirty="0" err="1"/>
              <a:t>perl</a:t>
            </a:r>
            <a:r>
              <a:rPr lang="zh-CN" altLang="en-US" dirty="0"/>
              <a:t>之后很快完成了重写，并提交了新的</a:t>
            </a:r>
            <a:r>
              <a:rPr lang="en-US" altLang="zh-CN" dirty="0"/>
              <a:t>patch</a:t>
            </a:r>
            <a:r>
              <a:rPr lang="zh-CN" altLang="en-US" dirty="0"/>
              <a:t>去替换原有的</a:t>
            </a:r>
            <a:r>
              <a:rPr lang="en-US" altLang="zh-CN" dirty="0"/>
              <a:t>TCL</a:t>
            </a:r>
            <a:r>
              <a:rPr lang="zh-CN" altLang="en-US" dirty="0"/>
              <a:t>脚本处理。</a:t>
            </a:r>
          </a:p>
          <a:p>
            <a:endParaRPr lang="en-US" dirty="0"/>
          </a:p>
        </p:txBody>
      </p:sp>
    </p:spTree>
    <p:extLst>
      <p:ext uri="{BB962C8B-B14F-4D97-AF65-F5344CB8AC3E}">
        <p14:creationId xmlns:p14="http://schemas.microsoft.com/office/powerpoint/2010/main" val="39194926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nl-NL" altLang="zh-CN" dirty="0"/>
              <a:t>OpenWrt kernel + SDK rootfs </a:t>
            </a:r>
            <a:r>
              <a:rPr lang="nl-NL" altLang="zh-CN" dirty="0" smtClean="0"/>
              <a:t>boot</a:t>
            </a:r>
          </a:p>
          <a:p>
            <a:endParaRPr lang="nl-NL" dirty="0"/>
          </a:p>
          <a:p>
            <a:r>
              <a:rPr lang="zh-CN" altLang="en-US" dirty="0"/>
              <a:t>开发过程中往往会遇到需要参考</a:t>
            </a:r>
            <a:r>
              <a:rPr lang="en-US" altLang="zh-CN" dirty="0"/>
              <a:t>SDK</a:t>
            </a:r>
            <a:r>
              <a:rPr lang="zh-CN" altLang="en-US" dirty="0"/>
              <a:t>的地方，尤其是移植</a:t>
            </a:r>
            <a:r>
              <a:rPr lang="en-US" altLang="zh-CN" dirty="0"/>
              <a:t>kernel</a:t>
            </a:r>
            <a:r>
              <a:rPr lang="zh-CN" altLang="en-US" dirty="0"/>
              <a:t>时要经常启动一下，这时并不适合把</a:t>
            </a:r>
            <a:r>
              <a:rPr lang="en-US" altLang="zh-CN" dirty="0"/>
              <a:t>kernel patch</a:t>
            </a:r>
            <a:r>
              <a:rPr lang="zh-CN" altLang="en-US" dirty="0"/>
              <a:t>加到</a:t>
            </a:r>
            <a:r>
              <a:rPr lang="en-US" altLang="zh-CN" dirty="0"/>
              <a:t>OpenWrt/LEDE</a:t>
            </a:r>
            <a:r>
              <a:rPr lang="zh-CN" altLang="en-US" dirty="0"/>
              <a:t>去编译整个固件，而是搭配着</a:t>
            </a:r>
            <a:r>
              <a:rPr lang="en-US" altLang="zh-CN" dirty="0"/>
              <a:t>SDK</a:t>
            </a:r>
            <a:r>
              <a:rPr lang="zh-CN" altLang="en-US" dirty="0"/>
              <a:t>的</a:t>
            </a:r>
            <a:r>
              <a:rPr lang="en-US" altLang="zh-CN" dirty="0" err="1"/>
              <a:t>rootfs</a:t>
            </a:r>
            <a:r>
              <a:rPr lang="zh-CN" altLang="en-US" dirty="0"/>
              <a:t>去尝试启动</a:t>
            </a:r>
            <a:r>
              <a:rPr lang="zh-CN" altLang="en-US" dirty="0" smtClean="0"/>
              <a:t>。</a:t>
            </a:r>
            <a:endParaRPr lang="en-US" altLang="zh-CN" dirty="0" smtClean="0"/>
          </a:p>
          <a:p>
            <a:r>
              <a:rPr lang="zh-CN" altLang="en-US" dirty="0" smtClean="0"/>
              <a:t>如果要制作</a:t>
            </a:r>
            <a:r>
              <a:rPr lang="en-US" altLang="zh-CN" dirty="0" err="1" smtClean="0"/>
              <a:t>itb</a:t>
            </a:r>
            <a:r>
              <a:rPr lang="zh-CN" altLang="en-US" dirty="0" smtClean="0"/>
              <a:t>文件，注意检查</a:t>
            </a:r>
            <a:r>
              <a:rPr lang="en-US" altLang="zh-CN" dirty="0" smtClean="0"/>
              <a:t>its</a:t>
            </a:r>
            <a:r>
              <a:rPr lang="zh-CN" altLang="en-US" dirty="0" smtClean="0"/>
              <a:t>文件里</a:t>
            </a:r>
            <a:r>
              <a:rPr lang="en-US" altLang="zh-CN" dirty="0" smtClean="0"/>
              <a:t>kernel</a:t>
            </a:r>
            <a:r>
              <a:rPr lang="zh-CN" altLang="en-US" dirty="0" smtClean="0"/>
              <a:t>和</a:t>
            </a:r>
            <a:r>
              <a:rPr lang="en-US" altLang="zh-CN" dirty="0" err="1" smtClean="0"/>
              <a:t>rfs</a:t>
            </a:r>
            <a:r>
              <a:rPr lang="zh-CN" altLang="en-US" dirty="0" smtClean="0"/>
              <a:t>的是否压缩等参数设置。</a:t>
            </a:r>
            <a:endParaRPr lang="en-US" altLang="zh-CN" dirty="0" smtClean="0"/>
          </a:p>
          <a:p>
            <a:r>
              <a:rPr lang="en-US" altLang="zh-CN" dirty="0" smtClean="0"/>
              <a:t>OpenWrt/LEDE</a:t>
            </a:r>
            <a:r>
              <a:rPr lang="zh-CN" altLang="en-US" dirty="0"/>
              <a:t>的默认</a:t>
            </a:r>
            <a:r>
              <a:rPr lang="en-US" altLang="zh-CN" dirty="0"/>
              <a:t>kernel </a:t>
            </a:r>
            <a:r>
              <a:rPr lang="en-US" altLang="zh-CN" dirty="0" err="1"/>
              <a:t>config</a:t>
            </a:r>
            <a:r>
              <a:rPr lang="zh-CN" altLang="en-US" dirty="0"/>
              <a:t>并不能直接启动</a:t>
            </a:r>
            <a:r>
              <a:rPr lang="en-US" altLang="zh-CN" dirty="0"/>
              <a:t>SDK</a:t>
            </a:r>
            <a:r>
              <a:rPr lang="zh-CN" altLang="en-US" dirty="0"/>
              <a:t>的</a:t>
            </a:r>
            <a:r>
              <a:rPr lang="en-US" altLang="zh-CN" dirty="0" err="1"/>
              <a:t>rootfs</a:t>
            </a:r>
            <a:r>
              <a:rPr lang="zh-CN" altLang="en-US" dirty="0"/>
              <a:t>，需要手工在</a:t>
            </a:r>
            <a:r>
              <a:rPr lang="en-US" altLang="zh-CN" dirty="0"/>
              <a:t>OpenWrt/LEDE base</a:t>
            </a:r>
            <a:r>
              <a:rPr lang="zh-CN" altLang="en-US" dirty="0"/>
              <a:t>的</a:t>
            </a:r>
            <a:r>
              <a:rPr lang="en-US" altLang="zh-CN" dirty="0"/>
              <a:t>kernel</a:t>
            </a:r>
            <a:r>
              <a:rPr lang="zh-CN" altLang="en-US" dirty="0"/>
              <a:t>中打开以下选项才行</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2679392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92500" lnSpcReduction="10000"/>
          </a:bodyPr>
          <a:lstStyle/>
          <a:p>
            <a:r>
              <a:rPr lang="en-US" dirty="0"/>
              <a:t>General setup  ---&gt;</a:t>
            </a:r>
          </a:p>
          <a:p>
            <a:r>
              <a:rPr lang="en-US" dirty="0"/>
              <a:t>  [*] Initial RAM filesystem and RAM disk (</a:t>
            </a:r>
            <a:r>
              <a:rPr lang="en-US" dirty="0" err="1"/>
              <a:t>initramfs</a:t>
            </a:r>
            <a:r>
              <a:rPr lang="en-US" dirty="0"/>
              <a:t>/</a:t>
            </a:r>
            <a:r>
              <a:rPr lang="en-US" dirty="0" err="1"/>
              <a:t>initrd</a:t>
            </a:r>
            <a:r>
              <a:rPr lang="en-US" dirty="0"/>
              <a:t>) support</a:t>
            </a:r>
          </a:p>
          <a:p>
            <a:r>
              <a:rPr lang="en-US" dirty="0"/>
              <a:t>    [*]   Support initial </a:t>
            </a:r>
            <a:r>
              <a:rPr lang="en-US" dirty="0" err="1"/>
              <a:t>ramdisks</a:t>
            </a:r>
            <a:r>
              <a:rPr lang="en-US" dirty="0"/>
              <a:t> compressed using </a:t>
            </a:r>
            <a:r>
              <a:rPr lang="en-US" dirty="0" err="1"/>
              <a:t>gzip</a:t>
            </a:r>
            <a:endParaRPr lang="en-US" dirty="0"/>
          </a:p>
          <a:p>
            <a:r>
              <a:rPr lang="en-US" dirty="0"/>
              <a:t>Device Drivers  ---&gt;</a:t>
            </a:r>
          </a:p>
          <a:p>
            <a:r>
              <a:rPr lang="en-US" dirty="0"/>
              <a:t>  Generic Driver Options  ---&gt;</a:t>
            </a:r>
          </a:p>
          <a:p>
            <a:r>
              <a:rPr lang="en-US" dirty="0"/>
              <a:t>    [*] Maintain a </a:t>
            </a:r>
            <a:r>
              <a:rPr lang="en-US" dirty="0" err="1"/>
              <a:t>devtmpfs</a:t>
            </a:r>
            <a:r>
              <a:rPr lang="en-US" dirty="0"/>
              <a:t> filesystem to mount at /dev</a:t>
            </a:r>
          </a:p>
          <a:p>
            <a:r>
              <a:rPr lang="en-US" dirty="0"/>
              <a:t>    [*]   </a:t>
            </a:r>
            <a:r>
              <a:rPr lang="en-US" dirty="0" err="1"/>
              <a:t>Automount</a:t>
            </a:r>
            <a:r>
              <a:rPr lang="en-US" dirty="0"/>
              <a:t> </a:t>
            </a:r>
            <a:r>
              <a:rPr lang="en-US" dirty="0" err="1"/>
              <a:t>devtmpfs</a:t>
            </a:r>
            <a:r>
              <a:rPr lang="en-US" dirty="0"/>
              <a:t> at /dev, after the kernel mounted the </a:t>
            </a:r>
            <a:r>
              <a:rPr lang="en-US" dirty="0" err="1"/>
              <a:t>rootfs</a:t>
            </a:r>
            <a:endParaRPr lang="en-US" dirty="0"/>
          </a:p>
          <a:p>
            <a:r>
              <a:rPr lang="en-US" dirty="0"/>
              <a:t>    [*] Block devices  ---&gt;</a:t>
            </a:r>
          </a:p>
          <a:p>
            <a:r>
              <a:rPr lang="en-US" dirty="0"/>
              <a:t>    &lt;*&gt;   Loopback device support</a:t>
            </a:r>
          </a:p>
          <a:p>
            <a:r>
              <a:rPr lang="en-US" dirty="0"/>
              <a:t>    (8)     Number of loop devices to pre-create at </a:t>
            </a:r>
            <a:r>
              <a:rPr lang="en-US" dirty="0" err="1"/>
              <a:t>init</a:t>
            </a:r>
            <a:r>
              <a:rPr lang="en-US" dirty="0"/>
              <a:t> time</a:t>
            </a:r>
          </a:p>
          <a:p>
            <a:r>
              <a:rPr lang="en-US" dirty="0"/>
              <a:t>    &lt;*&gt;   RAM block device support</a:t>
            </a:r>
          </a:p>
          <a:p>
            <a:r>
              <a:rPr lang="en-US" dirty="0"/>
              <a:t>    (16)    Default number of RAM disks</a:t>
            </a:r>
          </a:p>
          <a:p>
            <a:r>
              <a:rPr lang="en-US" dirty="0"/>
              <a:t>    (262144) Default RAM disk size (</a:t>
            </a:r>
            <a:r>
              <a:rPr lang="en-US" dirty="0" err="1"/>
              <a:t>kbytes</a:t>
            </a:r>
            <a:r>
              <a:rPr lang="en-US" dirty="0"/>
              <a:t>)</a:t>
            </a:r>
          </a:p>
        </p:txBody>
      </p:sp>
    </p:spTree>
    <p:extLst>
      <p:ext uri="{BB962C8B-B14F-4D97-AF65-F5344CB8AC3E}">
        <p14:creationId xmlns:p14="http://schemas.microsoft.com/office/powerpoint/2010/main" val="52744550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文本占位符 2"/>
          <p:cNvSpPr>
            <a:spLocks noGrp="1"/>
          </p:cNvSpPr>
          <p:nvPr>
            <p:ph type="body" sz="quarter" idx="10"/>
          </p:nvPr>
        </p:nvSpPr>
        <p:spPr/>
        <p:txBody>
          <a:bodyPr/>
          <a:lstStyle/>
          <a:p>
            <a:r>
              <a:rPr lang="zh-CN" altLang="en-US" dirty="0"/>
              <a:t>截至</a:t>
            </a:r>
            <a:r>
              <a:rPr lang="en-US" altLang="zh-CN" dirty="0"/>
              <a:t>2016</a:t>
            </a:r>
            <a:r>
              <a:rPr lang="zh-CN" altLang="en-US" dirty="0"/>
              <a:t>年</a:t>
            </a:r>
            <a:r>
              <a:rPr lang="en-US" altLang="zh-CN" dirty="0"/>
              <a:t>12</a:t>
            </a:r>
            <a:r>
              <a:rPr lang="zh-CN" altLang="en-US" dirty="0"/>
              <a:t>月</a:t>
            </a:r>
            <a:r>
              <a:rPr lang="en-US" altLang="zh-CN" dirty="0"/>
              <a:t>12</a:t>
            </a:r>
            <a:r>
              <a:rPr lang="zh-CN" altLang="en-US" dirty="0"/>
              <a:t>日晚，</a:t>
            </a:r>
            <a:r>
              <a:rPr lang="en-US" altLang="zh-CN" dirty="0"/>
              <a:t>LEDE</a:t>
            </a:r>
            <a:r>
              <a:rPr lang="zh-CN" altLang="en-US" dirty="0"/>
              <a:t>社区接收了</a:t>
            </a:r>
            <a:r>
              <a:rPr lang="en-US" altLang="zh-CN" dirty="0"/>
              <a:t>ls1046ardb</a:t>
            </a:r>
            <a:r>
              <a:rPr lang="zh-CN" altLang="en-US" dirty="0"/>
              <a:t>的支持</a:t>
            </a:r>
            <a:r>
              <a:rPr lang="en-US" altLang="zh-CN" dirty="0" smtClean="0"/>
              <a:t>patch</a:t>
            </a:r>
          </a:p>
          <a:p>
            <a:endParaRPr lang="en-US" dirty="0"/>
          </a:p>
        </p:txBody>
      </p:sp>
    </p:spTree>
    <p:extLst>
      <p:ext uri="{BB962C8B-B14F-4D97-AF65-F5344CB8AC3E}">
        <p14:creationId xmlns:p14="http://schemas.microsoft.com/office/powerpoint/2010/main" val="7520563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文本占位符 2"/>
          <p:cNvSpPr>
            <a:spLocks noGrp="1"/>
          </p:cNvSpPr>
          <p:nvPr>
            <p:ph type="body" sz="quarter" idx="10"/>
          </p:nvPr>
        </p:nvSpPr>
        <p:spPr/>
        <p:txBody>
          <a:bodyPr/>
          <a:lstStyle/>
          <a:p>
            <a:r>
              <a:rPr lang="zh-CN" altLang="en-US" dirty="0"/>
              <a:t>运行命令配置</a:t>
            </a:r>
            <a:r>
              <a:rPr lang="en-US" altLang="zh-CN" dirty="0"/>
              <a:t>kernel</a:t>
            </a:r>
            <a:r>
              <a:rPr lang="zh-CN" altLang="en-US" dirty="0" smtClean="0"/>
              <a:t>选项</a:t>
            </a:r>
            <a:endParaRPr lang="en-US" altLang="zh-CN" dirty="0" smtClean="0"/>
          </a:p>
          <a:p>
            <a:endParaRPr lang="en-US" dirty="0"/>
          </a:p>
          <a:p>
            <a:r>
              <a:rPr lang="zh-CN" altLang="en-US" dirty="0"/>
              <a:t>在</a:t>
            </a:r>
            <a:r>
              <a:rPr lang="en-US" dirty="0"/>
              <a:t>OpenWrt/LEDE</a:t>
            </a:r>
            <a:r>
              <a:rPr lang="zh-CN" altLang="en-US" dirty="0"/>
              <a:t>源代码目录下，运行下列命令，将会弹出</a:t>
            </a:r>
            <a:r>
              <a:rPr lang="en-US" dirty="0"/>
              <a:t>kernel</a:t>
            </a:r>
            <a:r>
              <a:rPr lang="zh-CN" altLang="en-US" dirty="0"/>
              <a:t>的配置菜单，并且可以手工调整</a:t>
            </a:r>
            <a:r>
              <a:rPr lang="en-US" dirty="0" err="1"/>
              <a:t>kenrel</a:t>
            </a:r>
            <a:r>
              <a:rPr lang="zh-CN" altLang="en-US" dirty="0"/>
              <a:t>选项</a:t>
            </a:r>
          </a:p>
          <a:p>
            <a:r>
              <a:rPr lang="en-US" dirty="0"/>
              <a:t>make </a:t>
            </a:r>
            <a:r>
              <a:rPr lang="en-US" dirty="0" err="1"/>
              <a:t>kernel_menuconfig</a:t>
            </a:r>
            <a:endParaRPr lang="en-US" dirty="0"/>
          </a:p>
        </p:txBody>
      </p:sp>
    </p:spTree>
    <p:extLst>
      <p:ext uri="{BB962C8B-B14F-4D97-AF65-F5344CB8AC3E}">
        <p14:creationId xmlns:p14="http://schemas.microsoft.com/office/powerpoint/2010/main" val="156153947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文本占位符 2"/>
          <p:cNvSpPr>
            <a:spLocks noGrp="1"/>
          </p:cNvSpPr>
          <p:nvPr>
            <p:ph type="body" sz="quarter" idx="10"/>
          </p:nvPr>
        </p:nvSpPr>
        <p:spPr/>
        <p:txBody>
          <a:bodyPr/>
          <a:lstStyle/>
          <a:p>
            <a:r>
              <a:rPr lang="zh-CN" altLang="en-US" dirty="0"/>
              <a:t>把根文件系统放在</a:t>
            </a:r>
            <a:r>
              <a:rPr lang="en-US" altLang="zh-CN" dirty="0" smtClean="0"/>
              <a:t>USB/SD</a:t>
            </a:r>
            <a:r>
              <a:rPr lang="zh-CN" altLang="en-US" dirty="0"/>
              <a:t>设备</a:t>
            </a:r>
            <a:r>
              <a:rPr lang="zh-CN" altLang="en-US" dirty="0" smtClean="0"/>
              <a:t>上</a:t>
            </a:r>
            <a:endParaRPr lang="en-US" altLang="zh-CN" dirty="0" smtClean="0"/>
          </a:p>
          <a:p>
            <a:endParaRPr lang="en-US" dirty="0"/>
          </a:p>
          <a:p>
            <a:r>
              <a:rPr lang="zh-CN" altLang="en-US" dirty="0"/>
              <a:t>两种编译打包</a:t>
            </a:r>
            <a:r>
              <a:rPr lang="en-US" altLang="zh-CN" dirty="0" err="1"/>
              <a:t>rootfs</a:t>
            </a:r>
            <a:r>
              <a:rPr lang="zh-CN" altLang="en-US" dirty="0"/>
              <a:t>的方法</a:t>
            </a:r>
            <a:r>
              <a:rPr lang="zh-CN" altLang="en-US" dirty="0" smtClean="0"/>
              <a:t>：</a:t>
            </a:r>
            <a:endParaRPr lang="en-US" altLang="zh-CN" dirty="0" smtClean="0"/>
          </a:p>
          <a:p>
            <a:endParaRPr lang="en-US" altLang="zh-CN" dirty="0" smtClean="0"/>
          </a:p>
          <a:p>
            <a:pPr>
              <a:buFont typeface="Wingdings" panose="05000000000000000000" pitchFamily="2" charset="2"/>
              <a:buChar char="Ø"/>
            </a:pPr>
            <a:r>
              <a:rPr lang="zh-CN" altLang="en-US" dirty="0"/>
              <a:t>通过</a:t>
            </a:r>
            <a:r>
              <a:rPr lang="en-US" dirty="0"/>
              <a:t>OpenWrt/LEDE</a:t>
            </a:r>
            <a:r>
              <a:rPr lang="zh-CN" altLang="en-US" dirty="0"/>
              <a:t>打开</a:t>
            </a:r>
            <a:r>
              <a:rPr lang="en-US" dirty="0" err="1"/>
              <a:t>cpio</a:t>
            </a:r>
            <a:endParaRPr lang="en-US" dirty="0"/>
          </a:p>
          <a:p>
            <a:r>
              <a:rPr lang="en-US" dirty="0"/>
              <a:t>Target Images  ---&gt;</a:t>
            </a:r>
          </a:p>
          <a:p>
            <a:r>
              <a:rPr lang="en-US" dirty="0"/>
              <a:t>	[*] cpio.gz</a:t>
            </a:r>
          </a:p>
          <a:p>
            <a:r>
              <a:rPr lang="en-US" dirty="0"/>
              <a:t>ls -l </a:t>
            </a:r>
            <a:r>
              <a:rPr lang="en-US" dirty="0" smtClean="0"/>
              <a:t>bin/targets/</a:t>
            </a:r>
            <a:r>
              <a:rPr lang="en-US" dirty="0" err="1" smtClean="0"/>
              <a:t>layerscape</a:t>
            </a:r>
            <a:r>
              <a:rPr lang="en-US" dirty="0" smtClean="0"/>
              <a:t>/64b/lede-layerscape-64b-rootfs.cpio.gz</a:t>
            </a:r>
          </a:p>
          <a:p>
            <a:pPr>
              <a:buFont typeface="Wingdings" panose="05000000000000000000" pitchFamily="2" charset="2"/>
              <a:buChar char="Ø"/>
            </a:pPr>
            <a:r>
              <a:rPr lang="zh-CN" altLang="en-US" dirty="0"/>
              <a:t>手工</a:t>
            </a:r>
            <a:r>
              <a:rPr lang="zh-CN" altLang="en-US" dirty="0" smtClean="0"/>
              <a:t>打包</a:t>
            </a:r>
            <a:endParaRPr lang="en-US" altLang="zh-CN" dirty="0" smtClean="0"/>
          </a:p>
          <a:p>
            <a:r>
              <a:rPr lang="en-US" dirty="0"/>
              <a:t>cd </a:t>
            </a:r>
            <a:r>
              <a:rPr lang="en-US" dirty="0" err="1"/>
              <a:t>build_dir</a:t>
            </a:r>
            <a:r>
              <a:rPr lang="en-US" dirty="0"/>
              <a:t>/target-aarch64_armv8-a_musl-1.1.15/root-</a:t>
            </a:r>
            <a:r>
              <a:rPr lang="en-US" dirty="0" err="1"/>
              <a:t>layerscape</a:t>
            </a:r>
            <a:r>
              <a:rPr lang="en-US" dirty="0"/>
              <a:t>/</a:t>
            </a:r>
          </a:p>
          <a:p>
            <a:r>
              <a:rPr lang="en-US" dirty="0"/>
              <a:t>find . | </a:t>
            </a:r>
            <a:r>
              <a:rPr lang="en-US" dirty="0" err="1"/>
              <a:t>cpio</a:t>
            </a:r>
            <a:r>
              <a:rPr lang="en-US" dirty="0"/>
              <a:t> -o -H </a:t>
            </a:r>
            <a:r>
              <a:rPr lang="en-US" dirty="0" err="1"/>
              <a:t>newc</a:t>
            </a:r>
            <a:r>
              <a:rPr lang="en-US" dirty="0"/>
              <a:t> | </a:t>
            </a:r>
            <a:r>
              <a:rPr lang="en-US" dirty="0" err="1"/>
              <a:t>gzip</a:t>
            </a:r>
            <a:r>
              <a:rPr lang="en-US" dirty="0"/>
              <a:t> -9n &gt;rootfs.cpio.gz</a:t>
            </a:r>
          </a:p>
        </p:txBody>
      </p:sp>
    </p:spTree>
    <p:extLst>
      <p:ext uri="{BB962C8B-B14F-4D97-AF65-F5344CB8AC3E}">
        <p14:creationId xmlns:p14="http://schemas.microsoft.com/office/powerpoint/2010/main" val="4628340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92500" lnSpcReduction="20000"/>
          </a:bodyPr>
          <a:lstStyle/>
          <a:p>
            <a:r>
              <a:rPr lang="zh-CN" altLang="en-US" dirty="0"/>
              <a:t>得到</a:t>
            </a:r>
            <a:r>
              <a:rPr lang="en-US" dirty="0"/>
              <a:t>rootfs.cpio.gz</a:t>
            </a:r>
            <a:r>
              <a:rPr lang="zh-CN" altLang="en-US" dirty="0"/>
              <a:t>后，在</a:t>
            </a:r>
            <a:r>
              <a:rPr lang="en-US" dirty="0"/>
              <a:t>Linux</a:t>
            </a:r>
            <a:r>
              <a:rPr lang="zh-CN" altLang="en-US" dirty="0"/>
              <a:t>主机上手工分区并格式化</a:t>
            </a:r>
            <a:r>
              <a:rPr lang="en-US" dirty="0"/>
              <a:t>USB/SD</a:t>
            </a:r>
            <a:r>
              <a:rPr lang="zh-CN" altLang="en-US" dirty="0"/>
              <a:t>的第一个分区为</a:t>
            </a:r>
            <a:r>
              <a:rPr lang="en-US" dirty="0"/>
              <a:t>ext2</a:t>
            </a:r>
            <a:r>
              <a:rPr lang="zh-CN" altLang="en-US" dirty="0"/>
              <a:t>格式，</a:t>
            </a:r>
            <a:r>
              <a:rPr lang="en-US" dirty="0"/>
              <a:t>mount</a:t>
            </a:r>
            <a:r>
              <a:rPr lang="zh-CN" altLang="en-US" dirty="0"/>
              <a:t>上之后进入该分区目录，下载上面制作的</a:t>
            </a:r>
            <a:r>
              <a:rPr lang="en-US" dirty="0"/>
              <a:t>xxxx-rootfs.cpio.gz，</a:t>
            </a:r>
            <a:r>
              <a:rPr lang="zh-CN" altLang="en-US" dirty="0"/>
              <a:t>然后在当前分区目录解压缩：</a:t>
            </a:r>
          </a:p>
          <a:p>
            <a:r>
              <a:rPr lang="en-US" dirty="0"/>
              <a:t>cat rootfs.cpio.gz | </a:t>
            </a:r>
            <a:r>
              <a:rPr lang="en-US" dirty="0" err="1"/>
              <a:t>gunzip</a:t>
            </a:r>
            <a:r>
              <a:rPr lang="en-US" dirty="0"/>
              <a:t> | </a:t>
            </a:r>
            <a:r>
              <a:rPr lang="en-US" dirty="0" err="1"/>
              <a:t>cpio</a:t>
            </a:r>
            <a:r>
              <a:rPr lang="en-US" dirty="0"/>
              <a:t> </a:t>
            </a:r>
            <a:r>
              <a:rPr lang="en-US" dirty="0" smtClean="0"/>
              <a:t>–</a:t>
            </a:r>
            <a:r>
              <a:rPr lang="en-US" dirty="0" err="1" smtClean="0"/>
              <a:t>idm</a:t>
            </a:r>
            <a:endParaRPr lang="en-US" dirty="0" smtClean="0"/>
          </a:p>
          <a:p>
            <a:endParaRPr lang="en-US" dirty="0"/>
          </a:p>
          <a:p>
            <a:r>
              <a:rPr lang="zh-CN" altLang="en-US" dirty="0"/>
              <a:t>此时就在</a:t>
            </a:r>
            <a:r>
              <a:rPr lang="en-US" dirty="0"/>
              <a:t>USB/SD</a:t>
            </a:r>
            <a:r>
              <a:rPr lang="zh-CN" altLang="en-US" dirty="0"/>
              <a:t>上部署好了</a:t>
            </a:r>
            <a:r>
              <a:rPr lang="en-US" dirty="0" err="1"/>
              <a:t>rootfs</a:t>
            </a:r>
            <a:r>
              <a:rPr lang="zh-CN" altLang="en-US" dirty="0"/>
              <a:t>的内容。把</a:t>
            </a:r>
            <a:r>
              <a:rPr lang="en-US" dirty="0"/>
              <a:t>USB/SD</a:t>
            </a:r>
            <a:r>
              <a:rPr lang="zh-CN" altLang="en-US" dirty="0"/>
              <a:t>插入开发板后上电启动，在</a:t>
            </a:r>
            <a:r>
              <a:rPr lang="en-US" dirty="0" err="1"/>
              <a:t>uboot</a:t>
            </a:r>
            <a:r>
              <a:rPr lang="zh-CN" altLang="en-US" dirty="0"/>
              <a:t>里参照下面的格式修改启动参数：</a:t>
            </a:r>
          </a:p>
          <a:p>
            <a:r>
              <a:rPr lang="en-US" dirty="0" err="1"/>
              <a:t>setenv</a:t>
            </a:r>
            <a:r>
              <a:rPr lang="en-US" dirty="0"/>
              <a:t> </a:t>
            </a:r>
            <a:r>
              <a:rPr lang="en-US" dirty="0" err="1"/>
              <a:t>bootargs</a:t>
            </a:r>
            <a:r>
              <a:rPr lang="en-US" dirty="0"/>
              <a:t> root=/dev/mmcblk0p1 </a:t>
            </a:r>
            <a:r>
              <a:rPr lang="en-US" dirty="0" err="1"/>
              <a:t>rw</a:t>
            </a:r>
            <a:r>
              <a:rPr lang="en-US" dirty="0"/>
              <a:t> </a:t>
            </a:r>
            <a:r>
              <a:rPr lang="en-US" dirty="0" err="1"/>
              <a:t>rootdelay</a:t>
            </a:r>
            <a:r>
              <a:rPr lang="en-US" dirty="0"/>
              <a:t>=3 </a:t>
            </a:r>
            <a:r>
              <a:rPr lang="en-US" dirty="0" err="1"/>
              <a:t>noinitrd</a:t>
            </a:r>
            <a:r>
              <a:rPr lang="en-US" dirty="0"/>
              <a:t> ……</a:t>
            </a:r>
          </a:p>
          <a:p>
            <a:r>
              <a:rPr lang="en-US" dirty="0" err="1"/>
              <a:t>setenv</a:t>
            </a:r>
            <a:r>
              <a:rPr lang="en-US" dirty="0"/>
              <a:t> </a:t>
            </a:r>
            <a:r>
              <a:rPr lang="en-US" dirty="0" err="1"/>
              <a:t>bootargs</a:t>
            </a:r>
            <a:r>
              <a:rPr lang="en-US" dirty="0"/>
              <a:t> root=/dev/sda1 </a:t>
            </a:r>
            <a:r>
              <a:rPr lang="en-US" dirty="0" err="1"/>
              <a:t>rw</a:t>
            </a:r>
            <a:r>
              <a:rPr lang="en-US" dirty="0"/>
              <a:t> </a:t>
            </a:r>
            <a:r>
              <a:rPr lang="en-US" dirty="0" err="1"/>
              <a:t>rootdelay</a:t>
            </a:r>
            <a:r>
              <a:rPr lang="en-US" dirty="0"/>
              <a:t>=3 </a:t>
            </a:r>
            <a:r>
              <a:rPr lang="en-US" dirty="0" err="1"/>
              <a:t>noinitrd</a:t>
            </a:r>
            <a:r>
              <a:rPr lang="en-US" dirty="0"/>
              <a:t> </a:t>
            </a:r>
            <a:r>
              <a:rPr lang="en-US" dirty="0" smtClean="0"/>
              <a:t>……</a:t>
            </a:r>
          </a:p>
          <a:p>
            <a:endParaRPr lang="en-US" dirty="0"/>
          </a:p>
          <a:p>
            <a:r>
              <a:rPr lang="zh-CN" altLang="en-US" dirty="0"/>
              <a:t>备注：</a:t>
            </a:r>
          </a:p>
          <a:p>
            <a:pPr>
              <a:buFont typeface="Wingdings" panose="05000000000000000000" pitchFamily="2" charset="2"/>
              <a:buChar char="Ø"/>
            </a:pPr>
            <a:r>
              <a:rPr lang="en-US" altLang="zh-CN" dirty="0"/>
              <a:t>USB/SD</a:t>
            </a:r>
            <a:r>
              <a:rPr lang="zh-CN" altLang="en-US" dirty="0"/>
              <a:t>设备需要有个识别分区和加载的过程，必须在</a:t>
            </a:r>
            <a:r>
              <a:rPr lang="en-US" altLang="zh-CN" dirty="0" err="1"/>
              <a:t>bootargs</a:t>
            </a:r>
            <a:r>
              <a:rPr lang="zh-CN" altLang="en-US" dirty="0"/>
              <a:t>中配置</a:t>
            </a:r>
            <a:r>
              <a:rPr lang="en-US" altLang="zh-CN" dirty="0" err="1"/>
              <a:t>rootdelay</a:t>
            </a:r>
            <a:r>
              <a:rPr lang="zh-CN" altLang="en-US" dirty="0"/>
              <a:t>参数，否则</a:t>
            </a:r>
            <a:r>
              <a:rPr lang="en-US" altLang="zh-CN" dirty="0" err="1"/>
              <a:t>rootfs</a:t>
            </a:r>
            <a:r>
              <a:rPr lang="zh-CN" altLang="en-US" dirty="0"/>
              <a:t>不能正常加载。</a:t>
            </a:r>
          </a:p>
          <a:p>
            <a:pPr>
              <a:buFont typeface="Wingdings" panose="05000000000000000000" pitchFamily="2" charset="2"/>
              <a:buChar char="Ø"/>
            </a:pPr>
            <a:r>
              <a:rPr lang="en-US" altLang="zh-CN" dirty="0"/>
              <a:t>USB</a:t>
            </a:r>
            <a:r>
              <a:rPr lang="zh-CN" altLang="en-US" dirty="0"/>
              <a:t>驱动默认是作为</a:t>
            </a:r>
            <a:r>
              <a:rPr lang="en-US" altLang="zh-CN" dirty="0" err="1"/>
              <a:t>kmod</a:t>
            </a:r>
            <a:r>
              <a:rPr lang="zh-CN" altLang="en-US" dirty="0"/>
              <a:t>在</a:t>
            </a:r>
            <a:r>
              <a:rPr lang="en-US" altLang="zh-CN" dirty="0" err="1"/>
              <a:t>rootfs</a:t>
            </a:r>
            <a:r>
              <a:rPr lang="zh-CN" altLang="en-US" dirty="0"/>
              <a:t>加载之后才加载初始化的，若把</a:t>
            </a:r>
            <a:r>
              <a:rPr lang="en-US" altLang="zh-CN" dirty="0" err="1"/>
              <a:t>rootfs</a:t>
            </a:r>
            <a:r>
              <a:rPr lang="zh-CN" altLang="en-US" dirty="0"/>
              <a:t>放在</a:t>
            </a:r>
            <a:r>
              <a:rPr lang="en-US" altLang="zh-CN" dirty="0"/>
              <a:t>USB</a:t>
            </a:r>
            <a:r>
              <a:rPr lang="zh-CN" altLang="en-US" dirty="0"/>
              <a:t>盘上，必须事先把</a:t>
            </a:r>
            <a:r>
              <a:rPr lang="en-US" altLang="zh-CN" dirty="0"/>
              <a:t>USB</a:t>
            </a:r>
            <a:r>
              <a:rPr lang="zh-CN" altLang="en-US" dirty="0"/>
              <a:t>的驱动用</a:t>
            </a:r>
            <a:r>
              <a:rPr lang="en-US" altLang="zh-CN" dirty="0"/>
              <a:t>build in</a:t>
            </a:r>
            <a:r>
              <a:rPr lang="zh-CN" altLang="en-US" dirty="0"/>
              <a:t>的方式编进</a:t>
            </a:r>
            <a:r>
              <a:rPr lang="en-US" altLang="zh-CN" dirty="0"/>
              <a:t>kernel</a:t>
            </a:r>
            <a:r>
              <a:rPr lang="zh-CN" altLang="en-US" dirty="0"/>
              <a:t>里。</a:t>
            </a:r>
            <a:endParaRPr lang="en-US" dirty="0"/>
          </a:p>
        </p:txBody>
      </p:sp>
    </p:spTree>
    <p:extLst>
      <p:ext uri="{BB962C8B-B14F-4D97-AF65-F5344CB8AC3E}">
        <p14:creationId xmlns:p14="http://schemas.microsoft.com/office/powerpoint/2010/main" val="423667336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zh-CN" altLang="en-US" dirty="0"/>
              <a:t>多核平台启动的</a:t>
            </a:r>
            <a:r>
              <a:rPr lang="en-US" dirty="0"/>
              <a:t>core</a:t>
            </a:r>
            <a:r>
              <a:rPr lang="zh-CN" altLang="en-US" dirty="0"/>
              <a:t>数量</a:t>
            </a:r>
            <a:r>
              <a:rPr lang="zh-CN" altLang="en-US" dirty="0" smtClean="0"/>
              <a:t>不对</a:t>
            </a:r>
            <a:endParaRPr lang="en-US" altLang="zh-CN" dirty="0" smtClean="0"/>
          </a:p>
          <a:p>
            <a:endParaRPr lang="zh-CN" altLang="en-US" dirty="0"/>
          </a:p>
          <a:p>
            <a:r>
              <a:rPr lang="zh-CN" altLang="en-US" dirty="0"/>
              <a:t>在现有的配置文件</a:t>
            </a:r>
            <a:r>
              <a:rPr lang="en-US" dirty="0"/>
              <a:t>target/</a:t>
            </a:r>
            <a:r>
              <a:rPr lang="en-US" dirty="0" err="1"/>
              <a:t>linux</a:t>
            </a:r>
            <a:r>
              <a:rPr lang="en-US" dirty="0"/>
              <a:t>/</a:t>
            </a:r>
            <a:r>
              <a:rPr lang="en-US" dirty="0" err="1"/>
              <a:t>layerscape</a:t>
            </a:r>
            <a:r>
              <a:rPr lang="en-US" dirty="0"/>
              <a:t>/config-4.4</a:t>
            </a:r>
            <a:r>
              <a:rPr lang="zh-CN" altLang="en-US" dirty="0"/>
              <a:t>中有</a:t>
            </a:r>
            <a:r>
              <a:rPr lang="en-US" dirty="0"/>
              <a:t>CONFIG_NR_CPUS=24，</a:t>
            </a:r>
            <a:r>
              <a:rPr lang="zh-CN" altLang="en-US" dirty="0"/>
              <a:t>但是在移植</a:t>
            </a:r>
            <a:r>
              <a:rPr lang="en-US" dirty="0"/>
              <a:t>ls1088ardb/ls2088ardb</a:t>
            </a:r>
            <a:r>
              <a:rPr lang="zh-CN" altLang="en-US" dirty="0"/>
              <a:t>这样的</a:t>
            </a:r>
            <a:r>
              <a:rPr lang="en-US" altLang="zh-CN" dirty="0"/>
              <a:t>8 </a:t>
            </a:r>
            <a:r>
              <a:rPr lang="en-US" dirty="0"/>
              <a:t>core</a:t>
            </a:r>
            <a:r>
              <a:rPr lang="zh-CN" altLang="en-US" dirty="0"/>
              <a:t>平台时发现，</a:t>
            </a:r>
            <a:r>
              <a:rPr lang="en-US" dirty="0"/>
              <a:t>kernel</a:t>
            </a:r>
            <a:r>
              <a:rPr lang="zh-CN" altLang="en-US" dirty="0"/>
              <a:t>只启动了</a:t>
            </a:r>
            <a:r>
              <a:rPr lang="en-US" altLang="zh-CN" dirty="0"/>
              <a:t>4</a:t>
            </a:r>
            <a:r>
              <a:rPr lang="zh-CN" altLang="en-US" dirty="0"/>
              <a:t>个</a:t>
            </a:r>
            <a:r>
              <a:rPr lang="en-US" dirty="0" err="1"/>
              <a:t>core。OpenWrt</a:t>
            </a:r>
            <a:r>
              <a:rPr lang="en-US" dirty="0"/>
              <a:t>/LEDE</a:t>
            </a:r>
            <a:r>
              <a:rPr lang="zh-CN" altLang="en-US" dirty="0"/>
              <a:t>可能通过某些机制对</a:t>
            </a:r>
            <a:r>
              <a:rPr lang="en-US" dirty="0"/>
              <a:t>NR_CPUS</a:t>
            </a:r>
            <a:r>
              <a:rPr lang="zh-CN" altLang="en-US" dirty="0"/>
              <a:t>做了单独处理，可以手工修改</a:t>
            </a:r>
            <a:r>
              <a:rPr lang="en-US" dirty="0"/>
              <a:t>kernel</a:t>
            </a:r>
            <a:r>
              <a:rPr lang="zh-CN" altLang="en-US" dirty="0"/>
              <a:t>配置的</a:t>
            </a:r>
            <a:r>
              <a:rPr lang="en-US" dirty="0"/>
              <a:t>NR_CPUS</a:t>
            </a:r>
            <a:r>
              <a:rPr lang="zh-CN" altLang="en-US" dirty="0"/>
              <a:t>然后再编译</a:t>
            </a:r>
            <a:r>
              <a:rPr lang="zh-CN" altLang="en-US" dirty="0" smtClean="0"/>
              <a:t>：</a:t>
            </a:r>
            <a:endParaRPr lang="zh-CN" altLang="en-US" dirty="0"/>
          </a:p>
          <a:p>
            <a:r>
              <a:rPr lang="en-US" dirty="0"/>
              <a:t>make </a:t>
            </a:r>
            <a:r>
              <a:rPr lang="en-US" dirty="0" err="1"/>
              <a:t>kernel_menuconfig</a:t>
            </a:r>
            <a:endParaRPr lang="en-US" dirty="0"/>
          </a:p>
          <a:p>
            <a:r>
              <a:rPr lang="en-US" dirty="0"/>
              <a:t>Kernel Features  ---&gt;</a:t>
            </a:r>
          </a:p>
          <a:p>
            <a:r>
              <a:rPr lang="en-US" dirty="0"/>
              <a:t>	(24) Maximum number of CPUs (2-4096)</a:t>
            </a:r>
          </a:p>
        </p:txBody>
      </p:sp>
    </p:spTree>
    <p:extLst>
      <p:ext uri="{BB962C8B-B14F-4D97-AF65-F5344CB8AC3E}">
        <p14:creationId xmlns:p14="http://schemas.microsoft.com/office/powerpoint/2010/main" val="16898269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OpenWrt/LEDE</a:t>
            </a:r>
            <a:r>
              <a:rPr lang="zh-CN" altLang="en-US" dirty="0" smtClean="0"/>
              <a:t>下载</a:t>
            </a:r>
            <a:endParaRPr lang="en-US" dirty="0"/>
          </a:p>
        </p:txBody>
      </p:sp>
      <p:sp>
        <p:nvSpPr>
          <p:cNvPr id="3" name="内容占位符 2"/>
          <p:cNvSpPr>
            <a:spLocks noGrp="1"/>
          </p:cNvSpPr>
          <p:nvPr>
            <p:ph idx="1"/>
          </p:nvPr>
        </p:nvSpPr>
        <p:spPr/>
        <p:txBody>
          <a:bodyPr>
            <a:normAutofit/>
          </a:bodyPr>
          <a:lstStyle/>
          <a:p>
            <a:r>
              <a:rPr lang="en-US" dirty="0"/>
              <a:t>OpenWrt/LEDE</a:t>
            </a:r>
            <a:r>
              <a:rPr lang="zh-CN" altLang="en-US" dirty="0"/>
              <a:t>在各自网站上都有</a:t>
            </a:r>
            <a:r>
              <a:rPr lang="en-US" dirty="0" err="1"/>
              <a:t>maillist</a:t>
            </a:r>
            <a:r>
              <a:rPr lang="en-US" dirty="0"/>
              <a:t>，</a:t>
            </a:r>
            <a:r>
              <a:rPr lang="zh-CN" altLang="en-US" dirty="0"/>
              <a:t>也存有</a:t>
            </a:r>
            <a:r>
              <a:rPr lang="en-US" dirty="0" err="1"/>
              <a:t>git</a:t>
            </a:r>
            <a:r>
              <a:rPr lang="zh-CN" altLang="en-US" dirty="0"/>
              <a:t>管理的源代码：</a:t>
            </a:r>
          </a:p>
          <a:p>
            <a:r>
              <a:rPr lang="en-US" dirty="0"/>
              <a:t>git://git.openwrt.org/openwrt.git</a:t>
            </a:r>
          </a:p>
          <a:p>
            <a:r>
              <a:rPr lang="en-US" dirty="0">
                <a:hlinkClick r:id="rId2"/>
              </a:rPr>
              <a:t>https://</a:t>
            </a:r>
            <a:r>
              <a:rPr lang="en-US" dirty="0" smtClean="0">
                <a:hlinkClick r:id="rId2"/>
              </a:rPr>
              <a:t>git.lede-project.org/source.git</a:t>
            </a:r>
            <a:endParaRPr lang="en-US" dirty="0" smtClean="0"/>
          </a:p>
          <a:p>
            <a:endParaRPr lang="en-US" dirty="0"/>
          </a:p>
          <a:p>
            <a:r>
              <a:rPr lang="zh-CN" altLang="en-US" dirty="0"/>
              <a:t>为了更方便的管理源代码，现在都迁移到了</a:t>
            </a:r>
            <a:r>
              <a:rPr lang="en-US" dirty="0" err="1"/>
              <a:t>github</a:t>
            </a:r>
            <a:r>
              <a:rPr lang="zh-CN" altLang="en-US" dirty="0"/>
              <a:t>上：</a:t>
            </a:r>
          </a:p>
          <a:p>
            <a:r>
              <a:rPr lang="en-US" dirty="0">
                <a:hlinkClick r:id="rId3"/>
              </a:rPr>
              <a:t>https://</a:t>
            </a:r>
            <a:r>
              <a:rPr lang="en-US" dirty="0" smtClean="0">
                <a:hlinkClick r:id="rId3"/>
              </a:rPr>
              <a:t>github.com/openwrt/openwrt.git</a:t>
            </a:r>
            <a:endParaRPr lang="en-US" dirty="0" smtClean="0"/>
          </a:p>
          <a:p>
            <a:r>
              <a:rPr lang="en-US" dirty="0" smtClean="0">
                <a:hlinkClick r:id="rId4"/>
              </a:rPr>
              <a:t>https</a:t>
            </a:r>
            <a:r>
              <a:rPr lang="en-US" dirty="0">
                <a:hlinkClick r:id="rId4"/>
              </a:rPr>
              <a:t>://</a:t>
            </a:r>
            <a:r>
              <a:rPr lang="en-US" dirty="0" smtClean="0">
                <a:hlinkClick r:id="rId4"/>
              </a:rPr>
              <a:t>github.com/lede-project/source.git</a:t>
            </a:r>
            <a:endParaRPr lang="en-US" dirty="0" smtClean="0"/>
          </a:p>
          <a:p>
            <a:pPr marL="0" indent="0">
              <a:buNone/>
            </a:pPr>
            <a:endParaRPr lang="en-US" dirty="0" smtClean="0"/>
          </a:p>
          <a:p>
            <a:r>
              <a:rPr lang="zh-CN" altLang="en-US" dirty="0"/>
              <a:t>以</a:t>
            </a:r>
            <a:r>
              <a:rPr lang="en-US" altLang="zh-CN" dirty="0"/>
              <a:t>LEDE</a:t>
            </a:r>
            <a:r>
              <a:rPr lang="zh-CN" altLang="en-US" dirty="0"/>
              <a:t>为例，通过</a:t>
            </a:r>
            <a:r>
              <a:rPr lang="en-US" altLang="zh-CN" dirty="0" err="1"/>
              <a:t>git</a:t>
            </a:r>
            <a:r>
              <a:rPr lang="zh-CN" altLang="en-US" dirty="0"/>
              <a:t>下载源代码（事先安装</a:t>
            </a:r>
            <a:r>
              <a:rPr lang="en-US" altLang="zh-CN" dirty="0" err="1"/>
              <a:t>git</a:t>
            </a:r>
            <a:r>
              <a:rPr lang="zh-CN" altLang="en-US" dirty="0"/>
              <a:t>软件包，后续命令都在非</a:t>
            </a:r>
            <a:r>
              <a:rPr lang="en-US" altLang="zh-CN" dirty="0"/>
              <a:t>root</a:t>
            </a:r>
            <a:r>
              <a:rPr lang="zh-CN" altLang="en-US" dirty="0"/>
              <a:t>用户下执行）：</a:t>
            </a:r>
          </a:p>
          <a:p>
            <a:pPr marL="0" indent="0">
              <a:buNone/>
            </a:pPr>
            <a:r>
              <a:rPr lang="en-US" altLang="zh-CN" dirty="0" err="1"/>
              <a:t>git</a:t>
            </a:r>
            <a:r>
              <a:rPr lang="en-US" altLang="zh-CN" dirty="0"/>
              <a:t> clone https://</a:t>
            </a:r>
            <a:r>
              <a:rPr lang="en-US" altLang="zh-CN" dirty="0" smtClean="0"/>
              <a:t>github.com/lede-project/source.git</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4</a:t>
            </a:fld>
            <a:endParaRPr lang="en-US" altLang="en-US"/>
          </a:p>
        </p:txBody>
      </p:sp>
    </p:spTree>
    <p:extLst>
      <p:ext uri="{BB962C8B-B14F-4D97-AF65-F5344CB8AC3E}">
        <p14:creationId xmlns:p14="http://schemas.microsoft.com/office/powerpoint/2010/main" val="3090444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zh-CN" altLang="en-US" dirty="0"/>
              <a:t>新增一个平台后要把前面所有的平台都重新验证</a:t>
            </a:r>
            <a:r>
              <a:rPr lang="zh-CN" altLang="en-US" dirty="0" smtClean="0"/>
              <a:t>一遍</a:t>
            </a:r>
            <a:endParaRPr lang="en-US" altLang="zh-CN" dirty="0" smtClean="0"/>
          </a:p>
          <a:p>
            <a:endParaRPr lang="zh-CN" altLang="en-US" dirty="0"/>
          </a:p>
          <a:p>
            <a:r>
              <a:rPr lang="zh-CN" altLang="en-US" dirty="0"/>
              <a:t>在移植</a:t>
            </a:r>
            <a:r>
              <a:rPr lang="en-US" altLang="zh-CN" dirty="0"/>
              <a:t>ls1046ardb</a:t>
            </a:r>
            <a:r>
              <a:rPr lang="zh-CN" altLang="en-US" dirty="0"/>
              <a:t>的到已有</a:t>
            </a:r>
            <a:r>
              <a:rPr lang="en-US" altLang="zh-CN" dirty="0"/>
              <a:t>ls1043/ls1012</a:t>
            </a:r>
            <a:r>
              <a:rPr lang="zh-CN" altLang="en-US" dirty="0"/>
              <a:t>支持的</a:t>
            </a:r>
            <a:r>
              <a:rPr lang="en-US" altLang="zh-CN" dirty="0"/>
              <a:t>OpenWrt/LEDE</a:t>
            </a:r>
            <a:r>
              <a:rPr lang="zh-CN" altLang="en-US" dirty="0"/>
              <a:t>代码结构时，</a:t>
            </a:r>
            <a:r>
              <a:rPr lang="en-US" altLang="zh-CN" dirty="0"/>
              <a:t>ls1046ardb</a:t>
            </a:r>
            <a:r>
              <a:rPr lang="zh-CN" altLang="en-US" dirty="0"/>
              <a:t>验证了各项基本功能，但事后被</a:t>
            </a:r>
            <a:r>
              <a:rPr lang="en-US" altLang="zh-CN" dirty="0"/>
              <a:t>FAE</a:t>
            </a:r>
            <a:r>
              <a:rPr lang="zh-CN" altLang="en-US" dirty="0"/>
              <a:t>发现已有的</a:t>
            </a:r>
            <a:r>
              <a:rPr lang="en-US" altLang="zh-CN" dirty="0"/>
              <a:t>ls1012</a:t>
            </a:r>
            <a:r>
              <a:rPr lang="zh-CN" altLang="en-US" dirty="0"/>
              <a:t>的</a:t>
            </a:r>
            <a:r>
              <a:rPr lang="en-US" altLang="zh-CN" dirty="0"/>
              <a:t>PCIE</a:t>
            </a:r>
            <a:r>
              <a:rPr lang="zh-CN" altLang="en-US" dirty="0"/>
              <a:t>不工作了。经查是由于</a:t>
            </a:r>
            <a:r>
              <a:rPr lang="en-US" altLang="zh-CN" dirty="0"/>
              <a:t>ls1046ardb</a:t>
            </a:r>
            <a:r>
              <a:rPr lang="zh-CN" altLang="en-US" dirty="0"/>
              <a:t>的一个</a:t>
            </a:r>
            <a:r>
              <a:rPr lang="en-US" altLang="zh-CN" dirty="0"/>
              <a:t>kernel patch</a:t>
            </a:r>
            <a:r>
              <a:rPr lang="zh-CN" altLang="en-US" dirty="0"/>
              <a:t>引入了跟</a:t>
            </a:r>
            <a:r>
              <a:rPr lang="en-US" altLang="zh-CN" dirty="0"/>
              <a:t>ls1012</a:t>
            </a:r>
            <a:r>
              <a:rPr lang="zh-CN" altLang="en-US" dirty="0"/>
              <a:t>的冲突，后来修正了这个问题。由于各个平台的</a:t>
            </a:r>
            <a:r>
              <a:rPr lang="en-US" altLang="zh-CN" dirty="0"/>
              <a:t>kernel patch</a:t>
            </a:r>
            <a:r>
              <a:rPr lang="zh-CN" altLang="en-US" dirty="0"/>
              <a:t>都是打在同一个</a:t>
            </a:r>
            <a:r>
              <a:rPr lang="en-US" altLang="zh-CN" dirty="0"/>
              <a:t>tree/branch</a:t>
            </a:r>
            <a:r>
              <a:rPr lang="zh-CN" altLang="en-US" dirty="0"/>
              <a:t>上的，在每次增加新平台后，必须把之前所有的平台全部验证一遍，才能保证代码的安全可靠</a:t>
            </a:r>
            <a:r>
              <a:rPr lang="zh-CN" altLang="en-US" dirty="0" smtClean="0"/>
              <a:t>。</a:t>
            </a:r>
            <a:endParaRPr lang="en-US" altLang="zh-CN" dirty="0" smtClean="0"/>
          </a:p>
        </p:txBody>
      </p:sp>
    </p:spTree>
    <p:extLst>
      <p:ext uri="{BB962C8B-B14F-4D97-AF65-F5344CB8AC3E}">
        <p14:creationId xmlns:p14="http://schemas.microsoft.com/office/powerpoint/2010/main" val="314920122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92500"/>
          </a:bodyPr>
          <a:lstStyle/>
          <a:p>
            <a:r>
              <a:rPr lang="en-US" altLang="zh-CN" dirty="0"/>
              <a:t>ls1088ardb/ls2088ardb</a:t>
            </a:r>
            <a:r>
              <a:rPr lang="zh-CN" altLang="en-US" dirty="0"/>
              <a:t>的</a:t>
            </a:r>
            <a:r>
              <a:rPr lang="en-US" altLang="zh-CN" dirty="0" err="1"/>
              <a:t>uboot</a:t>
            </a:r>
            <a:r>
              <a:rPr lang="zh-CN" altLang="en-US" dirty="0"/>
              <a:t>遇到</a:t>
            </a:r>
            <a:r>
              <a:rPr lang="en-US" altLang="zh-CN" dirty="0"/>
              <a:t>toolchain</a:t>
            </a:r>
            <a:r>
              <a:rPr lang="zh-CN" altLang="en-US" dirty="0"/>
              <a:t>差异</a:t>
            </a:r>
            <a:r>
              <a:rPr lang="zh-CN" altLang="en-US" dirty="0" smtClean="0"/>
              <a:t>问题</a:t>
            </a:r>
            <a:endParaRPr lang="en-US" altLang="zh-CN" dirty="0" smtClean="0"/>
          </a:p>
          <a:p>
            <a:endParaRPr lang="zh-CN" altLang="en-US" dirty="0"/>
          </a:p>
          <a:p>
            <a:r>
              <a:rPr lang="en-US" altLang="zh-CN" dirty="0"/>
              <a:t>ls1088ardb</a:t>
            </a:r>
            <a:r>
              <a:rPr lang="zh-CN" altLang="en-US" dirty="0"/>
              <a:t>的</a:t>
            </a:r>
            <a:r>
              <a:rPr lang="en-US" altLang="zh-CN" dirty="0" err="1"/>
              <a:t>uboot</a:t>
            </a:r>
            <a:r>
              <a:rPr lang="zh-CN" altLang="en-US" dirty="0" smtClean="0"/>
              <a:t>用</a:t>
            </a:r>
            <a:r>
              <a:rPr lang="en-US" altLang="zh-CN" dirty="0"/>
              <a:t>SDK/</a:t>
            </a:r>
            <a:r>
              <a:rPr lang="en-US" altLang="zh-CN" dirty="0" err="1"/>
              <a:t>Linaro</a:t>
            </a:r>
            <a:r>
              <a:rPr lang="zh-CN" altLang="en-US" dirty="0" smtClean="0"/>
              <a:t>的</a:t>
            </a:r>
            <a:r>
              <a:rPr lang="en-US" altLang="zh-CN" dirty="0"/>
              <a:t>toolchain</a:t>
            </a:r>
            <a:r>
              <a:rPr lang="zh-CN" altLang="en-US" dirty="0"/>
              <a:t>编译没问题，但用</a:t>
            </a:r>
            <a:r>
              <a:rPr lang="en-US" altLang="zh-CN" dirty="0"/>
              <a:t>OpenWrt/LEDE</a:t>
            </a:r>
            <a:r>
              <a:rPr lang="zh-CN" altLang="en-US" dirty="0"/>
              <a:t>的</a:t>
            </a:r>
            <a:r>
              <a:rPr lang="en-US" altLang="zh-CN" dirty="0"/>
              <a:t>toolchain</a:t>
            </a:r>
            <a:r>
              <a:rPr lang="zh-CN" altLang="en-US" dirty="0"/>
              <a:t>就提示有头文件</a:t>
            </a:r>
            <a:r>
              <a:rPr lang="en-US" altLang="zh-CN" dirty="0"/>
              <a:t>/</a:t>
            </a:r>
            <a:r>
              <a:rPr lang="zh-CN" altLang="en-US" dirty="0"/>
              <a:t>接口函数找不到，后来给</a:t>
            </a:r>
            <a:r>
              <a:rPr lang="en-US" altLang="zh-CN" dirty="0"/>
              <a:t>ls1088ardb</a:t>
            </a:r>
            <a:r>
              <a:rPr lang="zh-CN" altLang="en-US" dirty="0"/>
              <a:t>的</a:t>
            </a:r>
            <a:r>
              <a:rPr lang="en-US" altLang="zh-CN" dirty="0" err="1"/>
              <a:t>uboot</a:t>
            </a:r>
            <a:r>
              <a:rPr lang="zh-CN" altLang="en-US" dirty="0"/>
              <a:t>增加</a:t>
            </a:r>
            <a:r>
              <a:rPr lang="en-US" altLang="zh-CN" dirty="0"/>
              <a:t>patch</a:t>
            </a:r>
            <a:r>
              <a:rPr lang="zh-CN" altLang="en-US" dirty="0"/>
              <a:t>去引入那些缺少的头文件</a:t>
            </a:r>
            <a:r>
              <a:rPr lang="en-US" altLang="zh-CN" dirty="0"/>
              <a:t>/</a:t>
            </a:r>
            <a:r>
              <a:rPr lang="zh-CN" altLang="en-US" dirty="0"/>
              <a:t>接口函数，才用</a:t>
            </a:r>
            <a:r>
              <a:rPr lang="en-US" altLang="zh-CN" dirty="0"/>
              <a:t>OpenWrt/LEDE</a:t>
            </a:r>
            <a:r>
              <a:rPr lang="zh-CN" altLang="en-US" dirty="0"/>
              <a:t>的</a:t>
            </a:r>
            <a:r>
              <a:rPr lang="en-US" altLang="zh-CN" dirty="0"/>
              <a:t>toolchain</a:t>
            </a:r>
            <a:r>
              <a:rPr lang="zh-CN" altLang="en-US" dirty="0"/>
              <a:t>编译通过的。</a:t>
            </a:r>
          </a:p>
          <a:p>
            <a:r>
              <a:rPr lang="zh-CN" altLang="en-US" dirty="0"/>
              <a:t>再做</a:t>
            </a:r>
            <a:r>
              <a:rPr lang="en-US" altLang="zh-CN" dirty="0"/>
              <a:t>ls2088ardb</a:t>
            </a:r>
            <a:r>
              <a:rPr lang="zh-CN" altLang="en-US" dirty="0"/>
              <a:t>的时候又遇到了同样的问题，但增加</a:t>
            </a:r>
            <a:r>
              <a:rPr lang="en-US" altLang="zh-CN" dirty="0"/>
              <a:t>patch</a:t>
            </a:r>
            <a:r>
              <a:rPr lang="zh-CN" altLang="en-US" dirty="0"/>
              <a:t>引入那些头文件</a:t>
            </a:r>
            <a:r>
              <a:rPr lang="en-US" altLang="zh-CN" dirty="0"/>
              <a:t>/</a:t>
            </a:r>
            <a:r>
              <a:rPr lang="zh-CN" altLang="en-US" dirty="0"/>
              <a:t>接口函数后，</a:t>
            </a:r>
            <a:r>
              <a:rPr lang="en-US" altLang="zh-CN" dirty="0" err="1"/>
              <a:t>uboot</a:t>
            </a:r>
            <a:r>
              <a:rPr lang="zh-CN" altLang="en-US" dirty="0"/>
              <a:t>启动到一半就死锁了，而用</a:t>
            </a:r>
            <a:r>
              <a:rPr lang="en-US" altLang="zh-CN" dirty="0"/>
              <a:t>SDK/</a:t>
            </a:r>
            <a:r>
              <a:rPr lang="en-US" altLang="zh-CN" dirty="0" err="1"/>
              <a:t>Linaro</a:t>
            </a:r>
            <a:r>
              <a:rPr lang="zh-CN" altLang="en-US" dirty="0"/>
              <a:t>的</a:t>
            </a:r>
            <a:r>
              <a:rPr lang="en-US" altLang="zh-CN" dirty="0"/>
              <a:t>toolchain</a:t>
            </a:r>
            <a:r>
              <a:rPr lang="zh-CN" altLang="en-US" dirty="0"/>
              <a:t>就没问题</a:t>
            </a:r>
            <a:r>
              <a:rPr lang="zh-CN" altLang="en-US" dirty="0" smtClean="0"/>
              <a:t>。</a:t>
            </a:r>
            <a:r>
              <a:rPr lang="zh-CN" altLang="en-US" dirty="0"/>
              <a:t>这两种</a:t>
            </a:r>
            <a:r>
              <a:rPr lang="en-US" altLang="zh-CN" dirty="0" smtClean="0"/>
              <a:t>toolchain</a:t>
            </a:r>
            <a:r>
              <a:rPr lang="zh-CN" altLang="en-US" dirty="0"/>
              <a:t>都是经过大小不等的修改和定制，遇到这样的问题我们暂时无能为力。于是</a:t>
            </a:r>
            <a:r>
              <a:rPr lang="en-US" altLang="zh-CN" dirty="0"/>
              <a:t>ls2088ardb</a:t>
            </a:r>
            <a:r>
              <a:rPr lang="zh-CN" altLang="en-US" dirty="0"/>
              <a:t>的</a:t>
            </a:r>
            <a:r>
              <a:rPr lang="en-US" altLang="zh-CN" dirty="0" err="1"/>
              <a:t>uboot</a:t>
            </a:r>
            <a:r>
              <a:rPr lang="zh-CN" altLang="en-US" dirty="0"/>
              <a:t>目前是通过用</a:t>
            </a:r>
            <a:r>
              <a:rPr lang="en-US" altLang="zh-CN" dirty="0" err="1"/>
              <a:t>Linaro</a:t>
            </a:r>
            <a:r>
              <a:rPr lang="zh-CN" altLang="en-US" dirty="0"/>
              <a:t>的</a:t>
            </a:r>
            <a:r>
              <a:rPr lang="en-US" altLang="zh-CN" dirty="0"/>
              <a:t>toolchain</a:t>
            </a:r>
            <a:r>
              <a:rPr lang="zh-CN" altLang="en-US" dirty="0"/>
              <a:t>编译后上传到</a:t>
            </a:r>
            <a:r>
              <a:rPr lang="en-US" altLang="zh-CN" dirty="0" err="1"/>
              <a:t>github</a:t>
            </a:r>
            <a:r>
              <a:rPr lang="zh-CN" altLang="en-US" dirty="0"/>
              <a:t>上当做一个</a:t>
            </a:r>
            <a:r>
              <a:rPr lang="en-US" altLang="zh-CN" dirty="0" err="1"/>
              <a:t>uboot</a:t>
            </a:r>
            <a:r>
              <a:rPr lang="zh-CN" altLang="en-US" dirty="0"/>
              <a:t>固件的方式来绕过去的。</a:t>
            </a:r>
          </a:p>
          <a:p>
            <a:r>
              <a:rPr lang="zh-CN" altLang="en-US" dirty="0"/>
              <a:t>现在</a:t>
            </a:r>
            <a:r>
              <a:rPr lang="en-US" altLang="zh-CN" dirty="0"/>
              <a:t>SDK/NPI</a:t>
            </a:r>
            <a:r>
              <a:rPr lang="zh-CN" altLang="en-US" dirty="0"/>
              <a:t>的各个平台的</a:t>
            </a:r>
            <a:r>
              <a:rPr lang="en-US" altLang="zh-CN" dirty="0" err="1"/>
              <a:t>uboot</a:t>
            </a:r>
            <a:r>
              <a:rPr lang="zh-CN" altLang="en-US" dirty="0"/>
              <a:t>都自成体系了，不再是之前一个统一的</a:t>
            </a:r>
            <a:r>
              <a:rPr lang="en-US" altLang="zh-CN" dirty="0" err="1"/>
              <a:t>git</a:t>
            </a:r>
            <a:r>
              <a:rPr lang="en-US" altLang="zh-CN" dirty="0"/>
              <a:t> tree/branch</a:t>
            </a:r>
            <a:r>
              <a:rPr lang="zh-CN" altLang="en-US" dirty="0"/>
              <a:t>来管理了，这种局面不改变的话，以后遇到的问题恐怕会更多。</a:t>
            </a:r>
          </a:p>
          <a:p>
            <a:endParaRPr lang="en-US" dirty="0"/>
          </a:p>
        </p:txBody>
      </p:sp>
    </p:spTree>
    <p:extLst>
      <p:ext uri="{BB962C8B-B14F-4D97-AF65-F5344CB8AC3E}">
        <p14:creationId xmlns:p14="http://schemas.microsoft.com/office/powerpoint/2010/main" val="329359615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en-US" altLang="zh-CN" dirty="0"/>
              <a:t>upstream</a:t>
            </a:r>
            <a:r>
              <a:rPr lang="zh-CN" altLang="en-US" dirty="0"/>
              <a:t>前把各个平台的</a:t>
            </a:r>
            <a:r>
              <a:rPr lang="en-US" altLang="zh-CN" dirty="0" err="1"/>
              <a:t>uboot</a:t>
            </a:r>
            <a:r>
              <a:rPr lang="zh-CN" altLang="en-US" dirty="0"/>
              <a:t>的支持合并到</a:t>
            </a:r>
            <a:r>
              <a:rPr lang="zh-CN" altLang="en-US" dirty="0" smtClean="0"/>
              <a:t>一起</a:t>
            </a:r>
            <a:endParaRPr lang="en-US" altLang="zh-CN" dirty="0" smtClean="0"/>
          </a:p>
          <a:p>
            <a:endParaRPr lang="zh-CN" altLang="en-US" dirty="0"/>
          </a:p>
          <a:p>
            <a:r>
              <a:rPr lang="zh-CN" altLang="en-US" dirty="0"/>
              <a:t>接上一节，已经</a:t>
            </a:r>
            <a:r>
              <a:rPr lang="en-US" altLang="zh-CN" dirty="0"/>
              <a:t>upstream</a:t>
            </a:r>
            <a:r>
              <a:rPr lang="zh-CN" altLang="en-US" dirty="0"/>
              <a:t>的</a:t>
            </a:r>
            <a:r>
              <a:rPr lang="en-US" altLang="zh-CN" dirty="0"/>
              <a:t>ls1043/ls1012/ls1046</a:t>
            </a:r>
            <a:r>
              <a:rPr lang="zh-CN" altLang="en-US" dirty="0"/>
              <a:t>，其</a:t>
            </a:r>
            <a:r>
              <a:rPr lang="en-US" altLang="zh-CN" dirty="0"/>
              <a:t>64b</a:t>
            </a:r>
            <a:r>
              <a:rPr lang="zh-CN" altLang="en-US" dirty="0"/>
              <a:t>的</a:t>
            </a:r>
            <a:r>
              <a:rPr lang="en-US" altLang="zh-CN" dirty="0" err="1"/>
              <a:t>uboot</a:t>
            </a:r>
            <a:r>
              <a:rPr lang="zh-CN" altLang="en-US" dirty="0"/>
              <a:t>都是源代码形式的，自己在工作安排之外做了它们</a:t>
            </a:r>
            <a:r>
              <a:rPr lang="en-US" altLang="zh-CN" dirty="0"/>
              <a:t>3</a:t>
            </a:r>
            <a:r>
              <a:rPr lang="zh-CN" altLang="en-US" dirty="0"/>
              <a:t>个平台的</a:t>
            </a:r>
            <a:r>
              <a:rPr lang="en-US" altLang="zh-CN" dirty="0" err="1"/>
              <a:t>uboot</a:t>
            </a:r>
            <a:r>
              <a:rPr lang="zh-CN" altLang="en-US" dirty="0"/>
              <a:t>源代码的基本支持</a:t>
            </a:r>
            <a:r>
              <a:rPr lang="en-US" altLang="zh-CN" dirty="0"/>
              <a:t>patch</a:t>
            </a:r>
            <a:r>
              <a:rPr lang="zh-CN" altLang="en-US" dirty="0"/>
              <a:t>的合并工作。但由于现在的各个</a:t>
            </a:r>
            <a:r>
              <a:rPr lang="en-US" altLang="zh-CN" dirty="0"/>
              <a:t>team</a:t>
            </a:r>
            <a:r>
              <a:rPr lang="zh-CN" altLang="en-US" dirty="0"/>
              <a:t>的工作不统一、各个平台的</a:t>
            </a:r>
            <a:r>
              <a:rPr lang="en-US" altLang="zh-CN" dirty="0" err="1"/>
              <a:t>uboot</a:t>
            </a:r>
            <a:r>
              <a:rPr lang="zh-CN" altLang="en-US" dirty="0"/>
              <a:t>源代码自成体系，导致现在各个平台的</a:t>
            </a:r>
            <a:r>
              <a:rPr lang="en-US" altLang="zh-CN" dirty="0" err="1"/>
              <a:t>uboot</a:t>
            </a:r>
            <a:r>
              <a:rPr lang="zh-CN" altLang="en-US" dirty="0"/>
              <a:t>合并工作会有大量的冲突，靠自己单独节省出来的时间已经无法顺利的做这个合并工作了。希望以后各个</a:t>
            </a:r>
            <a:r>
              <a:rPr lang="en-US" altLang="zh-CN" dirty="0"/>
              <a:t>team</a:t>
            </a:r>
            <a:r>
              <a:rPr lang="zh-CN" altLang="en-US" dirty="0"/>
              <a:t>的工作回到统一的</a:t>
            </a:r>
            <a:r>
              <a:rPr lang="en-US" altLang="zh-CN" dirty="0" err="1"/>
              <a:t>git</a:t>
            </a:r>
            <a:r>
              <a:rPr lang="en-US" altLang="zh-CN" dirty="0"/>
              <a:t> tree/branch</a:t>
            </a:r>
            <a:r>
              <a:rPr lang="zh-CN" altLang="en-US" dirty="0"/>
              <a:t>上来，尽快完成各平台的</a:t>
            </a:r>
            <a:r>
              <a:rPr lang="en-US" altLang="zh-CN" dirty="0" err="1"/>
              <a:t>uboot</a:t>
            </a:r>
            <a:r>
              <a:rPr lang="zh-CN" altLang="en-US" dirty="0"/>
              <a:t>支持的</a:t>
            </a:r>
            <a:r>
              <a:rPr lang="en-US" altLang="zh-CN" dirty="0"/>
              <a:t>upstream</a:t>
            </a:r>
            <a:r>
              <a:rPr lang="zh-CN" altLang="en-US" dirty="0"/>
              <a:t>。</a:t>
            </a:r>
          </a:p>
          <a:p>
            <a:endParaRPr lang="en-US" dirty="0"/>
          </a:p>
        </p:txBody>
      </p:sp>
    </p:spTree>
    <p:extLst>
      <p:ext uri="{BB962C8B-B14F-4D97-AF65-F5344CB8AC3E}">
        <p14:creationId xmlns:p14="http://schemas.microsoft.com/office/powerpoint/2010/main" val="87335332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zh-CN" altLang="en-US" dirty="0"/>
              <a:t>各平台的</a:t>
            </a:r>
            <a:r>
              <a:rPr lang="en-US" dirty="0"/>
              <a:t>bank</a:t>
            </a:r>
            <a:r>
              <a:rPr lang="zh-CN" altLang="en-US" dirty="0"/>
              <a:t>切换命令不尽</a:t>
            </a:r>
            <a:r>
              <a:rPr lang="zh-CN" altLang="en-US" dirty="0" smtClean="0"/>
              <a:t>相同</a:t>
            </a:r>
            <a:endParaRPr lang="en-US" altLang="zh-CN" dirty="0" smtClean="0"/>
          </a:p>
          <a:p>
            <a:endParaRPr lang="zh-CN" altLang="en-US" dirty="0"/>
          </a:p>
          <a:p>
            <a:r>
              <a:rPr lang="en-US" dirty="0"/>
              <a:t>ls1043ardb:	</a:t>
            </a:r>
            <a:r>
              <a:rPr lang="en-US" dirty="0" err="1"/>
              <a:t>cpld</a:t>
            </a:r>
            <a:r>
              <a:rPr lang="en-US" dirty="0"/>
              <a:t> reset </a:t>
            </a:r>
            <a:r>
              <a:rPr lang="en-US" dirty="0" err="1"/>
              <a:t>altbank</a:t>
            </a:r>
            <a:endParaRPr lang="en-US" dirty="0"/>
          </a:p>
          <a:p>
            <a:r>
              <a:rPr lang="en-US" dirty="0"/>
              <a:t>ls1046ardb:	</a:t>
            </a:r>
            <a:r>
              <a:rPr lang="en-US" dirty="0" err="1"/>
              <a:t>cpld</a:t>
            </a:r>
            <a:r>
              <a:rPr lang="en-US" dirty="0"/>
              <a:t> reset </a:t>
            </a:r>
            <a:r>
              <a:rPr lang="en-US" dirty="0" err="1"/>
              <a:t>altbank</a:t>
            </a:r>
            <a:endParaRPr lang="en-US" dirty="0"/>
          </a:p>
          <a:p>
            <a:r>
              <a:rPr lang="en-US" dirty="0"/>
              <a:t>ls1012ardb:	bank1: i2c mw 0x24 0x7 0xfc; i2c mw 0x24 0x3 0xf4;</a:t>
            </a:r>
          </a:p>
          <a:p>
            <a:r>
              <a:rPr lang="en-US" dirty="0"/>
              <a:t>		bank2: i2c mw 0x24 0x7 0xfc; i2c mw 0x24 0x3 0xf5;</a:t>
            </a:r>
          </a:p>
          <a:p>
            <a:r>
              <a:rPr lang="en-US" dirty="0"/>
              <a:t>ls1088ardb:	from bank1 to bank0: i2c mw 66 50  0; i2c mw 66 10 20;i2c mw 66 10 21</a:t>
            </a:r>
          </a:p>
          <a:p>
            <a:r>
              <a:rPr lang="en-US" dirty="0"/>
              <a:t>		from bank0 to bank1: i2c mw 66 50 20; i2c mw 66 10 20;i2c mw 66 10 21</a:t>
            </a:r>
          </a:p>
          <a:p>
            <a:r>
              <a:rPr lang="en-US" dirty="0"/>
              <a:t>ls2088ardb:	</a:t>
            </a:r>
            <a:r>
              <a:rPr lang="en-US" dirty="0" err="1"/>
              <a:t>qixis_reset</a:t>
            </a:r>
            <a:r>
              <a:rPr lang="en-US" dirty="0"/>
              <a:t> </a:t>
            </a:r>
            <a:r>
              <a:rPr lang="en-US" dirty="0" err="1"/>
              <a:t>altbank</a:t>
            </a:r>
            <a:endParaRPr lang="en-US" dirty="0"/>
          </a:p>
        </p:txBody>
      </p:sp>
    </p:spTree>
    <p:extLst>
      <p:ext uri="{BB962C8B-B14F-4D97-AF65-F5344CB8AC3E}">
        <p14:creationId xmlns:p14="http://schemas.microsoft.com/office/powerpoint/2010/main" val="333089650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en-US" altLang="zh-CN" dirty="0"/>
              <a:t>ls1021atwr</a:t>
            </a:r>
            <a:r>
              <a:rPr lang="zh-CN" altLang="en-US" dirty="0"/>
              <a:t>只有</a:t>
            </a:r>
            <a:r>
              <a:rPr lang="en-US" altLang="zh-CN" dirty="0"/>
              <a:t>32b</a:t>
            </a:r>
            <a:r>
              <a:rPr lang="zh-CN" altLang="en-US" dirty="0"/>
              <a:t>支持，暂不适合在当前代码架构下</a:t>
            </a:r>
            <a:r>
              <a:rPr lang="en-US" altLang="zh-CN" dirty="0" smtClean="0"/>
              <a:t>upstream</a:t>
            </a:r>
          </a:p>
          <a:p>
            <a:r>
              <a:rPr lang="en-US" altLang="zh-CN" dirty="0">
                <a:hlinkClick r:id="rId2"/>
              </a:rPr>
              <a:t>https://</a:t>
            </a:r>
            <a:r>
              <a:rPr lang="en-US" altLang="zh-CN" dirty="0" smtClean="0">
                <a:hlinkClick r:id="rId2"/>
              </a:rPr>
              <a:t>github.com/fsl-jyt/source/tree/debug-20161208_ls1021atwr-full-flash</a:t>
            </a:r>
            <a:endParaRPr lang="en-US" altLang="zh-CN" dirty="0" smtClean="0"/>
          </a:p>
          <a:p>
            <a:endParaRPr lang="en-US" altLang="zh-CN" dirty="0"/>
          </a:p>
          <a:p>
            <a:r>
              <a:rPr lang="en-US" altLang="zh-CN" dirty="0"/>
              <a:t>ls1021atwr</a:t>
            </a:r>
            <a:r>
              <a:rPr lang="zh-CN" altLang="en-US" dirty="0"/>
              <a:t>的</a:t>
            </a:r>
            <a:r>
              <a:rPr lang="en-US" altLang="zh-CN" dirty="0"/>
              <a:t>kernel</a:t>
            </a:r>
            <a:r>
              <a:rPr lang="zh-CN" altLang="en-US" dirty="0"/>
              <a:t>和</a:t>
            </a:r>
            <a:r>
              <a:rPr lang="en-US" altLang="zh-CN" dirty="0" err="1"/>
              <a:t>uboot</a:t>
            </a:r>
            <a:r>
              <a:rPr lang="zh-CN" altLang="en-US" dirty="0"/>
              <a:t>代码已经</a:t>
            </a:r>
            <a:r>
              <a:rPr lang="en-US" altLang="zh-CN" dirty="0"/>
              <a:t>upstream</a:t>
            </a:r>
            <a:r>
              <a:rPr lang="zh-CN" altLang="en-US" dirty="0"/>
              <a:t>了，只需要添加很少的代码就可以在现有的</a:t>
            </a:r>
            <a:r>
              <a:rPr lang="en-US" altLang="zh-CN" dirty="0"/>
              <a:t>OpenWrt/LEDE</a:t>
            </a:r>
            <a:r>
              <a:rPr lang="zh-CN" altLang="en-US" dirty="0"/>
              <a:t>代码结构下增加其支持。但现有的代码结构是同时支持平台的</a:t>
            </a:r>
            <a:r>
              <a:rPr lang="en-US" altLang="zh-CN" dirty="0"/>
              <a:t>64b</a:t>
            </a:r>
            <a:r>
              <a:rPr lang="zh-CN" altLang="en-US" dirty="0"/>
              <a:t>和</a:t>
            </a:r>
            <a:r>
              <a:rPr lang="en-US" altLang="zh-CN" dirty="0"/>
              <a:t>32b</a:t>
            </a:r>
            <a:r>
              <a:rPr lang="zh-CN" altLang="en-US" dirty="0"/>
              <a:t>，而</a:t>
            </a:r>
            <a:r>
              <a:rPr lang="en-US" altLang="zh-CN" dirty="0"/>
              <a:t>ls1021atwr</a:t>
            </a:r>
            <a:r>
              <a:rPr lang="zh-CN" altLang="en-US" dirty="0"/>
              <a:t>只是</a:t>
            </a:r>
            <a:r>
              <a:rPr lang="en-US" altLang="zh-CN" dirty="0"/>
              <a:t>32b</a:t>
            </a:r>
            <a:r>
              <a:rPr lang="zh-CN" altLang="en-US" dirty="0"/>
              <a:t>的平台，虽然可以方便的把它添加进来，编译</a:t>
            </a:r>
            <a:r>
              <a:rPr lang="en-US" altLang="zh-CN" dirty="0"/>
              <a:t>32b</a:t>
            </a:r>
            <a:r>
              <a:rPr lang="zh-CN" altLang="en-US" dirty="0"/>
              <a:t>也没问题，但在选了</a:t>
            </a:r>
            <a:r>
              <a:rPr lang="en-US" altLang="zh-CN" dirty="0"/>
              <a:t>64b</a:t>
            </a:r>
            <a:r>
              <a:rPr lang="zh-CN" altLang="en-US" dirty="0"/>
              <a:t>后也会把它显示出来， </a:t>
            </a:r>
            <a:r>
              <a:rPr lang="en-US" altLang="zh-CN" dirty="0"/>
              <a:t>OpenWrt/LEDE</a:t>
            </a:r>
            <a:r>
              <a:rPr lang="zh-CN" altLang="en-US" dirty="0"/>
              <a:t>在做</a:t>
            </a:r>
            <a:r>
              <a:rPr lang="en-US" altLang="zh-CN" dirty="0"/>
              <a:t>build</a:t>
            </a:r>
            <a:r>
              <a:rPr lang="zh-CN" altLang="en-US" dirty="0"/>
              <a:t>时也会把所有的平台都编译一遍，那么编译它就会出错了。这样就暂时不适合把这部分支持代码</a:t>
            </a:r>
            <a:r>
              <a:rPr lang="en-US" altLang="zh-CN" dirty="0"/>
              <a:t>upstream</a:t>
            </a:r>
            <a:r>
              <a:rPr lang="zh-CN" altLang="en-US" dirty="0"/>
              <a:t>了，但不影响用户在</a:t>
            </a:r>
            <a:r>
              <a:rPr lang="en-US" altLang="zh-CN" dirty="0"/>
              <a:t>32b</a:t>
            </a:r>
            <a:r>
              <a:rPr lang="zh-CN" altLang="en-US" dirty="0"/>
              <a:t>下的编译和使用。</a:t>
            </a:r>
            <a:endParaRPr lang="en-US" dirty="0"/>
          </a:p>
        </p:txBody>
      </p:sp>
    </p:spTree>
    <p:extLst>
      <p:ext uri="{BB962C8B-B14F-4D97-AF65-F5344CB8AC3E}">
        <p14:creationId xmlns:p14="http://schemas.microsoft.com/office/powerpoint/2010/main" val="149252986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a:bodyPr>
          <a:lstStyle/>
          <a:p>
            <a:r>
              <a:rPr lang="en-US" dirty="0"/>
              <a:t>LEDE</a:t>
            </a:r>
            <a:r>
              <a:rPr lang="zh-CN" altLang="en-US" dirty="0"/>
              <a:t>的各平台</a:t>
            </a:r>
            <a:r>
              <a:rPr lang="en-US" dirty="0"/>
              <a:t>patch</a:t>
            </a:r>
            <a:r>
              <a:rPr lang="zh-CN" altLang="en-US" dirty="0"/>
              <a:t>打回到</a:t>
            </a:r>
            <a:r>
              <a:rPr lang="en-US" dirty="0"/>
              <a:t>OpenWrt</a:t>
            </a:r>
            <a:r>
              <a:rPr lang="zh-CN" altLang="en-US" dirty="0"/>
              <a:t>后，</a:t>
            </a:r>
            <a:r>
              <a:rPr lang="en-US" dirty="0"/>
              <a:t>Target Profile</a:t>
            </a:r>
            <a:r>
              <a:rPr lang="zh-CN" altLang="en-US" dirty="0"/>
              <a:t>里看不到各个平台</a:t>
            </a:r>
            <a:r>
              <a:rPr lang="zh-CN" altLang="en-US" dirty="0" smtClean="0"/>
              <a:t>设备</a:t>
            </a:r>
            <a:endParaRPr lang="en-US" altLang="zh-CN" dirty="0" smtClean="0"/>
          </a:p>
          <a:p>
            <a:endParaRPr lang="zh-CN" altLang="en-US" dirty="0"/>
          </a:p>
          <a:p>
            <a:r>
              <a:rPr lang="zh-CN" altLang="en-US" dirty="0"/>
              <a:t>由于</a:t>
            </a:r>
            <a:r>
              <a:rPr lang="en-US" dirty="0"/>
              <a:t>LEDE</a:t>
            </a:r>
            <a:r>
              <a:rPr lang="zh-CN" altLang="en-US" dirty="0"/>
              <a:t>已经开发了一些新的特性，各平台</a:t>
            </a:r>
            <a:r>
              <a:rPr lang="zh-CN" altLang="en-US" dirty="0" smtClean="0"/>
              <a:t>的</a:t>
            </a:r>
            <a:r>
              <a:rPr lang="zh-CN" altLang="en-US" dirty="0"/>
              <a:t>移植</a:t>
            </a:r>
            <a:r>
              <a:rPr lang="zh-CN" altLang="en-US" dirty="0" smtClean="0"/>
              <a:t>回到</a:t>
            </a:r>
            <a:r>
              <a:rPr lang="en-US" dirty="0"/>
              <a:t>OpenWrt</a:t>
            </a:r>
            <a:r>
              <a:rPr lang="zh-CN" altLang="en-US" dirty="0"/>
              <a:t>后，在</a:t>
            </a:r>
            <a:r>
              <a:rPr lang="en-US" dirty="0"/>
              <a:t>Target Profile</a:t>
            </a:r>
            <a:r>
              <a:rPr lang="zh-CN" altLang="en-US" dirty="0"/>
              <a:t>里看不到各个平台设备了。于是专门定义了一些</a:t>
            </a:r>
            <a:r>
              <a:rPr lang="en-US" dirty="0"/>
              <a:t>profile</a:t>
            </a:r>
            <a:r>
              <a:rPr lang="zh-CN" altLang="en-US" dirty="0"/>
              <a:t>和</a:t>
            </a:r>
            <a:r>
              <a:rPr lang="en-US" dirty="0"/>
              <a:t>device</a:t>
            </a:r>
            <a:r>
              <a:rPr lang="zh-CN" altLang="en-US" dirty="0"/>
              <a:t>关联起来，利用这种关联使得各个平台设备可以在</a:t>
            </a:r>
            <a:r>
              <a:rPr lang="en-US" dirty="0"/>
              <a:t>OpenWrt</a:t>
            </a:r>
            <a:r>
              <a:rPr lang="zh-CN" altLang="en-US" dirty="0"/>
              <a:t>里可见，并且一次只选定一个设备去编译。具体</a:t>
            </a:r>
            <a:r>
              <a:rPr lang="en-US" dirty="0"/>
              <a:t>patch</a:t>
            </a:r>
            <a:r>
              <a:rPr lang="zh-CN" altLang="en-US" dirty="0"/>
              <a:t>参见如下链接：</a:t>
            </a:r>
          </a:p>
          <a:p>
            <a:r>
              <a:rPr lang="en-US" dirty="0" smtClean="0">
                <a:hlinkClick r:id="rId2"/>
              </a:rPr>
              <a:t>https</a:t>
            </a:r>
            <a:r>
              <a:rPr lang="en-US" dirty="0">
                <a:hlinkClick r:id="rId2"/>
              </a:rPr>
              <a:t>://</a:t>
            </a:r>
            <a:r>
              <a:rPr lang="en-US" dirty="0" smtClean="0">
                <a:hlinkClick r:id="rId2"/>
              </a:rPr>
              <a:t>github.com/fsl-jyt/openwrt/commit/f0e7a7e62dcda128c9b0c0e2901287a569262946</a:t>
            </a:r>
            <a:endParaRPr lang="en-US" dirty="0" smtClean="0"/>
          </a:p>
          <a:p>
            <a:endParaRPr lang="en-US" dirty="0"/>
          </a:p>
        </p:txBody>
      </p:sp>
    </p:spTree>
    <p:extLst>
      <p:ext uri="{BB962C8B-B14F-4D97-AF65-F5344CB8AC3E}">
        <p14:creationId xmlns:p14="http://schemas.microsoft.com/office/powerpoint/2010/main" val="262936748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92500" lnSpcReduction="20000"/>
          </a:bodyPr>
          <a:lstStyle/>
          <a:p>
            <a:r>
              <a:rPr lang="en-US" dirty="0"/>
              <a:t>ls2088ardb</a:t>
            </a:r>
            <a:r>
              <a:rPr lang="zh-CN" altLang="en-US" dirty="0"/>
              <a:t>和</a:t>
            </a:r>
            <a:r>
              <a:rPr lang="en-US" dirty="0"/>
              <a:t>ls1043ardb</a:t>
            </a:r>
            <a:r>
              <a:rPr lang="zh-CN" altLang="en-US" dirty="0"/>
              <a:t>有</a:t>
            </a:r>
            <a:r>
              <a:rPr lang="en-US" dirty="0"/>
              <a:t>NOR flash</a:t>
            </a:r>
            <a:r>
              <a:rPr lang="zh-CN" altLang="en-US" dirty="0"/>
              <a:t>选项冲突的</a:t>
            </a:r>
            <a:r>
              <a:rPr lang="zh-CN" altLang="en-US" dirty="0" smtClean="0"/>
              <a:t>问题</a:t>
            </a:r>
            <a:endParaRPr lang="en-US" altLang="zh-CN" dirty="0" smtClean="0"/>
          </a:p>
          <a:p>
            <a:endParaRPr lang="en-US" dirty="0"/>
          </a:p>
          <a:p>
            <a:r>
              <a:rPr lang="zh-CN" altLang="en-US" dirty="0"/>
              <a:t>现有的</a:t>
            </a:r>
            <a:r>
              <a:rPr lang="en-US" altLang="zh-CN" dirty="0"/>
              <a:t>kernel</a:t>
            </a:r>
            <a:r>
              <a:rPr lang="zh-CN" altLang="en-US" dirty="0"/>
              <a:t>配置选项中有</a:t>
            </a:r>
            <a:r>
              <a:rPr lang="en-US" altLang="zh-CN" dirty="0"/>
              <a:t>MTD_CFI_BE_BYTE_SWAP=y</a:t>
            </a:r>
            <a:r>
              <a:rPr lang="zh-CN" altLang="en-US" dirty="0"/>
              <a:t>，已经</a:t>
            </a:r>
            <a:r>
              <a:rPr lang="en-US" altLang="zh-CN" dirty="0"/>
              <a:t>upstream</a:t>
            </a:r>
            <a:r>
              <a:rPr lang="zh-CN" altLang="en-US" dirty="0"/>
              <a:t>的</a:t>
            </a:r>
            <a:r>
              <a:rPr lang="en-US" altLang="zh-CN" dirty="0"/>
              <a:t>ls1043</a:t>
            </a:r>
            <a:r>
              <a:rPr lang="zh-CN" altLang="en-US" dirty="0"/>
              <a:t>在此配置下运行没问题。但在增加</a:t>
            </a:r>
            <a:r>
              <a:rPr lang="en-US" altLang="zh-CN" dirty="0"/>
              <a:t>ls2088</a:t>
            </a:r>
            <a:r>
              <a:rPr lang="zh-CN" altLang="en-US" dirty="0"/>
              <a:t>后，发现它需要配置为</a:t>
            </a:r>
            <a:r>
              <a:rPr lang="en-US" altLang="zh-CN" dirty="0"/>
              <a:t>MTD_CFI_NOSWAP=y</a:t>
            </a:r>
            <a:r>
              <a:rPr lang="zh-CN" altLang="en-US" dirty="0"/>
              <a:t>。这两个选项是互斥的，不能同时选中。因此，在提交</a:t>
            </a:r>
            <a:r>
              <a:rPr lang="en-US" altLang="zh-CN" dirty="0"/>
              <a:t>upstream</a:t>
            </a:r>
            <a:r>
              <a:rPr lang="zh-CN" altLang="en-US" dirty="0"/>
              <a:t>的</a:t>
            </a:r>
            <a:r>
              <a:rPr lang="en-US" altLang="zh-CN" dirty="0"/>
              <a:t>ls1088ardb/ls2088ardb</a:t>
            </a:r>
            <a:r>
              <a:rPr lang="zh-CN" altLang="en-US" dirty="0"/>
              <a:t>支持</a:t>
            </a:r>
            <a:r>
              <a:rPr lang="en-US" altLang="zh-CN" dirty="0"/>
              <a:t>patch</a:t>
            </a:r>
            <a:r>
              <a:rPr lang="zh-CN" altLang="en-US" dirty="0"/>
              <a:t>中并没有包含该选项</a:t>
            </a:r>
            <a:r>
              <a:rPr lang="zh-CN" altLang="en-US" dirty="0" smtClean="0"/>
              <a:t>，特在</a:t>
            </a:r>
            <a:r>
              <a:rPr lang="zh-CN" altLang="en-US" dirty="0"/>
              <a:t>此处注明，编译</a:t>
            </a:r>
            <a:r>
              <a:rPr lang="en-US" altLang="zh-CN" dirty="0"/>
              <a:t>ls2088</a:t>
            </a:r>
            <a:r>
              <a:rPr lang="zh-CN" altLang="en-US" dirty="0"/>
              <a:t>时需要以下步骤去单独修改配置该选项</a:t>
            </a:r>
            <a:r>
              <a:rPr lang="zh-CN" altLang="en-US" dirty="0" smtClean="0"/>
              <a:t>：</a:t>
            </a:r>
            <a:endParaRPr lang="en-US" altLang="zh-CN" dirty="0" smtClean="0"/>
          </a:p>
          <a:p>
            <a:endParaRPr lang="en-US" dirty="0"/>
          </a:p>
          <a:p>
            <a:r>
              <a:rPr lang="en-US" dirty="0"/>
              <a:t>make </a:t>
            </a:r>
            <a:r>
              <a:rPr lang="en-US" dirty="0" err="1"/>
              <a:t>kernel_menuconfig</a:t>
            </a:r>
            <a:endParaRPr lang="en-US" dirty="0"/>
          </a:p>
          <a:p>
            <a:r>
              <a:rPr lang="en-US" dirty="0"/>
              <a:t>Device Drivers  ---&gt;</a:t>
            </a:r>
          </a:p>
          <a:p>
            <a:r>
              <a:rPr lang="en-US" dirty="0"/>
              <a:t>&lt;*&gt; Memory Technology Device (MTD) support  ---&gt;</a:t>
            </a:r>
          </a:p>
          <a:p>
            <a:r>
              <a:rPr lang="en-US" dirty="0"/>
              <a:t>RAM/ROM/Flash chip drivers  ---&gt;</a:t>
            </a:r>
          </a:p>
          <a:p>
            <a:r>
              <a:rPr lang="en-US" dirty="0"/>
              <a:t>	[*] Flash chip driver advanced configuration options</a:t>
            </a:r>
          </a:p>
          <a:p>
            <a:r>
              <a:rPr lang="en-US" dirty="0"/>
              <a:t>		Flash </a:t>
            </a:r>
            <a:r>
              <a:rPr lang="en-US" dirty="0" err="1"/>
              <a:t>cmd</a:t>
            </a:r>
            <a:r>
              <a:rPr lang="en-US" dirty="0"/>
              <a:t>/query data swapping (NO)  ---&gt;</a:t>
            </a:r>
          </a:p>
          <a:p>
            <a:r>
              <a:rPr lang="en-US" dirty="0"/>
              <a:t>			(X) NO</a:t>
            </a:r>
          </a:p>
        </p:txBody>
      </p:sp>
    </p:spTree>
    <p:extLst>
      <p:ext uri="{BB962C8B-B14F-4D97-AF65-F5344CB8AC3E}">
        <p14:creationId xmlns:p14="http://schemas.microsoft.com/office/powerpoint/2010/main" val="87311112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62500" lnSpcReduction="20000"/>
          </a:bodyPr>
          <a:lstStyle/>
          <a:p>
            <a:r>
              <a:rPr lang="en-US" dirty="0" err="1"/>
              <a:t>几个开发tree</a:t>
            </a:r>
            <a:r>
              <a:rPr lang="en-US" dirty="0"/>
              <a:t>/</a:t>
            </a:r>
            <a:r>
              <a:rPr lang="en-US" dirty="0" err="1"/>
              <a:t>branch</a:t>
            </a:r>
            <a:r>
              <a:rPr lang="en-US" dirty="0" err="1" smtClean="0"/>
              <a:t>的说明</a:t>
            </a:r>
            <a:endParaRPr lang="en-US" dirty="0" smtClean="0"/>
          </a:p>
          <a:p>
            <a:endParaRPr lang="en-US" dirty="0"/>
          </a:p>
          <a:p>
            <a:r>
              <a:rPr lang="en-US" dirty="0">
                <a:hlinkClick r:id="rId2"/>
              </a:rPr>
              <a:t>https://</a:t>
            </a:r>
            <a:r>
              <a:rPr lang="en-US" dirty="0" smtClean="0">
                <a:hlinkClick r:id="rId2"/>
              </a:rPr>
              <a:t>github.com/fsl-jyt/source</a:t>
            </a:r>
            <a:r>
              <a:rPr lang="en-US" dirty="0" smtClean="0"/>
              <a:t>	-- </a:t>
            </a:r>
            <a:r>
              <a:rPr lang="en-US" dirty="0" err="1"/>
              <a:t>LEDE开发tree</a:t>
            </a:r>
            <a:endParaRPr lang="en-US" dirty="0"/>
          </a:p>
          <a:p>
            <a:r>
              <a:rPr lang="en-US" dirty="0">
                <a:hlinkClick r:id="rId3"/>
              </a:rPr>
              <a:t>https://</a:t>
            </a:r>
            <a:r>
              <a:rPr lang="en-US" dirty="0" smtClean="0">
                <a:hlinkClick r:id="rId3"/>
              </a:rPr>
              <a:t>github.com/fsl-jyt/source/tree/20161230_ls1088ardb-ls2088ardb-64b</a:t>
            </a:r>
            <a:r>
              <a:rPr lang="en-US" dirty="0" smtClean="0"/>
              <a:t>	--</a:t>
            </a:r>
            <a:r>
              <a:rPr lang="en-US" dirty="0" err="1"/>
              <a:t>基于已经upstream</a:t>
            </a:r>
            <a:r>
              <a:rPr lang="en-US" dirty="0"/>
              <a:t>(ls1012/ls1043/ls1046)的ls1088ardb/ls2088ardb的full flash </a:t>
            </a:r>
            <a:r>
              <a:rPr lang="en-US" dirty="0" err="1"/>
              <a:t>firmware的支持branch</a:t>
            </a:r>
            <a:endParaRPr lang="en-US" dirty="0"/>
          </a:p>
          <a:p>
            <a:r>
              <a:rPr lang="en-US" dirty="0" smtClean="0">
                <a:hlinkClick r:id="rId4"/>
              </a:rPr>
              <a:t>https</a:t>
            </a:r>
            <a:r>
              <a:rPr lang="en-US" dirty="0">
                <a:hlinkClick r:id="rId4"/>
              </a:rPr>
              <a:t>://</a:t>
            </a:r>
            <a:r>
              <a:rPr lang="en-US" dirty="0" smtClean="0">
                <a:hlinkClick r:id="rId4"/>
              </a:rPr>
              <a:t>github.com/fsl-jyt/source/tree/debug-20161208_ls1021atwr-full-flash</a:t>
            </a:r>
            <a:r>
              <a:rPr lang="en-US" dirty="0" smtClean="0"/>
              <a:t>	--</a:t>
            </a:r>
            <a:r>
              <a:rPr lang="en-US" dirty="0" err="1"/>
              <a:t>基于已经upstream</a:t>
            </a:r>
            <a:r>
              <a:rPr lang="en-US" dirty="0"/>
              <a:t>(ls1012/ls1043/ls1046)的ls1021atwr的full flash </a:t>
            </a:r>
            <a:r>
              <a:rPr lang="en-US" dirty="0" err="1"/>
              <a:t>firmware的支持branch</a:t>
            </a:r>
            <a:endParaRPr lang="en-US" dirty="0"/>
          </a:p>
          <a:p>
            <a:r>
              <a:rPr lang="en-US" dirty="0">
                <a:hlinkClick r:id="rId5"/>
              </a:rPr>
              <a:t>https://</a:t>
            </a:r>
            <a:r>
              <a:rPr lang="en-US" dirty="0" smtClean="0">
                <a:hlinkClick r:id="rId5"/>
              </a:rPr>
              <a:t>github.com/fsl-jyt/openwrt</a:t>
            </a:r>
            <a:r>
              <a:rPr lang="en-US" dirty="0" smtClean="0"/>
              <a:t>	-- </a:t>
            </a:r>
            <a:r>
              <a:rPr lang="en-US" dirty="0" err="1"/>
              <a:t>openwrt开发tree</a:t>
            </a:r>
            <a:endParaRPr lang="en-US" dirty="0"/>
          </a:p>
          <a:p>
            <a:r>
              <a:rPr lang="en-US" dirty="0">
                <a:hlinkClick r:id="rId6"/>
              </a:rPr>
              <a:t>https://</a:t>
            </a:r>
            <a:r>
              <a:rPr lang="en-US" dirty="0" smtClean="0">
                <a:hlinkClick r:id="rId6"/>
              </a:rPr>
              <a:t>github.com/fsl-jyt/openwrt/tree/20161230_ls1088ardb-ls2088ardb-64b</a:t>
            </a:r>
            <a:r>
              <a:rPr lang="en-US" dirty="0" smtClean="0"/>
              <a:t>	--</a:t>
            </a:r>
            <a:r>
              <a:rPr lang="en-US" dirty="0"/>
              <a:t>backport已经upstream到LEDE的patch回到openwrt，ls1012ardb/ls1043ardb/ls1046ardb/ls1088ardb/ls2088ardb的全部支持branch</a:t>
            </a:r>
          </a:p>
          <a:p>
            <a:r>
              <a:rPr lang="en-US" dirty="0">
                <a:hlinkClick r:id="rId7"/>
              </a:rPr>
              <a:t>https://</a:t>
            </a:r>
            <a:r>
              <a:rPr lang="en-US" dirty="0" smtClean="0">
                <a:hlinkClick r:id="rId7"/>
              </a:rPr>
              <a:t>github.com/fsl-jyt/u-boot</a:t>
            </a:r>
            <a:r>
              <a:rPr lang="en-US" dirty="0" smtClean="0"/>
              <a:t>	u-</a:t>
            </a:r>
            <a:r>
              <a:rPr lang="en-US" dirty="0" err="1" smtClean="0"/>
              <a:t>boot</a:t>
            </a:r>
            <a:r>
              <a:rPr lang="en-US" dirty="0" err="1"/>
              <a:t>源代码tree</a:t>
            </a:r>
            <a:endParaRPr lang="en-US" dirty="0"/>
          </a:p>
          <a:p>
            <a:r>
              <a:rPr lang="en-US" dirty="0">
                <a:hlinkClick r:id="rId8"/>
              </a:rPr>
              <a:t>https://</a:t>
            </a:r>
            <a:r>
              <a:rPr lang="en-US" dirty="0" smtClean="0">
                <a:hlinkClick r:id="rId8"/>
              </a:rPr>
              <a:t>github.com/fsl-jyt/u-boot/tree/sdk-v2.0-1611_ls1043-ls1012-ls1046</a:t>
            </a:r>
            <a:r>
              <a:rPr lang="en-US" dirty="0" smtClean="0"/>
              <a:t>	--</a:t>
            </a:r>
            <a:r>
              <a:rPr lang="en-US" dirty="0"/>
              <a:t>基于SDK2.0的ls1012/ls1043/ls1046支持branch</a:t>
            </a:r>
          </a:p>
          <a:p>
            <a:r>
              <a:rPr lang="en-US" dirty="0">
                <a:hlinkClick r:id="rId9"/>
              </a:rPr>
              <a:t>https://</a:t>
            </a:r>
            <a:r>
              <a:rPr lang="en-US" dirty="0" smtClean="0">
                <a:hlinkClick r:id="rId9"/>
              </a:rPr>
              <a:t>github.com/fsl-jyt/u-boot/tree/sdk_ls1088a_brngup_1612</a:t>
            </a:r>
            <a:r>
              <a:rPr lang="en-US" dirty="0" smtClean="0"/>
              <a:t>	--</a:t>
            </a:r>
            <a:r>
              <a:rPr lang="en-US" dirty="0"/>
              <a:t>ls1088ardb的支持branch</a:t>
            </a:r>
          </a:p>
          <a:p>
            <a:r>
              <a:rPr lang="en-US" dirty="0">
                <a:hlinkClick r:id="rId10"/>
              </a:rPr>
              <a:t>https://</a:t>
            </a:r>
            <a:r>
              <a:rPr lang="en-US" dirty="0" smtClean="0">
                <a:hlinkClick r:id="rId10"/>
              </a:rPr>
              <a:t>github.com/fsl-jyt/u-boot/tree/sdk_ls1088a_ls2088a_layerscape_1612</a:t>
            </a:r>
            <a:r>
              <a:rPr lang="en-US" dirty="0" smtClean="0"/>
              <a:t>	--</a:t>
            </a:r>
            <a:r>
              <a:rPr lang="en-US" dirty="0"/>
              <a:t>ls2088ardb的支持branch</a:t>
            </a:r>
          </a:p>
          <a:p>
            <a:r>
              <a:rPr lang="en-US" dirty="0">
                <a:hlinkClick r:id="rId11"/>
              </a:rPr>
              <a:t>https://</a:t>
            </a:r>
            <a:r>
              <a:rPr lang="en-US" dirty="0" smtClean="0">
                <a:hlinkClick r:id="rId11"/>
              </a:rPr>
              <a:t>github.com/fsl-jyt/uboot-ls-32b</a:t>
            </a:r>
            <a:r>
              <a:rPr lang="en-US" dirty="0" smtClean="0"/>
              <a:t>	--</a:t>
            </a:r>
            <a:r>
              <a:rPr lang="en-US" dirty="0" err="1"/>
              <a:t>uboot</a:t>
            </a:r>
            <a:r>
              <a:rPr lang="en-US" dirty="0"/>
              <a:t> binary tree</a:t>
            </a:r>
          </a:p>
          <a:p>
            <a:r>
              <a:rPr lang="en-US" dirty="0">
                <a:hlinkClick r:id="rId12"/>
              </a:rPr>
              <a:t>https://</a:t>
            </a:r>
            <a:r>
              <a:rPr lang="en-US" dirty="0" smtClean="0">
                <a:hlinkClick r:id="rId12"/>
              </a:rPr>
              <a:t>github.com/fsl-jyt/mc-binary</a:t>
            </a:r>
            <a:r>
              <a:rPr lang="en-US" dirty="0" smtClean="0"/>
              <a:t>	--</a:t>
            </a:r>
            <a:r>
              <a:rPr lang="en-US" dirty="0"/>
              <a:t>DPAA2.0 </a:t>
            </a:r>
            <a:r>
              <a:rPr lang="en-US" dirty="0" err="1"/>
              <a:t>MC系列固件</a:t>
            </a:r>
            <a:endParaRPr lang="en-US" dirty="0"/>
          </a:p>
          <a:p>
            <a:r>
              <a:rPr lang="en-US" dirty="0">
                <a:hlinkClick r:id="rId13"/>
              </a:rPr>
              <a:t>https://</a:t>
            </a:r>
            <a:r>
              <a:rPr lang="en-US" dirty="0" smtClean="0">
                <a:hlinkClick r:id="rId13"/>
              </a:rPr>
              <a:t>github.com/fsl-jyt/ppfe</a:t>
            </a:r>
            <a:r>
              <a:rPr lang="en-US" dirty="0" smtClean="0"/>
              <a:t>	--</a:t>
            </a:r>
            <a:r>
              <a:rPr lang="en-US" dirty="0" err="1"/>
              <a:t>ppfe固件</a:t>
            </a:r>
            <a:endParaRPr lang="en-US" dirty="0"/>
          </a:p>
          <a:p>
            <a:r>
              <a:rPr lang="en-US" dirty="0">
                <a:hlinkClick r:id="rId14"/>
              </a:rPr>
              <a:t>https://</a:t>
            </a:r>
            <a:r>
              <a:rPr lang="en-US" dirty="0" smtClean="0">
                <a:hlinkClick r:id="rId14"/>
              </a:rPr>
              <a:t>github.com/fsl-jyt/fm-ucode</a:t>
            </a:r>
            <a:r>
              <a:rPr lang="en-US" dirty="0" smtClean="0"/>
              <a:t>	-- </a:t>
            </a:r>
            <a:r>
              <a:rPr lang="en-US" dirty="0" err="1"/>
              <a:t>fman</a:t>
            </a:r>
            <a:r>
              <a:rPr lang="en-US" dirty="0" err="1" smtClean="0"/>
              <a:t>固件</a:t>
            </a:r>
            <a:endParaRPr lang="en-US" dirty="0" smtClean="0"/>
          </a:p>
          <a:p>
            <a:r>
              <a:rPr lang="en-US" u="sng">
                <a:hlinkClick r:id="rId15"/>
              </a:rPr>
              <a:t>https://github.com/fsl-jyt/linux-wrt</a:t>
            </a:r>
            <a:r>
              <a:rPr lang="en-US"/>
              <a:t>	--OpenWrt/LEDE base Linux develop tree</a:t>
            </a:r>
          </a:p>
          <a:p>
            <a:endParaRPr lang="en-US" dirty="0"/>
          </a:p>
        </p:txBody>
      </p:sp>
    </p:spTree>
    <p:extLst>
      <p:ext uri="{BB962C8B-B14F-4D97-AF65-F5344CB8AC3E}">
        <p14:creationId xmlns:p14="http://schemas.microsoft.com/office/powerpoint/2010/main" val="52546923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lstStyle/>
          <a:p>
            <a:r>
              <a:rPr lang="zh-CN" altLang="en-US" dirty="0"/>
              <a:t>截至</a:t>
            </a:r>
            <a:r>
              <a:rPr lang="en-US" altLang="zh-CN" dirty="0"/>
              <a:t>2017</a:t>
            </a:r>
            <a:r>
              <a:rPr lang="zh-CN" altLang="en-US" dirty="0"/>
              <a:t>年</a:t>
            </a:r>
            <a:r>
              <a:rPr lang="en-US" altLang="zh-CN" dirty="0"/>
              <a:t>1</a:t>
            </a:r>
            <a:r>
              <a:rPr lang="zh-CN" altLang="en-US" dirty="0"/>
              <a:t>月</a:t>
            </a:r>
            <a:r>
              <a:rPr lang="en-US" altLang="zh-CN" dirty="0"/>
              <a:t>3</a:t>
            </a:r>
            <a:r>
              <a:rPr lang="zh-CN" altLang="en-US" dirty="0"/>
              <a:t>日，</a:t>
            </a:r>
            <a:r>
              <a:rPr lang="en-US" dirty="0"/>
              <a:t>LEDE</a:t>
            </a:r>
            <a:r>
              <a:rPr lang="zh-CN" altLang="en-US" dirty="0"/>
              <a:t>社区接收了</a:t>
            </a:r>
            <a:r>
              <a:rPr lang="en-US" dirty="0"/>
              <a:t>ls1088ardb/ls2088ardb</a:t>
            </a:r>
            <a:r>
              <a:rPr lang="zh-CN" altLang="en-US" dirty="0"/>
              <a:t>的支持</a:t>
            </a:r>
            <a:r>
              <a:rPr lang="en-US" dirty="0" smtClean="0"/>
              <a:t>patch</a:t>
            </a:r>
          </a:p>
        </p:txBody>
      </p:sp>
    </p:spTree>
    <p:extLst>
      <p:ext uri="{BB962C8B-B14F-4D97-AF65-F5344CB8AC3E}">
        <p14:creationId xmlns:p14="http://schemas.microsoft.com/office/powerpoint/2010/main" val="426603533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一些典型应用场景及所要搭配的相关</a:t>
            </a:r>
            <a:r>
              <a:rPr lang="zh-CN" altLang="en-US" dirty="0" smtClean="0"/>
              <a:t>软硬件</a:t>
            </a:r>
            <a:endParaRPr lang="en-US" dirty="0"/>
          </a:p>
        </p:txBody>
      </p:sp>
      <p:sp>
        <p:nvSpPr>
          <p:cNvPr id="3" name="文本占位符 2"/>
          <p:cNvSpPr>
            <a:spLocks noGrp="1"/>
          </p:cNvSpPr>
          <p:nvPr>
            <p:ph type="body" sz="quarter" idx="10"/>
          </p:nvPr>
        </p:nvSpPr>
        <p:spPr/>
        <p:txBody>
          <a:bodyPr>
            <a:normAutofit lnSpcReduction="10000"/>
          </a:bodyPr>
          <a:lstStyle/>
          <a:p>
            <a:r>
              <a:rPr lang="zh-CN" altLang="en-US" dirty="0"/>
              <a:t>存储相关的：</a:t>
            </a:r>
            <a:r>
              <a:rPr lang="en-US" altLang="zh-CN" dirty="0"/>
              <a:t>ftp</a:t>
            </a:r>
            <a:r>
              <a:rPr lang="zh-CN" altLang="en-US" dirty="0"/>
              <a:t>，</a:t>
            </a:r>
            <a:r>
              <a:rPr lang="en-US" altLang="zh-CN" dirty="0"/>
              <a:t>samba</a:t>
            </a:r>
            <a:r>
              <a:rPr lang="zh-CN" altLang="en-US" dirty="0"/>
              <a:t>，</a:t>
            </a:r>
            <a:r>
              <a:rPr lang="en-US" altLang="zh-CN" dirty="0" err="1"/>
              <a:t>pcie-sata</a:t>
            </a:r>
            <a:r>
              <a:rPr lang="zh-CN" altLang="en-US" dirty="0"/>
              <a:t>，硬盘，离线下载</a:t>
            </a:r>
          </a:p>
          <a:p>
            <a:r>
              <a:rPr lang="zh-CN" altLang="en-US" dirty="0"/>
              <a:t>多媒体相关的：音频</a:t>
            </a:r>
            <a:r>
              <a:rPr lang="en-US" altLang="zh-CN" dirty="0"/>
              <a:t>/</a:t>
            </a:r>
            <a:r>
              <a:rPr lang="zh-CN" altLang="en-US" dirty="0"/>
              <a:t>视频</a:t>
            </a:r>
            <a:r>
              <a:rPr lang="en-US" altLang="zh-CN" dirty="0"/>
              <a:t>-</a:t>
            </a:r>
            <a:r>
              <a:rPr lang="zh-CN" altLang="en-US" dirty="0"/>
              <a:t>采集</a:t>
            </a:r>
            <a:r>
              <a:rPr lang="en-US" altLang="zh-CN" dirty="0"/>
              <a:t>/</a:t>
            </a:r>
            <a:r>
              <a:rPr lang="zh-CN" altLang="en-US" dirty="0"/>
              <a:t>播放，媒体服务器，点对点音频对话、视频播放，摄像头、显卡</a:t>
            </a:r>
          </a:p>
          <a:p>
            <a:r>
              <a:rPr lang="zh-CN" altLang="en-US" dirty="0"/>
              <a:t>网站相关的：</a:t>
            </a:r>
            <a:r>
              <a:rPr lang="en-US" altLang="zh-CN" dirty="0"/>
              <a:t>LAMP</a:t>
            </a:r>
            <a:r>
              <a:rPr lang="zh-CN" altLang="en-US" dirty="0"/>
              <a:t>，</a:t>
            </a:r>
            <a:r>
              <a:rPr lang="en-US" altLang="zh-CN" dirty="0" err="1"/>
              <a:t>wifi</a:t>
            </a:r>
            <a:r>
              <a:rPr lang="zh-CN" altLang="en-US" dirty="0"/>
              <a:t>广告，</a:t>
            </a:r>
            <a:r>
              <a:rPr lang="en-US" altLang="zh-CN" dirty="0" err="1"/>
              <a:t>luci</a:t>
            </a:r>
            <a:r>
              <a:rPr lang="zh-CN" altLang="en-US" dirty="0"/>
              <a:t>开发，外部访问家庭</a:t>
            </a:r>
            <a:r>
              <a:rPr lang="en-US" altLang="zh-CN" dirty="0" err="1"/>
              <a:t>wifi</a:t>
            </a:r>
            <a:r>
              <a:rPr lang="zh-CN" altLang="en-US" dirty="0"/>
              <a:t>上的个人博客，</a:t>
            </a:r>
            <a:r>
              <a:rPr lang="en-US" altLang="zh-CN" dirty="0" err="1"/>
              <a:t>wifidog</a:t>
            </a:r>
            <a:r>
              <a:rPr lang="zh-CN" altLang="en-US" dirty="0"/>
              <a:t>认证，</a:t>
            </a:r>
            <a:r>
              <a:rPr lang="en-US" altLang="zh-CN" dirty="0" err="1"/>
              <a:t>wifi</a:t>
            </a:r>
            <a:r>
              <a:rPr lang="zh-CN" altLang="en-US" dirty="0"/>
              <a:t>营业厅排队和广播</a:t>
            </a:r>
          </a:p>
          <a:p>
            <a:r>
              <a:rPr lang="zh-CN" altLang="en-US" dirty="0"/>
              <a:t>网络：无线互连自组网，室内</a:t>
            </a:r>
            <a:r>
              <a:rPr lang="en-US" altLang="zh-CN" dirty="0" err="1"/>
              <a:t>wifi</a:t>
            </a:r>
            <a:r>
              <a:rPr lang="zh-CN" altLang="en-US" dirty="0"/>
              <a:t>定位，翻墙，多拨叠加宽带，</a:t>
            </a:r>
            <a:r>
              <a:rPr lang="en-US" altLang="zh-CN" dirty="0" err="1"/>
              <a:t>vpn</a:t>
            </a:r>
            <a:r>
              <a:rPr lang="zh-CN" altLang="en-US" dirty="0"/>
              <a:t>，中继，防火墙，转发规则，蓝牙</a:t>
            </a:r>
            <a:r>
              <a:rPr lang="en-US" altLang="zh-CN" dirty="0"/>
              <a:t>/</a:t>
            </a:r>
            <a:r>
              <a:rPr lang="en-US" altLang="zh-CN" dirty="0" err="1"/>
              <a:t>zigbee</a:t>
            </a:r>
            <a:r>
              <a:rPr lang="en-US" altLang="zh-CN" dirty="0"/>
              <a:t>/</a:t>
            </a:r>
            <a:r>
              <a:rPr lang="en-US" altLang="zh-CN" dirty="0" err="1"/>
              <a:t>wifi</a:t>
            </a:r>
            <a:r>
              <a:rPr lang="zh-CN" altLang="en-US" dirty="0"/>
              <a:t>网络互连</a:t>
            </a:r>
          </a:p>
          <a:p>
            <a:r>
              <a:rPr lang="zh-CN" altLang="en-US" dirty="0"/>
              <a:t>测试：</a:t>
            </a:r>
            <a:r>
              <a:rPr lang="en-US" altLang="zh-CN" dirty="0"/>
              <a:t>Atheros/Broadcom/Marvell/</a:t>
            </a:r>
            <a:r>
              <a:rPr lang="en-US" altLang="zh-CN" dirty="0" err="1"/>
              <a:t>Ralink</a:t>
            </a:r>
            <a:r>
              <a:rPr lang="en-US" altLang="zh-CN" dirty="0"/>
              <a:t>/</a:t>
            </a:r>
            <a:r>
              <a:rPr lang="en-US" altLang="zh-CN" dirty="0" err="1"/>
              <a:t>Realtek</a:t>
            </a:r>
            <a:r>
              <a:rPr lang="en-US" altLang="zh-CN" dirty="0"/>
              <a:t>/</a:t>
            </a:r>
            <a:r>
              <a:rPr lang="zh-CN" altLang="en-US" dirty="0"/>
              <a:t>等主流</a:t>
            </a:r>
            <a:r>
              <a:rPr lang="en-US" altLang="zh-CN" dirty="0" err="1"/>
              <a:t>wifi</a:t>
            </a:r>
            <a:r>
              <a:rPr lang="zh-CN" altLang="en-US" dirty="0"/>
              <a:t>卡搭配</a:t>
            </a:r>
            <a:r>
              <a:rPr lang="en-US" altLang="zh-CN" dirty="0"/>
              <a:t>ls1043</a:t>
            </a:r>
            <a:r>
              <a:rPr lang="zh-CN" altLang="en-US" dirty="0"/>
              <a:t>和</a:t>
            </a:r>
            <a:r>
              <a:rPr lang="en-US" altLang="zh-CN" dirty="0"/>
              <a:t>ls1012</a:t>
            </a:r>
            <a:r>
              <a:rPr lang="zh-CN" altLang="en-US" dirty="0"/>
              <a:t>时的性能数据？帮助用户选型</a:t>
            </a:r>
            <a:r>
              <a:rPr lang="zh-CN" altLang="en-US" dirty="0" smtClean="0"/>
              <a:t>。</a:t>
            </a:r>
            <a:endParaRPr lang="en-US" altLang="zh-CN" dirty="0" smtClean="0"/>
          </a:p>
          <a:p>
            <a:endParaRPr lang="zh-CN" altLang="en-US" dirty="0"/>
          </a:p>
          <a:p>
            <a:r>
              <a:rPr lang="zh-CN" altLang="en-US" dirty="0"/>
              <a:t>高级无人餐厅：手机连接餐厅</a:t>
            </a:r>
            <a:r>
              <a:rPr lang="en-US" altLang="zh-CN" dirty="0" err="1"/>
              <a:t>wifi</a:t>
            </a:r>
            <a:r>
              <a:rPr lang="zh-CN" altLang="en-US" dirty="0"/>
              <a:t>网站，</a:t>
            </a:r>
            <a:r>
              <a:rPr lang="en-US" altLang="zh-CN" dirty="0" err="1"/>
              <a:t>wifi</a:t>
            </a:r>
            <a:r>
              <a:rPr lang="zh-CN" altLang="en-US" dirty="0"/>
              <a:t>餐厅菜单广告，微信</a:t>
            </a:r>
            <a:r>
              <a:rPr lang="en-US" altLang="zh-CN" dirty="0"/>
              <a:t>/</a:t>
            </a:r>
            <a:r>
              <a:rPr lang="zh-CN" altLang="en-US" dirty="0"/>
              <a:t>无线下单，</a:t>
            </a:r>
            <a:r>
              <a:rPr lang="en-US" altLang="zh-CN" dirty="0" err="1"/>
              <a:t>wifi</a:t>
            </a:r>
            <a:r>
              <a:rPr lang="zh-CN" altLang="en-US" dirty="0"/>
              <a:t>室内定位、辅助无人机餐厅内自动端盘送餐、无人机集成支付芯片完成现场买单</a:t>
            </a:r>
            <a:r>
              <a:rPr lang="zh-CN" altLang="en-US" dirty="0" smtClean="0"/>
              <a:t>。</a:t>
            </a:r>
            <a:endParaRPr lang="zh-CN" altLang="en-US" dirty="0"/>
          </a:p>
        </p:txBody>
      </p:sp>
    </p:spTree>
    <p:extLst>
      <p:ext uri="{BB962C8B-B14F-4D97-AF65-F5344CB8AC3E}">
        <p14:creationId xmlns:p14="http://schemas.microsoft.com/office/powerpoint/2010/main" val="22555668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OpenWrt/LEDE</a:t>
            </a:r>
            <a:r>
              <a:rPr lang="zh-CN" altLang="en-US" dirty="0" smtClean="0"/>
              <a:t>配置</a:t>
            </a:r>
            <a:endParaRPr lang="en-US" dirty="0"/>
          </a:p>
        </p:txBody>
      </p:sp>
      <p:sp>
        <p:nvSpPr>
          <p:cNvPr id="3" name="内容占位符 2"/>
          <p:cNvSpPr>
            <a:spLocks noGrp="1"/>
          </p:cNvSpPr>
          <p:nvPr>
            <p:ph idx="1"/>
          </p:nvPr>
        </p:nvSpPr>
        <p:spPr/>
        <p:txBody>
          <a:bodyPr/>
          <a:lstStyle/>
          <a:p>
            <a:r>
              <a:rPr lang="zh-CN" altLang="en-US" dirty="0" smtClean="0"/>
              <a:t>在</a:t>
            </a:r>
            <a:r>
              <a:rPr lang="zh-CN" altLang="en-US" dirty="0"/>
              <a:t>一个新安装的</a:t>
            </a:r>
            <a:r>
              <a:rPr lang="en-US" dirty="0"/>
              <a:t>Ubuntu</a:t>
            </a:r>
            <a:r>
              <a:rPr lang="zh-CN" altLang="en-US" dirty="0"/>
              <a:t>系统上第一次运行</a:t>
            </a:r>
            <a:r>
              <a:rPr lang="en-US" dirty="0"/>
              <a:t>make </a:t>
            </a:r>
            <a:r>
              <a:rPr lang="en-US" dirty="0" err="1"/>
              <a:t>menuconfig</a:t>
            </a:r>
            <a:r>
              <a:rPr lang="en-US" dirty="0"/>
              <a:t>，</a:t>
            </a:r>
            <a:r>
              <a:rPr lang="zh-CN" altLang="en-US" dirty="0"/>
              <a:t>可能会提示缺少某些软件包，按照提示安装它们，例如：</a:t>
            </a:r>
          </a:p>
          <a:p>
            <a:r>
              <a:rPr lang="en-US" dirty="0" err="1"/>
              <a:t>sudo</a:t>
            </a:r>
            <a:r>
              <a:rPr lang="en-US" dirty="0"/>
              <a:t> apt-get install </a:t>
            </a:r>
            <a:r>
              <a:rPr lang="en-US" dirty="0" err="1"/>
              <a:t>zlib</a:t>
            </a:r>
            <a:r>
              <a:rPr lang="en-US" dirty="0"/>
              <a:t>.</a:t>
            </a:r>
          </a:p>
          <a:p>
            <a:r>
              <a:rPr lang="en-US" dirty="0" err="1"/>
              <a:t>sudo</a:t>
            </a:r>
            <a:r>
              <a:rPr lang="en-US" dirty="0"/>
              <a:t> apt-get install </a:t>
            </a:r>
            <a:r>
              <a:rPr lang="en-US" dirty="0" err="1"/>
              <a:t>openssl</a:t>
            </a:r>
            <a:r>
              <a:rPr lang="en-US" dirty="0" smtClean="0"/>
              <a:t>.</a:t>
            </a:r>
          </a:p>
          <a:p>
            <a:endParaRPr lang="en-US" dirty="0"/>
          </a:p>
          <a:p>
            <a:r>
              <a:rPr lang="zh-CN" altLang="en-US" dirty="0"/>
              <a:t>安装完成必要的软件包之后再继续</a:t>
            </a:r>
            <a:r>
              <a:rPr lang="zh-CN" altLang="en-US" dirty="0" smtClean="0"/>
              <a:t>运行</a:t>
            </a:r>
            <a:endParaRPr lang="en-US" altLang="zh-CN" dirty="0" smtClean="0"/>
          </a:p>
          <a:p>
            <a:r>
              <a:rPr lang="en-US" dirty="0" smtClean="0"/>
              <a:t>make </a:t>
            </a:r>
            <a:r>
              <a:rPr lang="en-US" dirty="0" err="1"/>
              <a:t>menuconfig</a:t>
            </a:r>
            <a:endParaRPr lang="en-US" dirty="0"/>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5</a:t>
            </a:fld>
            <a:endParaRPr lang="en-US" altLang="en-US"/>
          </a:p>
        </p:txBody>
      </p:sp>
    </p:spTree>
    <p:extLst>
      <p:ext uri="{BB962C8B-B14F-4D97-AF65-F5344CB8AC3E}">
        <p14:creationId xmlns:p14="http://schemas.microsoft.com/office/powerpoint/2010/main" val="1185762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ath9k </a:t>
            </a:r>
            <a:r>
              <a:rPr lang="en-US" altLang="zh-CN" dirty="0" err="1"/>
              <a:t>wifi</a:t>
            </a:r>
            <a:r>
              <a:rPr lang="zh-CN" altLang="en-US" dirty="0"/>
              <a:t>环境搭建</a:t>
            </a:r>
            <a:br>
              <a:rPr lang="zh-CN" altLang="en-US" dirty="0"/>
            </a:br>
            <a:endParaRPr lang="en-US" dirty="0"/>
          </a:p>
        </p:txBody>
      </p:sp>
      <p:sp>
        <p:nvSpPr>
          <p:cNvPr id="3" name="文本占位符 2"/>
          <p:cNvSpPr>
            <a:spLocks noGrp="1"/>
          </p:cNvSpPr>
          <p:nvPr>
            <p:ph type="body" sz="quarter" idx="10"/>
          </p:nvPr>
        </p:nvSpPr>
        <p:spPr/>
        <p:txBody>
          <a:bodyPr/>
          <a:lstStyle/>
          <a:p>
            <a:r>
              <a:rPr lang="en-US" altLang="zh-CN" dirty="0" smtClean="0"/>
              <a:t>ls1043</a:t>
            </a:r>
            <a:r>
              <a:rPr lang="zh-CN" altLang="en-US" dirty="0"/>
              <a:t>移植到</a:t>
            </a:r>
            <a:r>
              <a:rPr lang="en-US" altLang="zh-CN" dirty="0"/>
              <a:t>OpenWrt</a:t>
            </a:r>
            <a:r>
              <a:rPr lang="zh-CN" altLang="en-US" dirty="0"/>
              <a:t>之后，在谢啸东和廖国旗帮助下，搭建起来一个</a:t>
            </a:r>
            <a:r>
              <a:rPr lang="en-US" altLang="zh-CN" dirty="0"/>
              <a:t>ls1043ardb</a:t>
            </a:r>
            <a:r>
              <a:rPr lang="zh-CN" altLang="en-US" dirty="0"/>
              <a:t>使用</a:t>
            </a:r>
            <a:r>
              <a:rPr lang="en-US" altLang="zh-CN" dirty="0"/>
              <a:t>ath9k</a:t>
            </a:r>
            <a:r>
              <a:rPr lang="zh-CN" altLang="en-US" dirty="0"/>
              <a:t>无线卡的环境，主要涉及到一些</a:t>
            </a:r>
            <a:r>
              <a:rPr lang="en-US" altLang="zh-CN" dirty="0"/>
              <a:t>OpenWrt</a:t>
            </a:r>
            <a:r>
              <a:rPr lang="zh-CN" altLang="en-US" dirty="0"/>
              <a:t>、</a:t>
            </a:r>
            <a:r>
              <a:rPr lang="en-US" altLang="zh-CN" dirty="0"/>
              <a:t>kernel</a:t>
            </a:r>
            <a:r>
              <a:rPr lang="zh-CN" altLang="en-US" dirty="0"/>
              <a:t>、</a:t>
            </a:r>
            <a:r>
              <a:rPr lang="en-US" altLang="zh-CN" dirty="0"/>
              <a:t>LUCI</a:t>
            </a:r>
            <a:r>
              <a:rPr lang="zh-CN" altLang="en-US" dirty="0"/>
              <a:t>的配置，</a:t>
            </a:r>
            <a:r>
              <a:rPr lang="zh-CN" altLang="en-US" dirty="0" smtClean="0"/>
              <a:t>在此记录</a:t>
            </a:r>
            <a:r>
              <a:rPr lang="zh-CN" altLang="en-US" dirty="0"/>
              <a:t>配置过程并对两位同事表示感谢！</a:t>
            </a:r>
          </a:p>
          <a:p>
            <a:endParaRPr lang="en-US" dirty="0"/>
          </a:p>
        </p:txBody>
      </p:sp>
    </p:spTree>
    <p:extLst>
      <p:ext uri="{BB962C8B-B14F-4D97-AF65-F5344CB8AC3E}">
        <p14:creationId xmlns:p14="http://schemas.microsoft.com/office/powerpoint/2010/main" val="225746839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77500" lnSpcReduction="20000"/>
          </a:bodyPr>
          <a:lstStyle/>
          <a:p>
            <a:r>
              <a:rPr lang="en-US" dirty="0"/>
              <a:t>---</a:t>
            </a:r>
            <a:r>
              <a:rPr lang="en-US" dirty="0" err="1"/>
              <a:t>wrt</a:t>
            </a:r>
            <a:r>
              <a:rPr lang="en-US" dirty="0"/>
              <a:t>: make </a:t>
            </a:r>
            <a:r>
              <a:rPr lang="en-US" dirty="0" err="1"/>
              <a:t>menuconfig</a:t>
            </a:r>
            <a:endParaRPr lang="en-US" dirty="0"/>
          </a:p>
          <a:p>
            <a:r>
              <a:rPr lang="en-US" dirty="0"/>
              <a:t>Libraries  ---&gt;</a:t>
            </a:r>
          </a:p>
          <a:p>
            <a:r>
              <a:rPr lang="en-US" dirty="0"/>
              <a:t>&lt;*&gt; </a:t>
            </a:r>
            <a:r>
              <a:rPr lang="en-US" dirty="0" err="1"/>
              <a:t>libnfnetlink</a:t>
            </a:r>
            <a:endParaRPr lang="en-US" dirty="0"/>
          </a:p>
          <a:p>
            <a:r>
              <a:rPr lang="en-US" dirty="0"/>
              <a:t>&lt;*&gt; </a:t>
            </a:r>
            <a:r>
              <a:rPr lang="en-US" dirty="0" err="1"/>
              <a:t>libnl</a:t>
            </a:r>
            <a:endParaRPr lang="en-US" dirty="0"/>
          </a:p>
          <a:p>
            <a:endParaRPr lang="en-US" dirty="0"/>
          </a:p>
          <a:p>
            <a:r>
              <a:rPr lang="en-US" dirty="0"/>
              <a:t>Network  ---&gt;</a:t>
            </a:r>
          </a:p>
          <a:p>
            <a:r>
              <a:rPr lang="en-US" dirty="0"/>
              <a:t>&lt;*&gt; </a:t>
            </a:r>
            <a:r>
              <a:rPr lang="en-US" dirty="0" err="1"/>
              <a:t>hostapd</a:t>
            </a:r>
            <a:endParaRPr lang="en-US" dirty="0"/>
          </a:p>
          <a:p>
            <a:r>
              <a:rPr lang="en-US" dirty="0"/>
              <a:t>-*- </a:t>
            </a:r>
            <a:r>
              <a:rPr lang="en-US" dirty="0" err="1"/>
              <a:t>hostapd</a:t>
            </a:r>
            <a:r>
              <a:rPr lang="en-US" dirty="0"/>
              <a:t>-common</a:t>
            </a:r>
          </a:p>
          <a:p>
            <a:r>
              <a:rPr lang="en-US" dirty="0"/>
              <a:t>&lt;*&gt; </a:t>
            </a:r>
            <a:r>
              <a:rPr lang="en-US" dirty="0" err="1"/>
              <a:t>hostapd-utils</a:t>
            </a:r>
            <a:endParaRPr lang="en-US" dirty="0"/>
          </a:p>
          <a:p>
            <a:endParaRPr lang="en-US" dirty="0"/>
          </a:p>
          <a:p>
            <a:r>
              <a:rPr lang="en-US" dirty="0"/>
              <a:t>Kernel modules  ---&gt;</a:t>
            </a:r>
          </a:p>
          <a:p>
            <a:r>
              <a:rPr lang="en-US" dirty="0"/>
              <a:t>Wireless Drivers  ---&gt;</a:t>
            </a:r>
          </a:p>
          <a:p>
            <a:r>
              <a:rPr lang="en-US" dirty="0"/>
              <a:t>&lt;*&gt; kmod-ath9k</a:t>
            </a:r>
          </a:p>
          <a:p>
            <a:endParaRPr lang="en-US" dirty="0"/>
          </a:p>
          <a:p>
            <a:r>
              <a:rPr lang="en-US" dirty="0"/>
              <a:t>Base system  ---&gt;</a:t>
            </a:r>
          </a:p>
          <a:p>
            <a:r>
              <a:rPr lang="en-US" dirty="0"/>
              <a:t>&lt;*&gt; </a:t>
            </a:r>
            <a:r>
              <a:rPr lang="en-US" dirty="0" err="1"/>
              <a:t>dnsmasq</a:t>
            </a:r>
            <a:endParaRPr lang="en-US" dirty="0"/>
          </a:p>
        </p:txBody>
      </p:sp>
    </p:spTree>
    <p:extLst>
      <p:ext uri="{BB962C8B-B14F-4D97-AF65-F5344CB8AC3E}">
        <p14:creationId xmlns:p14="http://schemas.microsoft.com/office/powerpoint/2010/main" val="410178800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55000" lnSpcReduction="20000"/>
          </a:bodyPr>
          <a:lstStyle/>
          <a:p>
            <a:r>
              <a:rPr lang="en-US" dirty="0"/>
              <a:t>---</a:t>
            </a:r>
            <a:r>
              <a:rPr lang="en-US" dirty="0" err="1"/>
              <a:t>wrt</a:t>
            </a:r>
            <a:r>
              <a:rPr lang="en-US" dirty="0"/>
              <a:t>: make </a:t>
            </a:r>
            <a:r>
              <a:rPr lang="en-US" dirty="0" err="1"/>
              <a:t>kernel_menuconfig</a:t>
            </a:r>
            <a:endParaRPr lang="en-US" dirty="0"/>
          </a:p>
          <a:p>
            <a:r>
              <a:rPr lang="en-US" dirty="0"/>
              <a:t>[*] Networking support  ---&gt;</a:t>
            </a:r>
          </a:p>
          <a:p>
            <a:r>
              <a:rPr lang="en-US" dirty="0"/>
              <a:t>-*-   Wireless  ---&gt;</a:t>
            </a:r>
          </a:p>
          <a:p>
            <a:r>
              <a:rPr lang="en-US" dirty="0"/>
              <a:t>[*]   Wireless extensions</a:t>
            </a:r>
          </a:p>
          <a:p>
            <a:r>
              <a:rPr lang="en-US" dirty="0"/>
              <a:t>[*]   WEXT_SPY</a:t>
            </a:r>
          </a:p>
          <a:p>
            <a:r>
              <a:rPr lang="en-US" dirty="0"/>
              <a:t>[*]   WEXT_PRIV</a:t>
            </a:r>
          </a:p>
          <a:p>
            <a:r>
              <a:rPr lang="en-US" dirty="0"/>
              <a:t>&lt;*&gt;   cfg80211 - wireless configuration API</a:t>
            </a:r>
          </a:p>
          <a:p>
            <a:r>
              <a:rPr lang="en-US" dirty="0"/>
              <a:t>[*]     enable </a:t>
            </a:r>
            <a:r>
              <a:rPr lang="en-US" dirty="0" err="1"/>
              <a:t>powersave</a:t>
            </a:r>
            <a:r>
              <a:rPr lang="en-US" dirty="0"/>
              <a:t> by default</a:t>
            </a:r>
          </a:p>
          <a:p>
            <a:r>
              <a:rPr lang="en-US" dirty="0"/>
              <a:t>&lt;*&gt;   Generic IEEE 802.11 Networking Stack (mac80211)</a:t>
            </a:r>
          </a:p>
          <a:p>
            <a:r>
              <a:rPr lang="en-US" dirty="0"/>
              <a:t>[*]   Minstrel</a:t>
            </a:r>
          </a:p>
          <a:p>
            <a:r>
              <a:rPr lang="en-US" dirty="0"/>
              <a:t>[*]     Minstrel 802.11n support</a:t>
            </a:r>
          </a:p>
          <a:p>
            <a:r>
              <a:rPr lang="en-US" dirty="0"/>
              <a:t>-*-   Enable LED triggers</a:t>
            </a:r>
          </a:p>
          <a:p>
            <a:endParaRPr lang="en-US" dirty="0"/>
          </a:p>
          <a:p>
            <a:r>
              <a:rPr lang="en-US" dirty="0"/>
              <a:t>Device Drivers  ---&gt;</a:t>
            </a:r>
          </a:p>
          <a:p>
            <a:r>
              <a:rPr lang="en-US" dirty="0"/>
              <a:t>[*] Network device support  ---&gt;</a:t>
            </a:r>
          </a:p>
          <a:p>
            <a:r>
              <a:rPr lang="en-US" dirty="0"/>
              <a:t>[*]   Wireless LAN  ---&gt;</a:t>
            </a:r>
          </a:p>
          <a:p>
            <a:r>
              <a:rPr lang="en-US" dirty="0"/>
              <a:t>&lt;*&gt;   Atheros Wireless Cards  ---&gt;</a:t>
            </a:r>
          </a:p>
          <a:p>
            <a:r>
              <a:rPr lang="en-US" dirty="0"/>
              <a:t>[*]   Atheros </a:t>
            </a:r>
            <a:r>
              <a:rPr lang="en-US" dirty="0" err="1"/>
              <a:t>bluetooth</a:t>
            </a:r>
            <a:r>
              <a:rPr lang="en-US" dirty="0"/>
              <a:t> coexistence support</a:t>
            </a:r>
          </a:p>
          <a:p>
            <a:r>
              <a:rPr lang="en-US" dirty="0"/>
              <a:t>&lt;*&gt;   Atheros 802.11n wireless cards support</a:t>
            </a:r>
          </a:p>
          <a:p>
            <a:r>
              <a:rPr lang="en-US" dirty="0"/>
              <a:t>[*]     Atheros ath9k PCI/</a:t>
            </a:r>
            <a:r>
              <a:rPr lang="en-US" dirty="0" err="1"/>
              <a:t>PCIe</a:t>
            </a:r>
            <a:r>
              <a:rPr lang="en-US" dirty="0"/>
              <a:t> bus support</a:t>
            </a:r>
          </a:p>
          <a:p>
            <a:r>
              <a:rPr lang="en-US" dirty="0"/>
              <a:t>[*]   Atheros ath9k support for PC OEM cards</a:t>
            </a:r>
          </a:p>
        </p:txBody>
      </p:sp>
    </p:spTree>
    <p:extLst>
      <p:ext uri="{BB962C8B-B14F-4D97-AF65-F5344CB8AC3E}">
        <p14:creationId xmlns:p14="http://schemas.microsoft.com/office/powerpoint/2010/main" val="67026839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sz="quarter" idx="10"/>
          </p:nvPr>
        </p:nvSpPr>
        <p:spPr/>
        <p:txBody>
          <a:bodyPr>
            <a:normAutofit fontScale="92500" lnSpcReduction="10000"/>
          </a:bodyPr>
          <a:lstStyle/>
          <a:p>
            <a:r>
              <a:rPr lang="en-US" dirty="0" smtClean="0"/>
              <a:t>---</a:t>
            </a:r>
            <a:r>
              <a:rPr lang="en-US" dirty="0" err="1"/>
              <a:t>wrt</a:t>
            </a:r>
            <a:r>
              <a:rPr lang="en-US" dirty="0"/>
              <a:t> kernel </a:t>
            </a:r>
            <a:r>
              <a:rPr lang="en-US" dirty="0" err="1"/>
              <a:t>bootup</a:t>
            </a:r>
            <a:r>
              <a:rPr lang="en-US" dirty="0"/>
              <a:t>:</a:t>
            </a:r>
          </a:p>
          <a:p>
            <a:r>
              <a:rPr lang="en-US" dirty="0"/>
              <a:t>/</a:t>
            </a:r>
            <a:r>
              <a:rPr lang="en-US" dirty="0" err="1"/>
              <a:t>etc</a:t>
            </a:r>
            <a:r>
              <a:rPr lang="en-US" dirty="0"/>
              <a:t>/</a:t>
            </a:r>
            <a:r>
              <a:rPr lang="en-US" dirty="0" err="1"/>
              <a:t>init.d</a:t>
            </a:r>
            <a:r>
              <a:rPr lang="en-US" dirty="0"/>
              <a:t>/firewall stop</a:t>
            </a:r>
          </a:p>
          <a:p>
            <a:r>
              <a:rPr lang="en-US" dirty="0"/>
              <a:t>vi /</a:t>
            </a:r>
            <a:r>
              <a:rPr lang="en-US" dirty="0" err="1"/>
              <a:t>etc</a:t>
            </a:r>
            <a:r>
              <a:rPr lang="en-US" dirty="0"/>
              <a:t>/</a:t>
            </a:r>
            <a:r>
              <a:rPr lang="en-US" dirty="0" err="1"/>
              <a:t>config</a:t>
            </a:r>
            <a:r>
              <a:rPr lang="en-US" dirty="0"/>
              <a:t>/wireless #</a:t>
            </a:r>
            <a:r>
              <a:rPr lang="zh-CN" altLang="en-US" dirty="0"/>
              <a:t>删除或注释掉</a:t>
            </a:r>
            <a:r>
              <a:rPr lang="en-US" dirty="0"/>
              <a:t>option disabled 1</a:t>
            </a:r>
            <a:r>
              <a:rPr lang="zh-CN" altLang="en-US" dirty="0"/>
              <a:t>这句</a:t>
            </a:r>
          </a:p>
          <a:p>
            <a:r>
              <a:rPr lang="en-US" dirty="0" err="1"/>
              <a:t>wifi</a:t>
            </a:r>
            <a:r>
              <a:rPr lang="en-US" dirty="0"/>
              <a:t> up </a:t>
            </a:r>
          </a:p>
          <a:p>
            <a:r>
              <a:rPr lang="en-US" dirty="0" err="1"/>
              <a:t>passwd</a:t>
            </a:r>
            <a:r>
              <a:rPr lang="en-US" dirty="0"/>
              <a:t>	#</a:t>
            </a:r>
            <a:r>
              <a:rPr lang="zh-CN" altLang="en-US" dirty="0"/>
              <a:t>修改</a:t>
            </a:r>
            <a:r>
              <a:rPr lang="en-US" dirty="0"/>
              <a:t>root</a:t>
            </a:r>
            <a:r>
              <a:rPr lang="zh-CN" altLang="en-US" dirty="0"/>
              <a:t>用户</a:t>
            </a:r>
            <a:r>
              <a:rPr lang="zh-CN" altLang="en-US" dirty="0" smtClean="0"/>
              <a:t>密码</a:t>
            </a:r>
            <a:endParaRPr lang="en-US" altLang="zh-CN" dirty="0" smtClean="0"/>
          </a:p>
          <a:p>
            <a:endParaRPr lang="zh-CN" altLang="en-US" dirty="0"/>
          </a:p>
          <a:p>
            <a:r>
              <a:rPr lang="en-US" altLang="zh-CN" dirty="0" smtClean="0"/>
              <a:t>---</a:t>
            </a:r>
            <a:r>
              <a:rPr lang="en-US" dirty="0" err="1"/>
              <a:t>wrt</a:t>
            </a:r>
            <a:r>
              <a:rPr lang="en-US" dirty="0"/>
              <a:t> </a:t>
            </a:r>
            <a:r>
              <a:rPr lang="en-US" dirty="0" err="1"/>
              <a:t>luci</a:t>
            </a:r>
            <a:r>
              <a:rPr lang="en-US" dirty="0"/>
              <a:t> login as root:</a:t>
            </a:r>
          </a:p>
          <a:p>
            <a:r>
              <a:rPr lang="en-US" dirty="0"/>
              <a:t>network-&gt;firewall-&gt;traffic rules-&gt;New source NAT(bottom):</a:t>
            </a:r>
          </a:p>
          <a:p>
            <a:r>
              <a:rPr lang="en-US" dirty="0" err="1"/>
              <a:t>name:xxxx</a:t>
            </a:r>
            <a:endParaRPr lang="en-US" dirty="0"/>
          </a:p>
          <a:p>
            <a:r>
              <a:rPr lang="en-US" dirty="0"/>
              <a:t>source </a:t>
            </a:r>
            <a:r>
              <a:rPr lang="en-US" dirty="0" err="1"/>
              <a:t>zone:lan</a:t>
            </a:r>
            <a:endParaRPr lang="en-US" dirty="0"/>
          </a:p>
          <a:p>
            <a:r>
              <a:rPr lang="en-US" dirty="0"/>
              <a:t>destination </a:t>
            </a:r>
            <a:r>
              <a:rPr lang="en-US" dirty="0" err="1"/>
              <a:t>zone:wan</a:t>
            </a:r>
            <a:endParaRPr lang="en-US" dirty="0"/>
          </a:p>
          <a:p>
            <a:r>
              <a:rPr lang="en-US" dirty="0"/>
              <a:t>to source IP:10.193.20.100(eth1)</a:t>
            </a:r>
          </a:p>
          <a:p>
            <a:r>
              <a:rPr lang="en-US" dirty="0"/>
              <a:t>[save &amp; apply]</a:t>
            </a:r>
          </a:p>
        </p:txBody>
      </p:sp>
    </p:spTree>
    <p:extLst>
      <p:ext uri="{BB962C8B-B14F-4D97-AF65-F5344CB8AC3E}">
        <p14:creationId xmlns:p14="http://schemas.microsoft.com/office/powerpoint/2010/main" val="321032438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Q &amp; A</a:t>
            </a:r>
            <a:endParaRPr lang="en-US" dirty="0"/>
          </a:p>
        </p:txBody>
      </p:sp>
      <p:sp>
        <p:nvSpPr>
          <p:cNvPr id="3" name="文本占位符 2"/>
          <p:cNvSpPr>
            <a:spLocks noGrp="1"/>
          </p:cNvSpPr>
          <p:nvPr>
            <p:ph type="body" sz="quarter" idx="10"/>
          </p:nvPr>
        </p:nvSpPr>
        <p:spPr/>
        <p:txBody>
          <a:bodyPr/>
          <a:lstStyle/>
          <a:p>
            <a:r>
              <a:rPr lang="zh-CN" altLang="en-US" dirty="0"/>
              <a:t>欢迎大家继续补充开发过程中遇到的问题和记录解决的过程</a:t>
            </a:r>
            <a:endParaRPr lang="en-US" altLang="zh-CN" dirty="0"/>
          </a:p>
          <a:p>
            <a:endParaRPr lang="zh-CN" altLang="en-US" dirty="0"/>
          </a:p>
          <a:p>
            <a:r>
              <a:rPr lang="zh-CN" altLang="en-US" dirty="0"/>
              <a:t>技术的积累和经验的传承，需要每一个参与者的共同协作和</a:t>
            </a:r>
            <a:r>
              <a:rPr lang="zh-CN" altLang="en-US" dirty="0" smtClean="0"/>
              <a:t>努力</a:t>
            </a:r>
            <a:endParaRPr lang="en-US" dirty="0"/>
          </a:p>
          <a:p>
            <a:endParaRPr lang="en-US" dirty="0"/>
          </a:p>
        </p:txBody>
      </p:sp>
    </p:spTree>
    <p:extLst>
      <p:ext uri="{BB962C8B-B14F-4D97-AF65-F5344CB8AC3E}">
        <p14:creationId xmlns:p14="http://schemas.microsoft.com/office/powerpoint/2010/main" val="283704684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a:t>Target System (NXP </a:t>
            </a:r>
            <a:r>
              <a:rPr lang="en-US" dirty="0" err="1"/>
              <a:t>Layerscape</a:t>
            </a:r>
            <a:r>
              <a:rPr lang="en-US" dirty="0"/>
              <a:t>)  ---&gt;</a:t>
            </a:r>
          </a:p>
          <a:p>
            <a:r>
              <a:rPr lang="en-US" dirty="0"/>
              <a:t>	</a:t>
            </a:r>
            <a:r>
              <a:rPr lang="en-US" dirty="0">
                <a:solidFill>
                  <a:srgbClr val="FF0000"/>
                </a:solidFill>
              </a:rPr>
              <a:t>(X) NXP </a:t>
            </a:r>
            <a:r>
              <a:rPr lang="en-US" dirty="0" err="1">
                <a:solidFill>
                  <a:srgbClr val="FF0000"/>
                </a:solidFill>
              </a:rPr>
              <a:t>Layerscape</a:t>
            </a:r>
            <a:endParaRPr lang="en-US" dirty="0">
              <a:solidFill>
                <a:srgbClr val="FF0000"/>
              </a:solidFill>
            </a:endParaRPr>
          </a:p>
          <a:p>
            <a:r>
              <a:rPr lang="en-US" dirty="0" err="1"/>
              <a:t>Subtarget</a:t>
            </a:r>
            <a:r>
              <a:rPr lang="en-US" dirty="0"/>
              <a:t> (</a:t>
            </a:r>
            <a:r>
              <a:rPr lang="en-US" dirty="0" err="1"/>
              <a:t>layerscape</a:t>
            </a:r>
            <a:r>
              <a:rPr lang="en-US" dirty="0"/>
              <a:t> 64b boards)  ---&gt;</a:t>
            </a:r>
          </a:p>
          <a:p>
            <a:r>
              <a:rPr lang="en-US" dirty="0"/>
              <a:t>	</a:t>
            </a:r>
            <a:r>
              <a:rPr lang="en-US" dirty="0">
                <a:solidFill>
                  <a:srgbClr val="FF0000"/>
                </a:solidFill>
              </a:rPr>
              <a:t>(X) </a:t>
            </a:r>
            <a:r>
              <a:rPr lang="en-US" dirty="0" err="1">
                <a:solidFill>
                  <a:srgbClr val="FF0000"/>
                </a:solidFill>
              </a:rPr>
              <a:t>layerscape</a:t>
            </a:r>
            <a:r>
              <a:rPr lang="en-US" dirty="0">
                <a:solidFill>
                  <a:srgbClr val="FF0000"/>
                </a:solidFill>
              </a:rPr>
              <a:t> 64b boards</a:t>
            </a:r>
          </a:p>
          <a:p>
            <a:r>
              <a:rPr lang="en-US" dirty="0"/>
              <a:t>	( ) </a:t>
            </a:r>
            <a:r>
              <a:rPr lang="en-US" dirty="0" err="1"/>
              <a:t>layerscape</a:t>
            </a:r>
            <a:r>
              <a:rPr lang="en-US" dirty="0"/>
              <a:t> 32b boards</a:t>
            </a:r>
          </a:p>
          <a:p>
            <a:r>
              <a:rPr lang="en-US" dirty="0"/>
              <a:t>Target Profile (Default Profile)  ---&gt;</a:t>
            </a:r>
          </a:p>
          <a:p>
            <a:r>
              <a:rPr lang="en-US" dirty="0"/>
              <a:t>	( ) Multiple devices</a:t>
            </a:r>
          </a:p>
          <a:p>
            <a:r>
              <a:rPr lang="en-US" dirty="0"/>
              <a:t>	</a:t>
            </a:r>
            <a:r>
              <a:rPr lang="en-US" dirty="0">
                <a:solidFill>
                  <a:srgbClr val="FF0000"/>
                </a:solidFill>
              </a:rPr>
              <a:t>(X) Default Profile</a:t>
            </a:r>
          </a:p>
          <a:p>
            <a:r>
              <a:rPr lang="en-US" dirty="0"/>
              <a:t>	( ) ls1012ardb-64b</a:t>
            </a:r>
          </a:p>
          <a:p>
            <a:r>
              <a:rPr lang="en-US" dirty="0"/>
              <a:t>	( ) ls1043ardb-64b</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6</a:t>
            </a:fld>
            <a:endParaRPr lang="en-US" altLang="en-US"/>
          </a:p>
        </p:txBody>
      </p:sp>
    </p:spTree>
    <p:extLst>
      <p:ext uri="{BB962C8B-B14F-4D97-AF65-F5344CB8AC3E}">
        <p14:creationId xmlns:p14="http://schemas.microsoft.com/office/powerpoint/2010/main" val="86518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fontScale="92500" lnSpcReduction="20000"/>
          </a:bodyPr>
          <a:lstStyle/>
          <a:p>
            <a:r>
              <a:rPr lang="en-US" dirty="0"/>
              <a:t>Global build settings  ---&gt;</a:t>
            </a:r>
          </a:p>
          <a:p>
            <a:r>
              <a:rPr lang="en-US" dirty="0"/>
              <a:t>	Binary stripping method (none)  ---&gt;</a:t>
            </a:r>
          </a:p>
          <a:p>
            <a:r>
              <a:rPr lang="en-US" dirty="0"/>
              <a:t>		</a:t>
            </a:r>
            <a:r>
              <a:rPr lang="en-US" dirty="0">
                <a:solidFill>
                  <a:srgbClr val="FF0000"/>
                </a:solidFill>
              </a:rPr>
              <a:t>(X) none</a:t>
            </a:r>
          </a:p>
          <a:p>
            <a:r>
              <a:rPr lang="en-US" dirty="0"/>
              <a:t>		( ) strip</a:t>
            </a:r>
          </a:p>
          <a:p>
            <a:r>
              <a:rPr lang="en-US" dirty="0"/>
              <a:t>		( ) </a:t>
            </a:r>
            <a:r>
              <a:rPr lang="en-US" dirty="0" err="1"/>
              <a:t>sstrip</a:t>
            </a:r>
            <a:endParaRPr lang="en-US" dirty="0"/>
          </a:p>
          <a:p>
            <a:r>
              <a:rPr lang="en-US" dirty="0">
                <a:solidFill>
                  <a:srgbClr val="FF0000"/>
                </a:solidFill>
              </a:rPr>
              <a:t>[ ] Package the LEDE-based Toolchain</a:t>
            </a:r>
          </a:p>
          <a:p>
            <a:r>
              <a:rPr lang="en-US" dirty="0"/>
              <a:t>Boot Loaders  ---&gt;</a:t>
            </a:r>
          </a:p>
          <a:p>
            <a:r>
              <a:rPr lang="en-US" dirty="0"/>
              <a:t>	&lt;*&gt; uboot-layerscape-64b-ls1012ardb</a:t>
            </a:r>
          </a:p>
          <a:p>
            <a:r>
              <a:rPr lang="en-US" dirty="0"/>
              <a:t>	&lt;*&gt; uboot-layerscape-64b-ls1043ardb</a:t>
            </a:r>
          </a:p>
          <a:p>
            <a:r>
              <a:rPr lang="en-US" dirty="0"/>
              <a:t>Firmware  ---&gt;</a:t>
            </a:r>
          </a:p>
          <a:p>
            <a:r>
              <a:rPr lang="en-US" dirty="0"/>
              <a:t>	&lt;*&gt; fman-layerscape-ls1043ardb</a:t>
            </a:r>
          </a:p>
          <a:p>
            <a:r>
              <a:rPr lang="en-US" dirty="0"/>
              <a:t>	&lt;*&gt; ppfe-ls1012ardb</a:t>
            </a:r>
          </a:p>
          <a:p>
            <a:r>
              <a:rPr lang="en-US" dirty="0"/>
              <a:t>	&lt;*&gt; rcw-layerscape-ls1012ardb</a:t>
            </a:r>
          </a:p>
          <a:p>
            <a:r>
              <a:rPr lang="en-US" dirty="0"/>
              <a:t>	&lt;*&gt; rcw-layerscape-ls1043ardb</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7</a:t>
            </a:fld>
            <a:endParaRPr lang="en-US" altLang="en-US"/>
          </a:p>
        </p:txBody>
      </p:sp>
    </p:spTree>
    <p:extLst>
      <p:ext uri="{BB962C8B-B14F-4D97-AF65-F5344CB8AC3E}">
        <p14:creationId xmlns:p14="http://schemas.microsoft.com/office/powerpoint/2010/main" val="398102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en-US" dirty="0"/>
              <a:t>Target Profile</a:t>
            </a:r>
            <a:r>
              <a:rPr lang="zh-CN" altLang="en-US" dirty="0"/>
              <a:t>中默认打开</a:t>
            </a:r>
            <a:r>
              <a:rPr lang="en-US" dirty="0"/>
              <a:t>Default Profile，</a:t>
            </a:r>
            <a:r>
              <a:rPr lang="zh-CN" altLang="en-US" dirty="0"/>
              <a:t>此时将会同时编译</a:t>
            </a:r>
            <a:r>
              <a:rPr lang="en-US" dirty="0"/>
              <a:t>ls1012ardb-64b</a:t>
            </a:r>
            <a:r>
              <a:rPr lang="zh-CN" altLang="en-US" dirty="0"/>
              <a:t>和</a:t>
            </a:r>
            <a:r>
              <a:rPr lang="en-US" dirty="0"/>
              <a:t>ls1043ardb-64b</a:t>
            </a:r>
            <a:r>
              <a:rPr lang="zh-CN" altLang="en-US" dirty="0"/>
              <a:t>的固件。也可以单独选中其中一个，那么将只编译选中的那个目标固件。</a:t>
            </a:r>
          </a:p>
          <a:p>
            <a:r>
              <a:rPr lang="en-US" dirty="0"/>
              <a:t>OpenWrt/LEDE</a:t>
            </a:r>
            <a:r>
              <a:rPr lang="zh-CN" altLang="en-US" dirty="0"/>
              <a:t>在</a:t>
            </a:r>
            <a:r>
              <a:rPr lang="en-US" dirty="0"/>
              <a:t>make</a:t>
            </a:r>
            <a:r>
              <a:rPr lang="zh-CN" altLang="en-US" dirty="0"/>
              <a:t>的时候将会自动清理精剪可执行文件，这将导致</a:t>
            </a:r>
            <a:r>
              <a:rPr lang="en-US" dirty="0"/>
              <a:t>ls1012ardb</a:t>
            </a:r>
            <a:r>
              <a:rPr lang="zh-CN" altLang="en-US" dirty="0"/>
              <a:t>的</a:t>
            </a:r>
            <a:r>
              <a:rPr lang="en-US" dirty="0" err="1"/>
              <a:t>ppfe</a:t>
            </a:r>
            <a:r>
              <a:rPr lang="zh-CN" altLang="en-US" dirty="0"/>
              <a:t>网络驱动的固件被破坏，所以在编译</a:t>
            </a:r>
            <a:r>
              <a:rPr lang="en-US" dirty="0"/>
              <a:t>ls1012ardb</a:t>
            </a:r>
            <a:r>
              <a:rPr lang="zh-CN" altLang="en-US" dirty="0"/>
              <a:t>之前，必须选中</a:t>
            </a:r>
            <a:r>
              <a:rPr lang="en-US" dirty="0"/>
              <a:t>CONFIG_NO_STRIP=</a:t>
            </a:r>
            <a:r>
              <a:rPr lang="en-US" dirty="0" err="1"/>
              <a:t>y：Binary</a:t>
            </a:r>
            <a:r>
              <a:rPr lang="en-US" dirty="0"/>
              <a:t> stripping method (none)</a:t>
            </a:r>
          </a:p>
          <a:p>
            <a:r>
              <a:rPr lang="en-US" dirty="0"/>
              <a:t>OpenWrt/LEDE</a:t>
            </a:r>
            <a:r>
              <a:rPr lang="zh-CN" altLang="en-US" dirty="0"/>
              <a:t>允许手工打开或者</a:t>
            </a:r>
            <a:r>
              <a:rPr lang="zh-CN" altLang="en-US" dirty="0" smtClean="0"/>
              <a:t>关闭</a:t>
            </a:r>
            <a:r>
              <a:rPr lang="en-US" dirty="0" smtClean="0"/>
              <a:t>package</a:t>
            </a:r>
            <a:r>
              <a:rPr lang="en-US" dirty="0"/>
              <a:t>，</a:t>
            </a:r>
            <a:r>
              <a:rPr lang="zh-CN" altLang="en-US" dirty="0"/>
              <a:t>但这些</a:t>
            </a:r>
            <a:r>
              <a:rPr lang="en-US" dirty="0"/>
              <a:t>package</a:t>
            </a:r>
            <a:r>
              <a:rPr lang="zh-CN" altLang="en-US" dirty="0"/>
              <a:t>对</a:t>
            </a:r>
            <a:r>
              <a:rPr lang="en-US" dirty="0"/>
              <a:t>target</a:t>
            </a:r>
            <a:r>
              <a:rPr lang="zh-CN" altLang="en-US" dirty="0"/>
              <a:t>默认设定的</a:t>
            </a:r>
            <a:r>
              <a:rPr lang="en-US" dirty="0"/>
              <a:t>package</a:t>
            </a:r>
            <a:r>
              <a:rPr lang="zh-CN" altLang="en-US" dirty="0"/>
              <a:t>依赖打开规则只在第一次</a:t>
            </a:r>
            <a:r>
              <a:rPr lang="en-US" dirty="0"/>
              <a:t>make </a:t>
            </a:r>
            <a:r>
              <a:rPr lang="en-US" dirty="0" err="1"/>
              <a:t>menuconfig</a:t>
            </a:r>
            <a:r>
              <a:rPr lang="zh-CN" altLang="en-US" dirty="0"/>
              <a:t>时有效，一旦保存过一次之后，再切换不同</a:t>
            </a:r>
            <a:r>
              <a:rPr lang="en-US" dirty="0"/>
              <a:t>target，</a:t>
            </a:r>
            <a:r>
              <a:rPr lang="zh-CN" altLang="en-US" dirty="0"/>
              <a:t>往往不同</a:t>
            </a:r>
            <a:r>
              <a:rPr lang="en-US" dirty="0"/>
              <a:t>target</a:t>
            </a:r>
            <a:r>
              <a:rPr lang="zh-CN" altLang="en-US" dirty="0"/>
              <a:t>所默认的</a:t>
            </a:r>
            <a:r>
              <a:rPr lang="en-US" dirty="0"/>
              <a:t>package</a:t>
            </a:r>
            <a:r>
              <a:rPr lang="zh-CN" altLang="en-US" dirty="0"/>
              <a:t>依赖打开将失效。</a:t>
            </a:r>
          </a:p>
          <a:p>
            <a:r>
              <a:rPr lang="zh-CN" altLang="en-US" dirty="0"/>
              <a:t>若选中了</a:t>
            </a:r>
            <a:r>
              <a:rPr lang="en-US" altLang="zh-CN" dirty="0"/>
              <a:t>[ ] </a:t>
            </a:r>
            <a:r>
              <a:rPr lang="en-US" dirty="0"/>
              <a:t>Package the LEDE-based Toolchain，</a:t>
            </a:r>
            <a:r>
              <a:rPr lang="zh-CN" altLang="en-US" dirty="0"/>
              <a:t>将会在编译完成的</a:t>
            </a:r>
            <a:r>
              <a:rPr lang="en-US" dirty="0"/>
              <a:t>bin</a:t>
            </a:r>
            <a:r>
              <a:rPr lang="zh-CN" altLang="en-US" dirty="0"/>
              <a:t>目录下存放一个</a:t>
            </a:r>
            <a:r>
              <a:rPr lang="en-US" dirty="0"/>
              <a:t>toolchain</a:t>
            </a:r>
            <a:r>
              <a:rPr lang="zh-CN" altLang="en-US" dirty="0"/>
              <a:t>压缩包</a:t>
            </a:r>
            <a:r>
              <a:rPr lang="zh-CN" altLang="en-US" dirty="0" smtClean="0"/>
              <a:t>，在</a:t>
            </a:r>
            <a:r>
              <a:rPr lang="zh-CN" altLang="en-US" dirty="0"/>
              <a:t>引用</a:t>
            </a:r>
            <a:r>
              <a:rPr lang="zh-CN" altLang="en-US" dirty="0" smtClean="0"/>
              <a:t>该</a:t>
            </a:r>
            <a:r>
              <a:rPr lang="en-US" dirty="0" smtClean="0"/>
              <a:t>toolchain</a:t>
            </a:r>
            <a:r>
              <a:rPr lang="zh-CN" altLang="en-US" dirty="0"/>
              <a:t>时需要指定一个工作目录参数</a:t>
            </a:r>
            <a:r>
              <a:rPr lang="en-US" dirty="0"/>
              <a:t>STAGING_DIR=</a:t>
            </a:r>
          </a:p>
        </p:txBody>
      </p:sp>
      <p:sp>
        <p:nvSpPr>
          <p:cNvPr id="4" name="灯片编号占位符 3"/>
          <p:cNvSpPr>
            <a:spLocks noGrp="1"/>
          </p:cNvSpPr>
          <p:nvPr>
            <p:ph type="sldNum" sz="quarter" idx="12"/>
          </p:nvPr>
        </p:nvSpPr>
        <p:spPr/>
        <p:txBody>
          <a:bodyPr/>
          <a:lstStyle/>
          <a:p>
            <a:fld id="{DDC2268F-99A2-44EB-BCD9-ECB3FB6B735F}" type="slidenum">
              <a:rPr lang="en-US" altLang="en-US" smtClean="0"/>
              <a:pPr/>
              <a:t>8</a:t>
            </a:fld>
            <a:endParaRPr lang="en-US" altLang="en-US"/>
          </a:p>
        </p:txBody>
      </p:sp>
    </p:spTree>
    <p:extLst>
      <p:ext uri="{BB962C8B-B14F-4D97-AF65-F5344CB8AC3E}">
        <p14:creationId xmlns:p14="http://schemas.microsoft.com/office/powerpoint/2010/main" val="3394161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39">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0">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67499</TotalTime>
  <Pages>0</Pages>
  <Words>5278</Words>
  <Characters>0</Characters>
  <Application>Microsoft Office PowerPoint</Application>
  <DocSecurity>0</DocSecurity>
  <PresentationFormat>全屏显示(4:3)</PresentationFormat>
  <Lines>0</Lines>
  <Paragraphs>506</Paragraphs>
  <Slides>65</Slides>
  <Notes>7</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65</vt:i4>
      </vt:variant>
    </vt:vector>
  </HeadingPairs>
  <TitlesOfParts>
    <vt:vector size="70" baseType="lpstr">
      <vt:lpstr>宋体</vt:lpstr>
      <vt:lpstr>Arial</vt:lpstr>
      <vt:lpstr>Wingdings</vt:lpstr>
      <vt:lpstr>0_Master Content Slide</vt:lpstr>
      <vt:lpstr>10_ FSL Logo Slide</vt:lpstr>
      <vt:lpstr>OpenWrt/LEDE开发和使用过程中的那些事儿  记录ls1043ardb/ls1012ardb等layerscape平台加入LEDE的开发过程</vt:lpstr>
      <vt:lpstr>内容</vt:lpstr>
      <vt:lpstr>OpenWrt/LEDE介绍</vt:lpstr>
      <vt:lpstr>OpenWrt/LEDE介绍</vt:lpstr>
      <vt:lpstr>OpenWrt/LEDE下载</vt:lpstr>
      <vt:lpstr>OpenWrt/LEDE配置</vt:lpstr>
      <vt:lpstr>PowerPoint 演示文稿</vt:lpstr>
      <vt:lpstr>PowerPoint 演示文稿</vt:lpstr>
      <vt:lpstr>PowerPoint 演示文稿</vt:lpstr>
      <vt:lpstr>OpenWrt/LEDE编译</vt:lpstr>
      <vt:lpstr>PowerPoint 演示文稿</vt:lpstr>
      <vt:lpstr>PowerPoint 演示文稿</vt:lpstr>
      <vt:lpstr>OpenWrt/LEDE烧写</vt:lpstr>
      <vt:lpstr>PowerPoint 演示文稿</vt:lpstr>
      <vt:lpstr>相关源代码功能结构介绍</vt:lpstr>
      <vt:lpstr>PowerPoint 演示文稿</vt:lpstr>
      <vt:lpstr>PowerPoint 演示文稿</vt:lpstr>
      <vt:lpstr>如何增加一个新的平台/目标/设备</vt:lpstr>
      <vt:lpstr>kernel的移植</vt:lpstr>
      <vt:lpstr>获得OpenWrt/LEDE kernel base的两个方法</vt:lpstr>
      <vt:lpstr>uboot的移植</vt:lpstr>
      <vt:lpstr>其它固件的准备</vt:lpstr>
      <vt:lpstr>加入到已有平台代码架构</vt:lpstr>
      <vt:lpstr>PowerPoint 演示文稿</vt:lpstr>
      <vt:lpstr>PowerPoint 演示文稿</vt:lpstr>
      <vt:lpstr>PowerPoint 演示文稿</vt:lpstr>
      <vt:lpstr>PowerPoint 演示文稿</vt:lpstr>
      <vt:lpstr>PowerPoint 演示文稿</vt:lpstr>
      <vt:lpstr>如何修改flash分区大小</vt:lpstr>
      <vt:lpstr>uboot环境变量中bootargs分区表的修改</vt:lpstr>
      <vt:lpstr>target/linux/layerscape/image/Makefile固件拼接配置的修改</vt:lpstr>
      <vt:lpstr>开发和使用过程中遇到的那些坑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一些典型应用场景及所要搭配的相关软硬件</vt:lpstr>
      <vt:lpstr>ath9k wifi环境搭建 </vt:lpstr>
      <vt:lpstr>PowerPoint 演示文稿</vt:lpstr>
      <vt:lpstr>PowerPoint 演示文稿</vt:lpstr>
      <vt:lpstr>PowerPoint 演示文稿</vt:lpstr>
      <vt:lpstr>Q &amp; A</vt:lpstr>
      <vt:lpstr>PowerPoint 演示文稿</vt:lpstr>
    </vt:vector>
  </TitlesOfParts>
  <Company>Free Scale</Company>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4:3 Ratio</dc:title>
  <dc:creator>rls02c</dc:creator>
  <cp:lastModifiedBy>Jiang Yutang-B14898</cp:lastModifiedBy>
  <cp:revision>1057</cp:revision>
  <dcterms:created xsi:type="dcterms:W3CDTF">2012-11-14T23:25:03Z</dcterms:created>
  <dcterms:modified xsi:type="dcterms:W3CDTF">2017-01-07T05:59:06Z</dcterms:modified>
</cp:coreProperties>
</file>