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6"/>
  </p:notesMasterIdLst>
  <p:handoutMasterIdLst>
    <p:handoutMasterId r:id="rId7"/>
  </p:handoutMasterIdLst>
  <p:sldIdLst>
    <p:sldId id="8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27F"/>
    <a:srgbClr val="006B6B"/>
    <a:srgbClr val="26D07C"/>
    <a:srgbClr val="E31B4C"/>
    <a:srgbClr val="6AB2E7"/>
    <a:srgbClr val="507289"/>
    <a:srgbClr val="FFA252"/>
    <a:srgbClr val="77B6BA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EF193-8B79-469E-A679-E368E8CFF9B6}" v="331" dt="2023-09-29T07:38:22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DD25B86A-4523-A24E-9598-9BB50475B056}"/>
    <pc:docChg chg="delSld modSld sldOrd">
      <pc:chgData name="Timo Mühlhaus" userId="1b6b3aba618dadac" providerId="LiveId" clId="{DD25B86A-4523-A24E-9598-9BB50475B056}" dt="2021-07-16T04:45:59.236" v="54" actId="2696"/>
      <pc:docMkLst>
        <pc:docMk/>
      </pc:docMkLst>
      <pc:sldChg chg="modSp">
        <pc:chgData name="Timo Mühlhaus" userId="1b6b3aba618dadac" providerId="LiveId" clId="{DD25B86A-4523-A24E-9598-9BB50475B056}" dt="2021-07-15T14:39:09.869" v="0" actId="1076"/>
        <pc:sldMkLst>
          <pc:docMk/>
          <pc:sldMk cId="1655693537" sldId="271"/>
        </pc:sldMkLst>
        <pc:spChg chg="mod">
          <ac:chgData name="Timo Mühlhaus" userId="1b6b3aba618dadac" providerId="LiveId" clId="{DD25B86A-4523-A24E-9598-9BB50475B056}" dt="2021-07-15T14:39:09.869" v="0" actId="1076"/>
          <ac:spMkLst>
            <pc:docMk/>
            <pc:sldMk cId="1655693537" sldId="271"/>
            <ac:spMk id="69" creationId="{8C8335A2-1F03-4BCA-87C7-E70D9F51AAF7}"/>
          </ac:spMkLst>
        </pc:spChg>
      </pc:sldChg>
      <pc:sldChg chg="del">
        <pc:chgData name="Timo Mühlhaus" userId="1b6b3aba618dadac" providerId="LiveId" clId="{DD25B86A-4523-A24E-9598-9BB50475B056}" dt="2021-07-16T04:43:40.369" v="47" actId="2696"/>
        <pc:sldMkLst>
          <pc:docMk/>
          <pc:sldMk cId="3881273431" sldId="274"/>
        </pc:sldMkLst>
      </pc:sldChg>
      <pc:sldChg chg="modSp ord">
        <pc:chgData name="Timo Mühlhaus" userId="1b6b3aba618dadac" providerId="LiveId" clId="{DD25B86A-4523-A24E-9598-9BB50475B056}" dt="2021-07-16T04:45:53.459" v="53" actId="1076"/>
        <pc:sldMkLst>
          <pc:docMk/>
          <pc:sldMk cId="2308968525" sldId="304"/>
        </pc:sldMkLst>
        <pc:spChg chg="mod">
          <ac:chgData name="Timo Mühlhaus" userId="1b6b3aba618dadac" providerId="LiveId" clId="{DD25B86A-4523-A24E-9598-9BB50475B056}" dt="2021-07-16T04:45:16.864" v="51" actId="207"/>
          <ac:spMkLst>
            <pc:docMk/>
            <pc:sldMk cId="2308968525" sldId="304"/>
            <ac:spMk id="11" creationId="{85C95B9A-8F11-49D9-8EEB-60146FAB48AA}"/>
          </ac:spMkLst>
        </pc:spChg>
        <pc:spChg chg="mod">
          <ac:chgData name="Timo Mühlhaus" userId="1b6b3aba618dadac" providerId="LiveId" clId="{DD25B86A-4523-A24E-9598-9BB50475B056}" dt="2021-07-16T04:45:10.920" v="50" actId="207"/>
          <ac:spMkLst>
            <pc:docMk/>
            <pc:sldMk cId="2308968525" sldId="304"/>
            <ac:spMk id="13" creationId="{4E8DFD11-90B6-43F5-81CF-8BFF1A5149A1}"/>
          </ac:spMkLst>
        </pc:spChg>
        <pc:spChg chg="mod">
          <ac:chgData name="Timo Mühlhaus" userId="1b6b3aba618dadac" providerId="LiveId" clId="{DD25B86A-4523-A24E-9598-9BB50475B056}" dt="2021-07-16T04:44:57.279" v="49" actId="207"/>
          <ac:spMkLst>
            <pc:docMk/>
            <pc:sldMk cId="2308968525" sldId="304"/>
            <ac:spMk id="14" creationId="{F8F399CF-354B-432C-A874-B640805284F8}"/>
          </ac:spMkLst>
        </pc:spChg>
        <pc:spChg chg="mod">
          <ac:chgData name="Timo Mühlhaus" userId="1b6b3aba618dadac" providerId="LiveId" clId="{DD25B86A-4523-A24E-9598-9BB50475B056}" dt="2021-07-16T04:45:28.600" v="52" actId="207"/>
          <ac:spMkLst>
            <pc:docMk/>
            <pc:sldMk cId="2308968525" sldId="304"/>
            <ac:spMk id="21" creationId="{E06F385F-5B9A-4012-B808-625A37BDF9EC}"/>
          </ac:spMkLst>
        </pc:spChg>
      </pc:sldChg>
      <pc:sldChg chg="del">
        <pc:chgData name="Timo Mühlhaus" userId="1b6b3aba618dadac" providerId="LiveId" clId="{DD25B86A-4523-A24E-9598-9BB50475B056}" dt="2021-07-16T04:45:59.236" v="54" actId="2696"/>
        <pc:sldMkLst>
          <pc:docMk/>
          <pc:sldMk cId="3758120080" sldId="334"/>
        </pc:sldMkLst>
      </pc:sldChg>
      <pc:sldChg chg="del">
        <pc:chgData name="Timo Mühlhaus" userId="1b6b3aba618dadac" providerId="LiveId" clId="{DD25B86A-4523-A24E-9598-9BB50475B056}" dt="2021-07-16T04:44:19.093" v="48" actId="2696"/>
        <pc:sldMkLst>
          <pc:docMk/>
          <pc:sldMk cId="1019025634" sldId="335"/>
        </pc:sldMkLst>
      </pc:sldChg>
      <pc:sldChg chg="modSp">
        <pc:chgData name="Timo Mühlhaus" userId="1b6b3aba618dadac" providerId="LiveId" clId="{DD25B86A-4523-A24E-9598-9BB50475B056}" dt="2021-07-16T04:42:14.060" v="45" actId="20577"/>
        <pc:sldMkLst>
          <pc:docMk/>
          <pc:sldMk cId="861041989" sldId="692"/>
        </pc:sldMkLst>
        <pc:spChg chg="mod">
          <ac:chgData name="Timo Mühlhaus" userId="1b6b3aba618dadac" providerId="LiveId" clId="{DD25B86A-4523-A24E-9598-9BB50475B056}" dt="2021-07-16T04:42:14.060" v="45" actId="20577"/>
          <ac:spMkLst>
            <pc:docMk/>
            <pc:sldMk cId="861041989" sldId="692"/>
            <ac:spMk id="19" creationId="{00000000-0000-0000-0000-000000000000}"/>
          </ac:spMkLst>
        </pc:spChg>
      </pc:sldChg>
      <pc:sldChg chg="addSp">
        <pc:chgData name="Timo Mühlhaus" userId="1b6b3aba618dadac" providerId="LiveId" clId="{DD25B86A-4523-A24E-9598-9BB50475B056}" dt="2021-07-16T04:42:32.893" v="46" actId="22"/>
        <pc:sldMkLst>
          <pc:docMk/>
          <pc:sldMk cId="1453312709" sldId="708"/>
        </pc:sldMkLst>
        <pc:spChg chg="add">
          <ac:chgData name="Timo Mühlhaus" userId="1b6b3aba618dadac" providerId="LiveId" clId="{DD25B86A-4523-A24E-9598-9BB50475B056}" dt="2021-07-16T04:42:32.893" v="46" actId="22"/>
          <ac:spMkLst>
            <pc:docMk/>
            <pc:sldMk cId="1453312709" sldId="708"/>
            <ac:spMk id="7" creationId="{00A34B4E-20FD-2D4E-AB8C-2A2F18AE1F62}"/>
          </ac:spMkLst>
        </pc:spChg>
      </pc:sldChg>
    </pc:docChg>
  </pc:docChgLst>
  <pc:docChgLst>
    <pc:chgData name="Kevin Frey" userId="S::frey@csbiology.de::f80f777a-83dc-41d6-bb5c-412d490ca757" providerId="AD" clId="Web-{E4525415-2FDB-474B-AF0C-DBFC9F36A4F3}"/>
    <pc:docChg chg="modSld">
      <pc:chgData name="Kevin Frey" userId="S::frey@csbiology.de::f80f777a-83dc-41d6-bb5c-412d490ca757" providerId="AD" clId="Web-{E4525415-2FDB-474B-AF0C-DBFC9F36A4F3}" dt="2023-01-12T09:31:24.540" v="0" actId="1076"/>
      <pc:docMkLst>
        <pc:docMk/>
      </pc:docMkLst>
      <pc:sldChg chg="modSp">
        <pc:chgData name="Kevin Frey" userId="S::frey@csbiology.de::f80f777a-83dc-41d6-bb5c-412d490ca757" providerId="AD" clId="Web-{E4525415-2FDB-474B-AF0C-DBFC9F36A4F3}" dt="2023-01-12T09:31:24.540" v="0" actId="1076"/>
        <pc:sldMkLst>
          <pc:docMk/>
          <pc:sldMk cId="3259906790" sldId="700"/>
        </pc:sldMkLst>
        <pc:spChg chg="mod">
          <ac:chgData name="Kevin Frey" userId="S::frey@csbiology.de::f80f777a-83dc-41d6-bb5c-412d490ca757" providerId="AD" clId="Web-{E4525415-2FDB-474B-AF0C-DBFC9F36A4F3}" dt="2023-01-12T09:31:24.540" v="0" actId="1076"/>
          <ac:spMkLst>
            <pc:docMk/>
            <pc:sldMk cId="3259906790" sldId="700"/>
            <ac:spMk id="13" creationId="{93A5F8C9-0651-483D-E4C3-DBD5FC1AA776}"/>
          </ac:spMkLst>
        </pc:spChg>
      </pc:sldChg>
    </pc:docChg>
  </pc:docChgLst>
  <pc:docChgLst>
    <pc:chgData name="Timo Mühlhaus" userId="1b6b3aba618dadac" providerId="LiveId" clId="{4D9A653F-358D-4B83-86DD-0D6F39FB70A8}"/>
    <pc:docChg chg="modSld">
      <pc:chgData name="Timo Mühlhaus" userId="1b6b3aba618dadac" providerId="LiveId" clId="{4D9A653F-358D-4B83-86DD-0D6F39FB70A8}" dt="2022-04-23T20:00:54.852" v="0" actId="164"/>
      <pc:docMkLst>
        <pc:docMk/>
      </pc:docMkLst>
      <pc:sldChg chg="addSp modSp">
        <pc:chgData name="Timo Mühlhaus" userId="1b6b3aba618dadac" providerId="LiveId" clId="{4D9A653F-358D-4B83-86DD-0D6F39FB70A8}" dt="2022-04-23T20:00:54.852" v="0" actId="164"/>
        <pc:sldMkLst>
          <pc:docMk/>
          <pc:sldMk cId="505294789" sldId="704"/>
        </pc:sldMkLst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9" creationId="{6675539B-FCB8-4338-A5FC-3F9D59A7DF81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24" creationId="{89FB5563-456A-4E1D-99CF-A6A39BDFC191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25" creationId="{AC6F89FB-7EFF-42C6-B83E-BBEB0F30742F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26" creationId="{5478DFAF-D9D4-4D6A-8FF4-99094892B4D7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27" creationId="{9F80D8C6-FCEB-40EF-8EBA-FB02908413AA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28" creationId="{01A51A49-24D9-4DF8-82A7-639586D06810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29" creationId="{39A2181F-53E1-4EBC-AF9A-CD3520ECC514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0" creationId="{39E4FADA-9B9B-437C-BB36-52DB0A4DFDA3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1" creationId="{BB154407-E888-48E9-BB29-51C3023FE5D0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2" creationId="{468E43E5-2987-4F4C-9E3A-CD1AFE45A2D6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3" creationId="{B61423AB-5569-4BFC-86EB-9C490EA03E99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4" creationId="{DC44941E-0AA8-4D43-B6F3-A206CBEE889B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5" creationId="{3C6DCC35-4844-4A1F-A59F-BE46348D47A7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6" creationId="{AEB89EBD-CF37-48B6-8B8B-B00B9742361C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7" creationId="{57E7A869-989C-4F94-B0D2-3F1F7E2CF83F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8" creationId="{312CFC96-020D-458B-9097-F6CC0F3CB57B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39" creationId="{628CD731-FEE4-41D5-A484-A1384AE2B245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0" creationId="{9F1A495A-7145-4AD4-B4CA-CDE5BBD4910C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1" creationId="{908F2035-ED79-432B-A923-703B74867751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2" creationId="{9AB233BE-76C3-471B-9EC2-D4E604F48B99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3" creationId="{F8A797DD-48A1-4887-8855-6322A7BE2093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4" creationId="{4C60A2C2-7DB4-4117-9A1A-3D693E79DDCA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5" creationId="{06AEB75D-9D76-474B-82DD-AF10E8A774A3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6" creationId="{BDD27BFE-7DD2-462B-88A8-DED2F6364395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7" creationId="{58B63F41-99DF-4BC8-918B-68454D364714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8" creationId="{D9A07EA5-FC71-4D87-A045-048AC27A3DFC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49" creationId="{E843B482-5F43-4B45-A10A-0E8CFBF131C2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0" creationId="{199836AA-8A0B-4BB5-99FD-7EA13F7138D3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1" creationId="{3B42850D-74AB-4B4E-978F-3FEF389AE1EE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2" creationId="{98404EDE-D608-4D2B-92B5-E3797CB454B8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3" creationId="{CDAAB070-8BCD-4D3B-8685-79E15FF589AD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4" creationId="{287FC1F1-09C8-4B3A-B65F-65603660AEF8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5" creationId="{E02301B1-EBF9-4F70-A59A-DD9B3F55D85C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6" creationId="{900AF804-240A-4857-898B-91EE5A30C3B6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7" creationId="{B5C4D8DC-55D3-4AFF-9181-FA2C6B8D2011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8" creationId="{7A5FB8EA-150B-4F43-AD81-C6D027325B95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59" creationId="{F6087F21-78EE-4DF3-8795-C6D5FE23A538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0" creationId="{F74841AC-8BA0-485E-A26E-17EA6DE2D68F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1" creationId="{7906BF77-9CAD-47CF-A53D-4E5792A438F9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2" creationId="{1A3F099A-693F-4F14-B3D8-9F0FCC9B463B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3" creationId="{799FDEB8-AD55-444C-A4E1-AC15E98A58E0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4" creationId="{16368953-2292-4961-ADA6-CBBCC09E5359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5" creationId="{77EF88DC-4B23-4C50-87DF-F7C39CB15D3B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6" creationId="{F4B0FC6E-0E90-4A30-AF59-75AC9C9A9174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7" creationId="{392D30B4-65D7-430D-B8EA-CAF78725161B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8" creationId="{D18BA8D0-D0D3-4369-B051-A8FB2B99639C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69" creationId="{30B0B3CF-161C-4A92-8331-98C1658AA6FD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0" creationId="{F55BAA44-6317-4537-94E5-DD3553F59CA2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1" creationId="{1933050A-9C4B-4808-8C44-9F2A89F7B124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2" creationId="{2F505CC1-3DD1-406E-B6CC-48E41DB3BF38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3" creationId="{C3ECD393-101A-4DF0-BDB5-C340F38F6081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4" creationId="{CD6414B1-0C03-4D67-94DC-6E2E89FF02B3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5" creationId="{5645EF98-0883-4169-920B-3C139432042D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6" creationId="{B392AE13-0BAB-4080-BD3A-2C2A757AE8F1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7" creationId="{D54596D5-61AD-475A-9354-424000823484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8" creationId="{F8F5F1B3-DBC2-43DB-88A2-94F978CAA239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79" creationId="{6E431F54-A8DE-4F15-9A4F-359CE3F1B453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0" creationId="{C9655226-60A9-4123-9A38-014D6D795807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1" creationId="{588AD079-816B-4E37-80F3-0B7FBE23E4EE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2" creationId="{10EAE464-A284-41B4-ABF3-4AB06E6ACAF2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3" creationId="{51A20D42-E250-4F8E-979C-7E72F9775B1D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4" creationId="{90DC0CD5-AA21-4BDB-B247-01CB0B86CE06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5" creationId="{735135E1-E566-4119-814D-BA950E8B36A9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6" creationId="{BA063D45-66AE-42A1-B768-6780D2541C09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7" creationId="{BF4D7B93-0EF3-4600-AF41-59B1254144BA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8" creationId="{F8DBFB6A-E5A5-45C5-B110-1A45A8E8864A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89" creationId="{3FD575E8-96FC-45E7-8244-E98242268766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90" creationId="{B3EB7F81-EB27-46E5-B870-752C16259DD4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91" creationId="{AD1ED5BC-6ADA-4FE3-8242-1FFAE34A35A4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92" creationId="{FA3AA47D-07D9-4B59-902E-A66E2F75E1F3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93" creationId="{130D0E13-2818-4CCE-9EFD-A7CB102DBCBA}"/>
          </ac:spMkLst>
        </pc:spChg>
        <pc:spChg chg="mod">
          <ac:chgData name="Timo Mühlhaus" userId="1b6b3aba618dadac" providerId="LiveId" clId="{4D9A653F-358D-4B83-86DD-0D6F39FB70A8}" dt="2022-04-23T20:00:54.852" v="0" actId="164"/>
          <ac:spMkLst>
            <pc:docMk/>
            <pc:sldMk cId="505294789" sldId="704"/>
            <ac:spMk id="194" creationId="{03461737-5FC5-45BB-9234-0DAC8C3284CA}"/>
          </ac:spMkLst>
        </pc:spChg>
        <pc:grpChg chg="add mod">
          <ac:chgData name="Timo Mühlhaus" userId="1b6b3aba618dadac" providerId="LiveId" clId="{4D9A653F-358D-4B83-86DD-0D6F39FB70A8}" dt="2022-04-23T20:00:54.852" v="0" actId="164"/>
          <ac:grpSpMkLst>
            <pc:docMk/>
            <pc:sldMk cId="505294789" sldId="704"/>
            <ac:grpSpMk id="3" creationId="{BC64314F-6EEF-4AA8-8BB2-4E01C033A388}"/>
          </ac:grpSpMkLst>
        </pc:grpChg>
      </pc:sldChg>
    </pc:docChg>
  </pc:docChgLst>
  <pc:docChgLst>
    <pc:chgData name="Kevin Frey" userId="f80f777a-83dc-41d6-bb5c-412d490ca757" providerId="ADAL" clId="{DEAB7A16-69F0-49C7-84BF-35C30865AD96}"/>
    <pc:docChg chg="modSld">
      <pc:chgData name="Kevin Frey" userId="f80f777a-83dc-41d6-bb5c-412d490ca757" providerId="ADAL" clId="{DEAB7A16-69F0-49C7-84BF-35C30865AD96}" dt="2023-01-12T09:31:55.272" v="0" actId="207"/>
      <pc:docMkLst>
        <pc:docMk/>
      </pc:docMkLst>
      <pc:sldChg chg="modSp mod">
        <pc:chgData name="Kevin Frey" userId="f80f777a-83dc-41d6-bb5c-412d490ca757" providerId="ADAL" clId="{DEAB7A16-69F0-49C7-84BF-35C30865AD96}" dt="2023-01-12T09:31:55.272" v="0" actId="207"/>
        <pc:sldMkLst>
          <pc:docMk/>
          <pc:sldMk cId="3259906790" sldId="700"/>
        </pc:sldMkLst>
        <pc:spChg chg="mod">
          <ac:chgData name="Kevin Frey" userId="f80f777a-83dc-41d6-bb5c-412d490ca757" providerId="ADAL" clId="{DEAB7A16-69F0-49C7-84BF-35C30865AD96}" dt="2023-01-12T09:31:55.272" v="0" actId="207"/>
          <ac:spMkLst>
            <pc:docMk/>
            <pc:sldMk cId="3259906790" sldId="700"/>
            <ac:spMk id="13" creationId="{93A5F8C9-0651-483D-E4C3-DBD5FC1AA776}"/>
          </ac:spMkLst>
        </pc:spChg>
      </pc:sldChg>
    </pc:docChg>
  </pc:docChgLst>
  <pc:docChgLst>
    <pc:chgData name="Felix Jung" userId="S::jung@csbiology.de::c95a2b70-5dd5-4022-8848-695b6c5b3166" providerId="AD" clId="Web-{3ABA9618-8B97-4F47-8AEB-E2B8BB6395F5}"/>
    <pc:docChg chg="modSld">
      <pc:chgData name="Felix Jung" userId="S::jung@csbiology.de::c95a2b70-5dd5-4022-8848-695b6c5b3166" providerId="AD" clId="Web-{3ABA9618-8B97-4F47-8AEB-E2B8BB6395F5}" dt="2023-06-20T11:03:16.541" v="3" actId="20577"/>
      <pc:docMkLst>
        <pc:docMk/>
      </pc:docMkLst>
      <pc:sldChg chg="modSp">
        <pc:chgData name="Felix Jung" userId="S::jung@csbiology.de::c95a2b70-5dd5-4022-8848-695b6c5b3166" providerId="AD" clId="Web-{3ABA9618-8B97-4F47-8AEB-E2B8BB6395F5}" dt="2023-06-20T11:03:16.541" v="3" actId="20577"/>
        <pc:sldMkLst>
          <pc:docMk/>
          <pc:sldMk cId="3259906790" sldId="700"/>
        </pc:sldMkLst>
        <pc:spChg chg="mod">
          <ac:chgData name="Felix Jung" userId="S::jung@csbiology.de::c95a2b70-5dd5-4022-8848-695b6c5b3166" providerId="AD" clId="Web-{3ABA9618-8B97-4F47-8AEB-E2B8BB6395F5}" dt="2023-06-20T11:03:16.541" v="3" actId="20577"/>
          <ac:spMkLst>
            <pc:docMk/>
            <pc:sldMk cId="3259906790" sldId="700"/>
            <ac:spMk id="4" creationId="{8534B57A-7E0B-0184-A5FC-FFFCF4645534}"/>
          </ac:spMkLst>
        </pc:spChg>
        <pc:spChg chg="mod">
          <ac:chgData name="Felix Jung" userId="S::jung@csbiology.de::c95a2b70-5dd5-4022-8848-695b6c5b3166" providerId="AD" clId="Web-{3ABA9618-8B97-4F47-8AEB-E2B8BB6395F5}" dt="2023-06-20T11:02:05.369" v="1"/>
          <ac:spMkLst>
            <pc:docMk/>
            <pc:sldMk cId="3259906790" sldId="700"/>
            <ac:spMk id="229" creationId="{1A36BEFC-F121-BEDA-5278-717B4FE88D4E}"/>
          </ac:spMkLst>
        </pc:spChg>
      </pc:sldChg>
    </pc:docChg>
  </pc:docChgLst>
  <pc:docChgLst>
    <pc:chgData name="Timo Mühlhaus" userId="1b6b3aba618dadac" providerId="LiveId" clId="{F15EF193-8B79-469E-A679-E368E8CFF9B6}"/>
    <pc:docChg chg="undo custSel addSld delSld modSld sldOrd modShowInfo">
      <pc:chgData name="Timo Mühlhaus" userId="1b6b3aba618dadac" providerId="LiveId" clId="{F15EF193-8B79-469E-A679-E368E8CFF9B6}" dt="2023-09-29T07:38:22.074" v="3648" actId="571"/>
      <pc:docMkLst>
        <pc:docMk/>
      </pc:docMkLst>
      <pc:sldChg chg="ord">
        <pc:chgData name="Timo Mühlhaus" userId="1b6b3aba618dadac" providerId="LiveId" clId="{F15EF193-8B79-469E-A679-E368E8CFF9B6}" dt="2023-09-25T09:54:47.950" v="1346"/>
        <pc:sldMkLst>
          <pc:docMk/>
          <pc:sldMk cId="711698081" sldId="263"/>
        </pc:sldMkLst>
      </pc:sldChg>
      <pc:sldChg chg="add del">
        <pc:chgData name="Timo Mühlhaus" userId="1b6b3aba618dadac" providerId="LiveId" clId="{F15EF193-8B79-469E-A679-E368E8CFF9B6}" dt="2023-09-24T12:51:42.838" v="906" actId="47"/>
        <pc:sldMkLst>
          <pc:docMk/>
          <pc:sldMk cId="1496598015" sldId="292"/>
        </pc:sldMkLst>
      </pc:sldChg>
      <pc:sldChg chg="addSp delSp modSp add mod ord modAnim chgLayout">
        <pc:chgData name="Timo Mühlhaus" userId="1b6b3aba618dadac" providerId="LiveId" clId="{F15EF193-8B79-469E-A679-E368E8CFF9B6}" dt="2023-09-27T05:32:07.175" v="2234"/>
        <pc:sldMkLst>
          <pc:docMk/>
          <pc:sldMk cId="3592213854" sldId="298"/>
        </pc:sldMkLst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3" creationId="{6F469891-1058-46F9-BE58-6A7316473C3D}"/>
          </ac:spMkLst>
        </pc:spChg>
        <pc:spChg chg="add mod ord">
          <ac:chgData name="Timo Mühlhaus" userId="1b6b3aba618dadac" providerId="LiveId" clId="{F15EF193-8B79-469E-A679-E368E8CFF9B6}" dt="2023-09-27T05:30:44.801" v="2232" actId="20577"/>
          <ac:spMkLst>
            <pc:docMk/>
            <pc:sldMk cId="3592213854" sldId="298"/>
            <ac:spMk id="4" creationId="{D0E7C2BE-42F5-3EFF-1F92-87C3A273CA02}"/>
          </ac:spMkLst>
        </pc:spChg>
        <pc:spChg chg="add del mod ord">
          <ac:chgData name="Timo Mühlhaus" userId="1b6b3aba618dadac" providerId="LiveId" clId="{F15EF193-8B79-469E-A679-E368E8CFF9B6}" dt="2023-09-24T12:09:31.398" v="175" actId="478"/>
          <ac:spMkLst>
            <pc:docMk/>
            <pc:sldMk cId="3592213854" sldId="298"/>
            <ac:spMk id="6" creationId="{C0BBE300-579D-E91E-4F1B-C8408D178C3E}"/>
          </ac:spMkLst>
        </pc:spChg>
        <pc:spChg chg="add mod ord topLvl">
          <ac:chgData name="Timo Mühlhaus" userId="1b6b3aba618dadac" providerId="LiveId" clId="{F15EF193-8B79-469E-A679-E368E8CFF9B6}" dt="2023-09-24T12:15:17.027" v="315" actId="1037"/>
          <ac:spMkLst>
            <pc:docMk/>
            <pc:sldMk cId="3592213854" sldId="298"/>
            <ac:spMk id="8" creationId="{28E16714-D201-14DB-18FE-959A49C719E9}"/>
          </ac:spMkLst>
        </pc:spChg>
        <pc:spChg chg="add mod topLvl">
          <ac:chgData name="Timo Mühlhaus" userId="1b6b3aba618dadac" providerId="LiveId" clId="{F15EF193-8B79-469E-A679-E368E8CFF9B6}" dt="2023-09-24T12:15:31.281" v="338" actId="1035"/>
          <ac:spMkLst>
            <pc:docMk/>
            <pc:sldMk cId="3592213854" sldId="298"/>
            <ac:spMk id="9" creationId="{20381C61-D85A-18DF-700D-FAE77976D8BB}"/>
          </ac:spMkLst>
        </pc:spChg>
        <pc:spChg chg="add mod or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0" creationId="{34AAF745-B36E-14AF-D4D3-C55603BA60CA}"/>
          </ac:spMkLst>
        </pc:spChg>
        <pc:spChg chg="add mod topLvl">
          <ac:chgData name="Timo Mühlhaus" userId="1b6b3aba618dadac" providerId="LiveId" clId="{F15EF193-8B79-469E-A679-E368E8CFF9B6}" dt="2023-09-24T12:15:31.281" v="338" actId="1035"/>
          <ac:spMkLst>
            <pc:docMk/>
            <pc:sldMk cId="3592213854" sldId="298"/>
            <ac:spMk id="11" creationId="{EF29278E-5CF9-5567-D076-56D09D2C4AC2}"/>
          </ac:spMkLst>
        </pc:spChg>
        <pc:spChg chg="add 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2" creationId="{58F15CEE-99C0-DC92-7995-0658E35221F2}"/>
          </ac:spMkLst>
        </pc:spChg>
        <pc:spChg chg="add 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3" creationId="{6BCAA2BA-CCEC-9E6A-38D5-C379F80D5265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45" creationId="{D38555F6-22AC-4BFF-9F2B-C66879FFD23C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48" creationId="{4981C91C-2EF3-412C-AC93-37B7C7386AF1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49" creationId="{A33B04AA-00E3-4DE0-8882-33BF27546E63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0" creationId="{06123FBB-F15B-4631-B7C9-A6786097FBB3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1" creationId="{32E8FF99-CE54-43EA-ACFF-7D0713A4F7E0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2" creationId="{A042F2A1-745A-4748-8A08-D87D9CA84EA8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4" creationId="{CF5E8013-F353-4269-8F9B-B9933B4E0E32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5" creationId="{8D59008A-A730-478B-B68F-BAFAB36B118E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6" creationId="{DC917E0F-6DC7-4C82-A8AD-9C664B2F00D6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7" creationId="{B808CEF6-FA9F-420E-9AFC-A9032ABE089C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8" creationId="{F5749C9D-70BC-4DF3-BEB6-E87A0F738E9C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59" creationId="{BDEEA198-3074-41E3-A37B-8BCA042EC6B1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1" creationId="{B56C08AA-E59C-4A00-9EDB-5058D60654F3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2" creationId="{C27CDBDD-08C4-4774-A3E4-9A78D0C8BA96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3" creationId="{44AE6BDB-59DE-43A9-A8DC-7468F2691D92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4" creationId="{F8ACEDD0-7BDC-4EBC-AF70-5D40FF9212A1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5" creationId="{7DEEE5C4-F228-40B9-9ACD-7EC76C4A0F5F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6" creationId="{8DEDBA9E-B0D3-4493-80CF-2F89281AF6BF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7" creationId="{7A37F819-296B-4FEC-8CE1-B6A3E11A2D13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68" creationId="{C57035FD-22AD-4427-A2D6-43B6C8AA4239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2" creationId="{FA2AB7E2-8069-448E-A729-2AB28A939E9C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3" creationId="{CBCD2A8B-98DC-4627-8BAB-7EE692AF8D15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4" creationId="{16F6A221-9DA3-4C2E-84C1-243B8651C8DB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5" creationId="{E43CD5D0-1CA1-45E3-B1CC-68DDD388308F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6" creationId="{728D8D93-534D-4435-8317-432F22937304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7" creationId="{CFBDA0BF-B597-4838-851A-022A69D7DECE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8" creationId="{85C7D94F-4B02-4B3C-B708-896D0430D7B9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79" creationId="{A3855025-9F72-4C12-B128-810AD65157D0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82" creationId="{03F6A782-5703-41B5-AAC9-8C5593636245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85" creationId="{56989ED5-74BB-4D6C-878E-37A9CD45FED7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86" creationId="{AD667706-F234-4903-AB7A-C44DC931F345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87" creationId="{AF3AE13E-BB79-4856-9C84-D0EED4080F00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88" creationId="{D8286A69-BCAF-4A5A-A9B4-AE483C19CC44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04" creationId="{D2AADEFB-6098-4DF9-9883-2F155E6B9F35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05" creationId="{A33F41EE-6533-4000-8AB5-476B4F07B882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15" creationId="{5D7C3837-FB82-4DE3-A9A5-5DA388F511FD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16" creationId="{155F2277-4ABA-49D7-88E5-81BBCE94BF18}"/>
          </ac:spMkLst>
        </pc:spChg>
        <pc:spChg chg="mod topLvl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17" creationId="{B7BB6332-DF57-4EDE-855A-FF5140A9E4ED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36" creationId="{3957319D-9645-4C89-919F-0EEA548D8096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37" creationId="{AE8BD0FD-672F-42BC-8524-D3EA2CDD0996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38" creationId="{F4D29577-7726-4732-8C7F-DFF1C5291814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39" creationId="{22FE0910-ED2B-464E-B78D-8509FBE648BB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40" creationId="{9A3EC0A2-E300-4FCD-89AD-27C1F9B10BE8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41" creationId="{86FC30A4-8608-49D9-AA48-C4DBE60E480A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44" creationId="{0E19E7DF-EEFD-4E59-A964-E020B6F635EC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53" creationId="{9A3C60BF-484A-43DC-9E12-2BCDE83D6B93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55" creationId="{4AA34F2A-A598-4E22-A232-09FF41C546BA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56" creationId="{8B172E2D-6E12-450D-8D39-6845EDD96D56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57" creationId="{AF6431F0-579D-4605-B324-D500AC506151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58" creationId="{78E63990-7976-4078-9703-2D1B7E6E7F99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59" creationId="{DEB72563-6AB6-4D0B-A2AD-A084F7243EF4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60" creationId="{6B85A1D2-3EF5-473E-880F-A8F29A7B90EB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62" creationId="{B32733FF-A990-4182-AD46-81A14843699A}"/>
          </ac:spMkLst>
        </pc:spChg>
        <pc:spChg chg="mod">
          <ac:chgData name="Timo Mühlhaus" userId="1b6b3aba618dadac" providerId="LiveId" clId="{F15EF193-8B79-469E-A679-E368E8CFF9B6}" dt="2023-09-24T12:14:46.544" v="295" actId="165"/>
          <ac:spMkLst>
            <pc:docMk/>
            <pc:sldMk cId="3592213854" sldId="298"/>
            <ac:spMk id="163" creationId="{6EE83FC6-03CA-4AF7-A246-39BFBCBB9551}"/>
          </ac:spMkLst>
        </pc:spChg>
        <pc:grpChg chg="add del mod">
          <ac:chgData name="Timo Mühlhaus" userId="1b6b3aba618dadac" providerId="LiveId" clId="{F15EF193-8B79-469E-A679-E368E8CFF9B6}" dt="2023-09-24T12:09:39.548" v="177" actId="165"/>
          <ac:grpSpMkLst>
            <pc:docMk/>
            <pc:sldMk cId="3592213854" sldId="298"/>
            <ac:grpSpMk id="2" creationId="{A201F760-D138-B5B1-EB57-AA93C3DC14A2}"/>
          </ac:grpSpMkLst>
        </pc:grpChg>
        <pc:grpChg chg="add mod topLvl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7" creationId="{0ADD1653-F9E5-2EB1-C8C5-1A4151C667AA}"/>
          </ac:grpSpMkLst>
        </pc:grpChg>
        <pc:grpChg chg="add del mod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14" creationId="{054E7A69-C82A-A67E-FCA5-C792B5A78BF6}"/>
          </ac:grpSpMkLst>
        </pc:grpChg>
        <pc:grpChg chg="mod topLvl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60" creationId="{7908B77E-F45E-4C52-8837-61C233B992CB}"/>
          </ac:grpSpMkLst>
        </pc:grpChg>
        <pc:grpChg chg="mod topLvl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69" creationId="{60041038-E6B0-496A-98B6-36A796609ED6}"/>
          </ac:grpSpMkLst>
        </pc:grpChg>
        <pc:grpChg chg="mod topLvl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70" creationId="{EADFB245-3252-4A16-899E-1460A7EBB239}"/>
          </ac:grpSpMkLst>
        </pc:grpChg>
        <pc:grpChg chg="mod topLvl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71" creationId="{ABE3CD97-E988-49F9-AD4C-7185C15CC91C}"/>
          </ac:grpSpMkLst>
        </pc:grpChg>
        <pc:grpChg chg="mod topLvl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106" creationId="{BDC13AAB-3320-4714-8899-884C884D1E98}"/>
          </ac:grpSpMkLst>
        </pc:grpChg>
        <pc:grpChg chg="mod">
          <ac:chgData name="Timo Mühlhaus" userId="1b6b3aba618dadac" providerId="LiveId" clId="{F15EF193-8B79-469E-A679-E368E8CFF9B6}" dt="2023-09-24T12:14:46.544" v="295" actId="165"/>
          <ac:grpSpMkLst>
            <pc:docMk/>
            <pc:sldMk cId="3592213854" sldId="298"/>
            <ac:grpSpMk id="161" creationId="{FE3C2A92-141F-4E17-98B0-073F3B5C2B8D}"/>
          </ac:grpSpMkLst>
        </pc:grpChg>
        <pc:picChg chg="mod">
          <ac:chgData name="Timo Mühlhaus" userId="1b6b3aba618dadac" providerId="LiveId" clId="{F15EF193-8B79-469E-A679-E368E8CFF9B6}" dt="2023-09-24T12:14:46.544" v="295" actId="165"/>
          <ac:picMkLst>
            <pc:docMk/>
            <pc:sldMk cId="3592213854" sldId="298"/>
            <ac:picMk id="165" creationId="{D97C566C-57D9-4D44-A6A5-16EA7E57304D}"/>
          </ac:picMkLst>
        </pc:picChg>
        <pc:cxnChg chg="mod topLvl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5" creationId="{3A36DA9B-D0E0-45FF-9FF3-3DDC2F145DD1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80" creationId="{991C7039-D99E-40B7-8E4F-FA0D83F23894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81" creationId="{CB093455-5288-4B65-A7C1-330BA7DB2BCF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83" creationId="{4692D2FD-FB09-4A5B-8EFF-2D5A97EFA6B7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84" creationId="{6138E74A-AFFC-4824-9DFF-D360B9805117}"/>
          </ac:cxnSpMkLst>
        </pc:cxnChg>
        <pc:cxnChg chg="mod topLvl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89" creationId="{BFCFC58E-32E8-429D-9030-4909F99BBF0E}"/>
          </ac:cxnSpMkLst>
        </pc:cxnChg>
        <pc:cxnChg chg="mod topLvl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90" creationId="{FB6F8E50-E542-4193-8D02-B48FFDF466E9}"/>
          </ac:cxnSpMkLst>
        </pc:cxnChg>
        <pc:cxnChg chg="mod topLvl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18" creationId="{6830AA13-62E7-4A5A-9EDE-452170C6F6FA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42" creationId="{130871D0-569A-4DD2-B040-2DEC0DED1F4F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43" creationId="{5AAB5A0C-4CBD-451A-B74A-C55899C64575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45" creationId="{1F375097-3ACF-4FA5-9583-3965213B8660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46" creationId="{03BB9782-6035-4CFF-98A2-A293DD5B78DD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47" creationId="{58B8910E-5099-4699-B2F4-B5B11B26A51A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48" creationId="{47BC0DD0-4EA6-4164-8B86-E147FF95D426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49" creationId="{4985465D-0E27-4E77-A617-B8991C4F78D8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50" creationId="{CC7B6684-1217-480D-AA93-019269C8C062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51" creationId="{54C8128E-6114-403D-865D-B318AB47AE47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52" creationId="{D1EC73D2-5336-4B4C-8611-F61ED4A9340D}"/>
          </ac:cxnSpMkLst>
        </pc:cxnChg>
        <pc:cxnChg chg="mod">
          <ac:chgData name="Timo Mühlhaus" userId="1b6b3aba618dadac" providerId="LiveId" clId="{F15EF193-8B79-469E-A679-E368E8CFF9B6}" dt="2023-09-24T12:14:46.544" v="295" actId="165"/>
          <ac:cxnSpMkLst>
            <pc:docMk/>
            <pc:sldMk cId="3592213854" sldId="298"/>
            <ac:cxnSpMk id="154" creationId="{96BC810D-84FF-435E-B557-875CD24EE476}"/>
          </ac:cxnSpMkLst>
        </pc:cxnChg>
      </pc:sldChg>
      <pc:sldChg chg="addSp modSp add mod">
        <pc:chgData name="Timo Mühlhaus" userId="1b6b3aba618dadac" providerId="LiveId" clId="{F15EF193-8B79-469E-A679-E368E8CFF9B6}" dt="2023-09-24T12:55:38.754" v="998"/>
        <pc:sldMkLst>
          <pc:docMk/>
          <pc:sldMk cId="1848274126" sldId="305"/>
        </pc:sldMkLst>
        <pc:spChg chg="mod">
          <ac:chgData name="Timo Mühlhaus" userId="1b6b3aba618dadac" providerId="LiveId" clId="{F15EF193-8B79-469E-A679-E368E8CFF9B6}" dt="2023-09-24T12:55:38.754" v="998"/>
          <ac:spMkLst>
            <pc:docMk/>
            <pc:sldMk cId="1848274126" sldId="305"/>
            <ac:spMk id="2" creationId="{00000000-0000-0000-0000-000000000000}"/>
          </ac:spMkLst>
        </pc:spChg>
        <pc:spChg chg="add mod">
          <ac:chgData name="Timo Mühlhaus" userId="1b6b3aba618dadac" providerId="LiveId" clId="{F15EF193-8B79-469E-A679-E368E8CFF9B6}" dt="2023-09-24T12:54:21.084" v="965" actId="1035"/>
          <ac:spMkLst>
            <pc:docMk/>
            <pc:sldMk cId="1848274126" sldId="305"/>
            <ac:spMk id="3" creationId="{25897BF5-88E6-CB09-6C75-90A79527FCD6}"/>
          </ac:spMkLst>
        </pc:spChg>
      </pc:sldChg>
      <pc:sldChg chg="modSp add mod">
        <pc:chgData name="Timo Mühlhaus" userId="1b6b3aba618dadac" providerId="LiveId" clId="{F15EF193-8B79-469E-A679-E368E8CFF9B6}" dt="2023-09-28T09:30:58.607" v="3619" actId="20577"/>
        <pc:sldMkLst>
          <pc:docMk/>
          <pc:sldMk cId="21390438" sldId="315"/>
        </pc:sldMkLst>
        <pc:spChg chg="mod">
          <ac:chgData name="Timo Mühlhaus" userId="1b6b3aba618dadac" providerId="LiveId" clId="{F15EF193-8B79-469E-A679-E368E8CFF9B6}" dt="2023-09-28T09:30:58.607" v="3619" actId="20577"/>
          <ac:spMkLst>
            <pc:docMk/>
            <pc:sldMk cId="21390438" sldId="315"/>
            <ac:spMk id="2" creationId="{844F08D1-D15A-4F63-9560-39E4648A247D}"/>
          </ac:spMkLst>
        </pc:spChg>
        <pc:spChg chg="mod">
          <ac:chgData name="Timo Mühlhaus" userId="1b6b3aba618dadac" providerId="LiveId" clId="{F15EF193-8B79-469E-A679-E368E8CFF9B6}" dt="2023-09-27T08:08:18.583" v="3120" actId="1076"/>
          <ac:spMkLst>
            <pc:docMk/>
            <pc:sldMk cId="21390438" sldId="315"/>
            <ac:spMk id="7" creationId="{E26C6401-8CCA-4556-9B92-572CAAD042BA}"/>
          </ac:spMkLst>
        </pc:spChg>
        <pc:picChg chg="mod">
          <ac:chgData name="Timo Mühlhaus" userId="1b6b3aba618dadac" providerId="LiveId" clId="{F15EF193-8B79-469E-A679-E368E8CFF9B6}" dt="2023-09-27T08:08:06.499" v="3117" actId="1076"/>
          <ac:picMkLst>
            <pc:docMk/>
            <pc:sldMk cId="21390438" sldId="315"/>
            <ac:picMk id="5" creationId="{311595C7-324A-4923-A048-2782C92BEF25}"/>
          </ac:picMkLst>
        </pc:picChg>
      </pc:sldChg>
      <pc:sldChg chg="modSp add mod">
        <pc:chgData name="Timo Mühlhaus" userId="1b6b3aba618dadac" providerId="LiveId" clId="{F15EF193-8B79-469E-A679-E368E8CFF9B6}" dt="2023-09-28T09:01:46.329" v="3565" actId="20577"/>
        <pc:sldMkLst>
          <pc:docMk/>
          <pc:sldMk cId="1451663748" sldId="316"/>
        </pc:sldMkLst>
        <pc:spChg chg="mod">
          <ac:chgData name="Timo Mühlhaus" userId="1b6b3aba618dadac" providerId="LiveId" clId="{F15EF193-8B79-469E-A679-E368E8CFF9B6}" dt="2023-09-28T09:01:46.329" v="3565" actId="20577"/>
          <ac:spMkLst>
            <pc:docMk/>
            <pc:sldMk cId="1451663748" sldId="316"/>
            <ac:spMk id="2" creationId="{00000000-0000-0000-0000-000000000000}"/>
          </ac:spMkLst>
        </pc:spChg>
      </pc:sldChg>
      <pc:sldChg chg="modSp add mod">
        <pc:chgData name="Timo Mühlhaus" userId="1b6b3aba618dadac" providerId="LiveId" clId="{F15EF193-8B79-469E-A679-E368E8CFF9B6}" dt="2023-09-28T09:02:43.367" v="3568" actId="20577"/>
        <pc:sldMkLst>
          <pc:docMk/>
          <pc:sldMk cId="483707825" sldId="317"/>
        </pc:sldMkLst>
        <pc:spChg chg="mod">
          <ac:chgData name="Timo Mühlhaus" userId="1b6b3aba618dadac" providerId="LiveId" clId="{F15EF193-8B79-469E-A679-E368E8CFF9B6}" dt="2023-09-28T09:02:43.367" v="3568" actId="20577"/>
          <ac:spMkLst>
            <pc:docMk/>
            <pc:sldMk cId="483707825" sldId="317"/>
            <ac:spMk id="2" creationId="{00000000-0000-0000-0000-000000000000}"/>
          </ac:spMkLst>
        </pc:spChg>
      </pc:sldChg>
      <pc:sldChg chg="modSp add mod">
        <pc:chgData name="Timo Mühlhaus" userId="1b6b3aba618dadac" providerId="LiveId" clId="{F15EF193-8B79-469E-A679-E368E8CFF9B6}" dt="2023-09-27T08:22:17.465" v="3146" actId="6549"/>
        <pc:sldMkLst>
          <pc:docMk/>
          <pc:sldMk cId="47395539" sldId="318"/>
        </pc:sldMkLst>
        <pc:spChg chg="mod">
          <ac:chgData name="Timo Mühlhaus" userId="1b6b3aba618dadac" providerId="LiveId" clId="{F15EF193-8B79-469E-A679-E368E8CFF9B6}" dt="2023-09-27T08:22:17.465" v="3146" actId="6549"/>
          <ac:spMkLst>
            <pc:docMk/>
            <pc:sldMk cId="47395539" sldId="318"/>
            <ac:spMk id="2" creationId="{05A3EA86-D669-49F4-886D-E0B6DF17C8FA}"/>
          </ac:spMkLst>
        </pc:spChg>
      </pc:sldChg>
      <pc:sldChg chg="modSp add mod">
        <pc:chgData name="Timo Mühlhaus" userId="1b6b3aba618dadac" providerId="LiveId" clId="{F15EF193-8B79-469E-A679-E368E8CFF9B6}" dt="2023-09-27T05:38:40.800" v="2453" actId="20577"/>
        <pc:sldMkLst>
          <pc:docMk/>
          <pc:sldMk cId="3156423753" sldId="319"/>
        </pc:sldMkLst>
        <pc:spChg chg="mod">
          <ac:chgData name="Timo Mühlhaus" userId="1b6b3aba618dadac" providerId="LiveId" clId="{F15EF193-8B79-469E-A679-E368E8CFF9B6}" dt="2023-09-27T05:38:40.800" v="2453" actId="20577"/>
          <ac:spMkLst>
            <pc:docMk/>
            <pc:sldMk cId="3156423753" sldId="319"/>
            <ac:spMk id="2" creationId="{00000000-0000-0000-0000-000000000000}"/>
          </ac:spMkLst>
        </pc:spChg>
      </pc:sldChg>
      <pc:sldChg chg="modSp add mod">
        <pc:chgData name="Timo Mühlhaus" userId="1b6b3aba618dadac" providerId="LiveId" clId="{F15EF193-8B79-469E-A679-E368E8CFF9B6}" dt="2023-09-27T06:04:05.530" v="2610"/>
        <pc:sldMkLst>
          <pc:docMk/>
          <pc:sldMk cId="967864645" sldId="320"/>
        </pc:sldMkLst>
        <pc:spChg chg="mod">
          <ac:chgData name="Timo Mühlhaus" userId="1b6b3aba618dadac" providerId="LiveId" clId="{F15EF193-8B79-469E-A679-E368E8CFF9B6}" dt="2023-09-27T06:04:05.530" v="2610"/>
          <ac:spMkLst>
            <pc:docMk/>
            <pc:sldMk cId="967864645" sldId="320"/>
            <ac:spMk id="2" creationId="{00000000-0000-0000-0000-000000000000}"/>
          </ac:spMkLst>
        </pc:spChg>
        <pc:spChg chg="mod">
          <ac:chgData name="Timo Mühlhaus" userId="1b6b3aba618dadac" providerId="LiveId" clId="{F15EF193-8B79-469E-A679-E368E8CFF9B6}" dt="2023-09-27T05:48:32.498" v="2533" actId="6549"/>
          <ac:spMkLst>
            <pc:docMk/>
            <pc:sldMk cId="967864645" sldId="320"/>
            <ac:spMk id="3" creationId="{00000000-0000-0000-0000-000000000000}"/>
          </ac:spMkLst>
        </pc:spChg>
        <pc:spChg chg="mod">
          <ac:chgData name="Timo Mühlhaus" userId="1b6b3aba618dadac" providerId="LiveId" clId="{F15EF193-8B79-469E-A679-E368E8CFF9B6}" dt="2023-09-27T05:49:04.983" v="2547" actId="1076"/>
          <ac:spMkLst>
            <pc:docMk/>
            <pc:sldMk cId="967864645" sldId="320"/>
            <ac:spMk id="9" creationId="{00000000-0000-0000-0000-000000000000}"/>
          </ac:spMkLst>
        </pc:spChg>
        <pc:spChg chg="mod">
          <ac:chgData name="Timo Mühlhaus" userId="1b6b3aba618dadac" providerId="LiveId" clId="{F15EF193-8B79-469E-A679-E368E8CFF9B6}" dt="2023-09-27T06:03:55.748" v="2609" actId="1076"/>
          <ac:spMkLst>
            <pc:docMk/>
            <pc:sldMk cId="967864645" sldId="320"/>
            <ac:spMk id="15" creationId="{E1862FF6-9712-45ED-8BAD-E918BB590A8A}"/>
          </ac:spMkLst>
        </pc:spChg>
      </pc:sldChg>
      <pc:sldChg chg="modSp add mod">
        <pc:chgData name="Timo Mühlhaus" userId="1b6b3aba618dadac" providerId="LiveId" clId="{F15EF193-8B79-469E-A679-E368E8CFF9B6}" dt="2023-09-27T08:22:23.173" v="3147"/>
        <pc:sldMkLst>
          <pc:docMk/>
          <pc:sldMk cId="2071551990" sldId="324"/>
        </pc:sldMkLst>
        <pc:spChg chg="mod">
          <ac:chgData name="Timo Mühlhaus" userId="1b6b3aba618dadac" providerId="LiveId" clId="{F15EF193-8B79-469E-A679-E368E8CFF9B6}" dt="2023-09-27T08:22:23.173" v="3147"/>
          <ac:spMkLst>
            <pc:docMk/>
            <pc:sldMk cId="2071551990" sldId="324"/>
            <ac:spMk id="2" creationId="{05A3EA86-D669-49F4-886D-E0B6DF17C8FA}"/>
          </ac:spMkLst>
        </pc:spChg>
      </pc:sldChg>
      <pc:sldChg chg="addSp modSp add ord">
        <pc:chgData name="Timo Mühlhaus" userId="1b6b3aba618dadac" providerId="LiveId" clId="{F15EF193-8B79-469E-A679-E368E8CFF9B6}" dt="2023-09-27T08:22:42.965" v="3149" actId="1076"/>
        <pc:sldMkLst>
          <pc:docMk/>
          <pc:sldMk cId="2316109915" sldId="332"/>
        </pc:sldMkLst>
        <pc:spChg chg="add mod">
          <ac:chgData name="Timo Mühlhaus" userId="1b6b3aba618dadac" providerId="LiveId" clId="{F15EF193-8B79-469E-A679-E368E8CFF9B6}" dt="2023-09-27T08:22:42.965" v="3149" actId="1076"/>
          <ac:spMkLst>
            <pc:docMk/>
            <pc:sldMk cId="2316109915" sldId="332"/>
            <ac:spMk id="5" creationId="{E87CB1F2-2553-5E7D-EDF6-48C209201526}"/>
          </ac:spMkLst>
        </pc:spChg>
      </pc:sldChg>
      <pc:sldChg chg="delSp modSp add mod ord">
        <pc:chgData name="Timo Mühlhaus" userId="1b6b3aba618dadac" providerId="LiveId" clId="{F15EF193-8B79-469E-A679-E368E8CFF9B6}" dt="2023-09-27T07:49:25.505" v="2883"/>
        <pc:sldMkLst>
          <pc:docMk/>
          <pc:sldMk cId="3748211781" sldId="360"/>
        </pc:sldMkLst>
        <pc:spChg chg="mod">
          <ac:chgData name="Timo Mühlhaus" userId="1b6b3aba618dadac" providerId="LiveId" clId="{F15EF193-8B79-469E-A679-E368E8CFF9B6}" dt="2023-09-27T06:08:45.717" v="2738" actId="20577"/>
          <ac:spMkLst>
            <pc:docMk/>
            <pc:sldMk cId="3748211781" sldId="360"/>
            <ac:spMk id="2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5:25.593" v="1750" actId="1076"/>
          <ac:spMkLst>
            <pc:docMk/>
            <pc:sldMk cId="3748211781" sldId="360"/>
            <ac:spMk id="8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9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14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15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17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24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25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26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27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28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29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5:18.648" v="1748" actId="1076"/>
          <ac:spMkLst>
            <pc:docMk/>
            <pc:sldMk cId="3748211781" sldId="360"/>
            <ac:spMk id="30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5:05.291" v="1744" actId="1076"/>
          <ac:spMkLst>
            <pc:docMk/>
            <pc:sldMk cId="3748211781" sldId="360"/>
            <ac:spMk id="31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2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3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4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5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6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7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8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39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40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41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13:55:22.812" v="1749" actId="1076"/>
          <ac:spMkLst>
            <pc:docMk/>
            <pc:sldMk cId="3748211781" sldId="360"/>
            <ac:spMk id="42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44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45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59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0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1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2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3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4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5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6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7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8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69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0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1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2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3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4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5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6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7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8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79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0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1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2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3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4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5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6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7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8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89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90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91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92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93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144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145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162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173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184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201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4:36.163" v="1740" actId="165"/>
          <ac:spMkLst>
            <pc:docMk/>
            <pc:sldMk cId="3748211781" sldId="360"/>
            <ac:spMk id="202" creationId="{00000000-0000-0000-0000-000000000000}"/>
          </ac:spMkLst>
        </pc:spChg>
        <pc:spChg chg="del mod topLvl">
          <ac:chgData name="Timo Mühlhaus" userId="1b6b3aba618dadac" providerId="LiveId" clId="{F15EF193-8B79-469E-A679-E368E8CFF9B6}" dt="2023-09-26T13:54:40.282" v="1741" actId="478"/>
          <ac:spMkLst>
            <pc:docMk/>
            <pc:sldMk cId="3748211781" sldId="360"/>
            <ac:spMk id="216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5:10.870" v="1746" actId="1076"/>
          <ac:spMkLst>
            <pc:docMk/>
            <pc:sldMk cId="3748211781" sldId="360"/>
            <ac:spMk id="217" creationId="{00000000-0000-0000-0000-000000000000}"/>
          </ac:spMkLst>
        </pc:spChg>
        <pc:grpChg chg="de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3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7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0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1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2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3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6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8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9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20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21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22" creationId="{00000000-0000-0000-0000-000000000000}"/>
          </ac:grpSpMkLst>
        </pc:grpChg>
        <pc:grpChg chg="mod topLvl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23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59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60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61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63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74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85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97" creationId="{00000000-0000-0000-0000-000000000000}"/>
          </ac:grpSpMkLst>
        </pc:grpChg>
        <pc:grpChg chg="mod">
          <ac:chgData name="Timo Mühlhaus" userId="1b6b3aba618dadac" providerId="LiveId" clId="{F15EF193-8B79-469E-A679-E368E8CFF9B6}" dt="2023-09-26T13:54:36.163" v="1740" actId="165"/>
          <ac:grpSpMkLst>
            <pc:docMk/>
            <pc:sldMk cId="3748211781" sldId="360"/>
            <ac:grpSpMk id="198" creationId="{00000000-0000-0000-0000-000000000000}"/>
          </ac:grpSpMkLst>
        </pc:grpChg>
        <pc:cxnChg chg="del mod topLvl">
          <ac:chgData name="Timo Mühlhaus" userId="1b6b3aba618dadac" providerId="LiveId" clId="{F15EF193-8B79-469E-A679-E368E8CFF9B6}" dt="2023-09-26T13:54:40.282" v="1741" actId="478"/>
          <ac:cxnSpMkLst>
            <pc:docMk/>
            <pc:sldMk cId="3748211781" sldId="360"/>
            <ac:cxnSpMk id="4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9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9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9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9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9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9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0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1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2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3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4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5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6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6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6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6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6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6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7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8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19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5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7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8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09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10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11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12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13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14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6T13:54:36.163" v="1740" actId="165"/>
          <ac:cxnSpMkLst>
            <pc:docMk/>
            <pc:sldMk cId="3748211781" sldId="360"/>
            <ac:cxnSpMk id="215" creationId="{00000000-0000-0000-0000-000000000000}"/>
          </ac:cxnSpMkLst>
        </pc:cxnChg>
      </pc:sldChg>
      <pc:sldChg chg="addSp delSp modSp add mod">
        <pc:chgData name="Timo Mühlhaus" userId="1b6b3aba618dadac" providerId="LiveId" clId="{F15EF193-8B79-469E-A679-E368E8CFF9B6}" dt="2023-09-27T08:51:46.370" v="3550" actId="1076"/>
        <pc:sldMkLst>
          <pc:docMk/>
          <pc:sldMk cId="424879905" sldId="385"/>
        </pc:sldMkLst>
        <pc:spChg chg="mod">
          <ac:chgData name="Timo Mühlhaus" userId="1b6b3aba618dadac" providerId="LiveId" clId="{F15EF193-8B79-469E-A679-E368E8CFF9B6}" dt="2023-09-27T08:20:24.720" v="3124"/>
          <ac:spMkLst>
            <pc:docMk/>
            <pc:sldMk cId="424879905" sldId="385"/>
            <ac:spMk id="2" creationId="{00000000-0000-0000-0000-000000000000}"/>
          </ac:spMkLst>
        </pc:spChg>
        <pc:spChg chg="add del">
          <ac:chgData name="Timo Mühlhaus" userId="1b6b3aba618dadac" providerId="LiveId" clId="{F15EF193-8B79-469E-A679-E368E8CFF9B6}" dt="2023-09-27T08:23:47.156" v="3158" actId="478"/>
          <ac:spMkLst>
            <pc:docMk/>
            <pc:sldMk cId="424879905" sldId="385"/>
            <ac:spMk id="3" creationId="{4D5A169A-3BEB-5A64-DBE6-33844707CAA8}"/>
          </ac:spMkLst>
        </pc:spChg>
        <pc:spChg chg="add mod">
          <ac:chgData name="Timo Mühlhaus" userId="1b6b3aba618dadac" providerId="LiveId" clId="{F15EF193-8B79-469E-A679-E368E8CFF9B6}" dt="2023-09-27T08:51:20.187" v="3542" actId="1037"/>
          <ac:spMkLst>
            <pc:docMk/>
            <pc:sldMk cId="424879905" sldId="385"/>
            <ac:spMk id="7" creationId="{67539889-00A7-C775-AC84-33C10DA7A372}"/>
          </ac:spMkLst>
        </pc:spChg>
        <pc:grpChg chg="add mod">
          <ac:chgData name="Timo Mühlhaus" userId="1b6b3aba618dadac" providerId="LiveId" clId="{F15EF193-8B79-469E-A679-E368E8CFF9B6}" dt="2023-09-27T08:51:46.370" v="3550" actId="1076"/>
          <ac:grpSpMkLst>
            <pc:docMk/>
            <pc:sldMk cId="424879905" sldId="385"/>
            <ac:grpSpMk id="13" creationId="{D7CAD5FD-C967-534C-6AB9-149503700593}"/>
          </ac:grpSpMkLst>
        </pc:grpChg>
        <pc:picChg chg="mod">
          <ac:chgData name="Timo Mühlhaus" userId="1b6b3aba618dadac" providerId="LiveId" clId="{F15EF193-8B79-469E-A679-E368E8CFF9B6}" dt="2023-09-27T08:51:20.187" v="3542" actId="1037"/>
          <ac:picMkLst>
            <pc:docMk/>
            <pc:sldMk cId="424879905" sldId="385"/>
            <ac:picMk id="5" creationId="{00000000-0000-0000-0000-000000000000}"/>
          </ac:picMkLst>
        </pc:picChg>
        <pc:picChg chg="add del mod">
          <ac:chgData name="Timo Mühlhaus" userId="1b6b3aba618dadac" providerId="LiveId" clId="{F15EF193-8B79-469E-A679-E368E8CFF9B6}" dt="2023-09-27T08:45:52.434" v="3452" actId="478"/>
          <ac:picMkLst>
            <pc:docMk/>
            <pc:sldMk cId="424879905" sldId="385"/>
            <ac:picMk id="9" creationId="{FE4FCE96-098E-8B61-5427-6C26D6B9B7B0}"/>
          </ac:picMkLst>
        </pc:picChg>
        <pc:picChg chg="add mod">
          <ac:chgData name="Timo Mühlhaus" userId="1b6b3aba618dadac" providerId="LiveId" clId="{F15EF193-8B79-469E-A679-E368E8CFF9B6}" dt="2023-09-27T08:51:40.119" v="3548" actId="164"/>
          <ac:picMkLst>
            <pc:docMk/>
            <pc:sldMk cId="424879905" sldId="385"/>
            <ac:picMk id="10" creationId="{A2968ADA-B78D-E949-9484-00DB272682A4}"/>
          </ac:picMkLst>
        </pc:picChg>
        <pc:picChg chg="add mod">
          <ac:chgData name="Timo Mühlhaus" userId="1b6b3aba618dadac" providerId="LiveId" clId="{F15EF193-8B79-469E-A679-E368E8CFF9B6}" dt="2023-09-27T08:51:40.119" v="3548" actId="164"/>
          <ac:picMkLst>
            <pc:docMk/>
            <pc:sldMk cId="424879905" sldId="385"/>
            <ac:picMk id="11" creationId="{8D7750E3-DC4F-F260-FB46-A9F6D28C06B2}"/>
          </ac:picMkLst>
        </pc:picChg>
        <pc:picChg chg="add mod">
          <ac:chgData name="Timo Mühlhaus" userId="1b6b3aba618dadac" providerId="LiveId" clId="{F15EF193-8B79-469E-A679-E368E8CFF9B6}" dt="2023-09-27T08:51:40.119" v="3548" actId="164"/>
          <ac:picMkLst>
            <pc:docMk/>
            <pc:sldMk cId="424879905" sldId="385"/>
            <ac:picMk id="12" creationId="{82838C91-9DE4-1130-7D6C-551CFA01238D}"/>
          </ac:picMkLst>
        </pc:picChg>
      </pc:sldChg>
      <pc:sldChg chg="addSp delSp modSp add mod ord">
        <pc:chgData name="Timo Mühlhaus" userId="1b6b3aba618dadac" providerId="LiveId" clId="{F15EF193-8B79-469E-A679-E368E8CFF9B6}" dt="2023-09-27T07:55:48.905" v="2983" actId="20577"/>
        <pc:sldMkLst>
          <pc:docMk/>
          <pc:sldMk cId="1233639641" sldId="395"/>
        </pc:sldMkLst>
        <pc:spChg chg="mod">
          <ac:chgData name="Timo Mühlhaus" userId="1b6b3aba618dadac" providerId="LiveId" clId="{F15EF193-8B79-469E-A679-E368E8CFF9B6}" dt="2023-09-27T07:55:48.905" v="2983" actId="20577"/>
          <ac:spMkLst>
            <pc:docMk/>
            <pc:sldMk cId="1233639641" sldId="395"/>
            <ac:spMk id="2" creationId="{00000000-0000-0000-0000-000000000000}"/>
          </ac:spMkLst>
        </pc:spChg>
        <pc:spChg chg="add mod">
          <ac:chgData name="Timo Mühlhaus" userId="1b6b3aba618dadac" providerId="LiveId" clId="{F15EF193-8B79-469E-A679-E368E8CFF9B6}" dt="2023-09-27T06:12:30.907" v="2864" actId="1076"/>
          <ac:spMkLst>
            <pc:docMk/>
            <pc:sldMk cId="1233639641" sldId="395"/>
            <ac:spMk id="25" creationId="{E00773BA-B862-7153-AEBB-2502521C2923}"/>
          </ac:spMkLst>
        </pc:spChg>
        <pc:spChg chg="add mod">
          <ac:chgData name="Timo Mühlhaus" userId="1b6b3aba618dadac" providerId="LiveId" clId="{F15EF193-8B79-469E-A679-E368E8CFF9B6}" dt="2023-09-27T06:12:07.245" v="2845" actId="1076"/>
          <ac:spMkLst>
            <pc:docMk/>
            <pc:sldMk cId="1233639641" sldId="395"/>
            <ac:spMk id="26" creationId="{C0D674D5-A6F6-BCF8-B309-6E40EBF9313D}"/>
          </ac:spMkLst>
        </pc:spChg>
        <pc:spChg chg="add mod">
          <ac:chgData name="Timo Mühlhaus" userId="1b6b3aba618dadac" providerId="LiveId" clId="{F15EF193-8B79-469E-A679-E368E8CFF9B6}" dt="2023-09-27T06:12:19.944" v="2859" actId="1076"/>
          <ac:spMkLst>
            <pc:docMk/>
            <pc:sldMk cId="1233639641" sldId="395"/>
            <ac:spMk id="27" creationId="{FD0CD71E-7239-B322-7A00-0418D434135E}"/>
          </ac:spMkLst>
        </pc:spChg>
        <pc:spChg chg="add mod">
          <ac:chgData name="Timo Mühlhaus" userId="1b6b3aba618dadac" providerId="LiveId" clId="{F15EF193-8B79-469E-A679-E368E8CFF9B6}" dt="2023-09-27T06:12:46.073" v="2869" actId="1076"/>
          <ac:spMkLst>
            <pc:docMk/>
            <pc:sldMk cId="1233639641" sldId="395"/>
            <ac:spMk id="28" creationId="{13E2C360-7775-FF5E-8FD6-090B1D838C5B}"/>
          </ac:spMkLst>
        </pc:spChg>
        <pc:spChg chg="add mod">
          <ac:chgData name="Timo Mühlhaus" userId="1b6b3aba618dadac" providerId="LiveId" clId="{F15EF193-8B79-469E-A679-E368E8CFF9B6}" dt="2023-09-27T06:13:36.408" v="2872"/>
          <ac:spMkLst>
            <pc:docMk/>
            <pc:sldMk cId="1233639641" sldId="395"/>
            <ac:spMk id="29" creationId="{5E80CD46-2600-F715-016A-EC1762D31320}"/>
          </ac:spMkLst>
        </pc:spChg>
        <pc:spChg chg="add mod">
          <ac:chgData name="Timo Mühlhaus" userId="1b6b3aba618dadac" providerId="LiveId" clId="{F15EF193-8B79-469E-A679-E368E8CFF9B6}" dt="2023-09-27T06:13:36.408" v="2872"/>
          <ac:spMkLst>
            <pc:docMk/>
            <pc:sldMk cId="1233639641" sldId="395"/>
            <ac:spMk id="30" creationId="{7D361C7E-C9D8-823E-CAB1-0FBAA6B6A6C3}"/>
          </ac:spMkLst>
        </pc:spChg>
        <pc:spChg chg="add del mod">
          <ac:chgData name="Timo Mühlhaus" userId="1b6b3aba618dadac" providerId="LiveId" clId="{F15EF193-8B79-469E-A679-E368E8CFF9B6}" dt="2023-09-27T06:14:09.532" v="2876" actId="207"/>
          <ac:spMkLst>
            <pc:docMk/>
            <pc:sldMk cId="1233639641" sldId="395"/>
            <ac:spMk id="31" creationId="{F9CB343B-EE52-E69A-C214-8098412C349C}"/>
          </ac:spMkLst>
        </pc:spChg>
        <pc:spChg chg="del">
          <ac:chgData name="Timo Mühlhaus" userId="1b6b3aba618dadac" providerId="LiveId" clId="{F15EF193-8B79-469E-A679-E368E8CFF9B6}" dt="2023-09-27T06:13:35.904" v="2871" actId="478"/>
          <ac:spMkLst>
            <pc:docMk/>
            <pc:sldMk cId="1233639641" sldId="395"/>
            <ac:spMk id="41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3:00.593" v="1723" actId="164"/>
          <ac:spMkLst>
            <pc:docMk/>
            <pc:sldMk cId="1233639641" sldId="395"/>
            <ac:spMk id="43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3:00.593" v="1723" actId="164"/>
          <ac:spMkLst>
            <pc:docMk/>
            <pc:sldMk cId="1233639641" sldId="395"/>
            <ac:spMk id="44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3:00.593" v="1723" actId="164"/>
          <ac:spMkLst>
            <pc:docMk/>
            <pc:sldMk cId="1233639641" sldId="395"/>
            <ac:spMk id="45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3:00.593" v="1723" actId="164"/>
          <ac:spMkLst>
            <pc:docMk/>
            <pc:sldMk cId="1233639641" sldId="395"/>
            <ac:spMk id="46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3:00.593" v="1723" actId="164"/>
          <ac:spMkLst>
            <pc:docMk/>
            <pc:sldMk cId="1233639641" sldId="395"/>
            <ac:spMk id="47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13:53:00.593" v="1723" actId="164"/>
          <ac:spMkLst>
            <pc:docMk/>
            <pc:sldMk cId="1233639641" sldId="395"/>
            <ac:spMk id="53" creationId="{00000000-0000-0000-0000-000000000000}"/>
          </ac:spMkLst>
        </pc:spChg>
        <pc:spChg chg="del">
          <ac:chgData name="Timo Mühlhaus" userId="1b6b3aba618dadac" providerId="LiveId" clId="{F15EF193-8B79-469E-A679-E368E8CFF9B6}" dt="2023-09-27T06:13:35.904" v="2871" actId="478"/>
          <ac:spMkLst>
            <pc:docMk/>
            <pc:sldMk cId="1233639641" sldId="395"/>
            <ac:spMk id="61" creationId="{00000000-0000-0000-0000-000000000000}"/>
          </ac:spMkLst>
        </pc:spChg>
        <pc:grpChg chg="add mod">
          <ac:chgData name="Timo Mühlhaus" userId="1b6b3aba618dadac" providerId="LiveId" clId="{F15EF193-8B79-469E-A679-E368E8CFF9B6}" dt="2023-09-26T13:53:00.593" v="1723" actId="164"/>
          <ac:grpSpMkLst>
            <pc:docMk/>
            <pc:sldMk cId="1233639641" sldId="395"/>
            <ac:grpSpMk id="12" creationId="{75B6C188-38DF-E52B-EFAC-7D1B6B03A6DB}"/>
          </ac:grpSpMkLst>
        </pc:grpChg>
        <pc:grpChg chg="mod">
          <ac:chgData name="Timo Mühlhaus" userId="1b6b3aba618dadac" providerId="LiveId" clId="{F15EF193-8B79-469E-A679-E368E8CFF9B6}" dt="2023-09-26T13:53:00.593" v="1723" actId="164"/>
          <ac:grpSpMkLst>
            <pc:docMk/>
            <pc:sldMk cId="1233639641" sldId="395"/>
            <ac:grpSpMk id="79" creationId="{00000000-0000-0000-0000-000000000000}"/>
          </ac:grpSpMkLst>
        </pc:grpChg>
      </pc:sldChg>
      <pc:sldChg chg="addSp modSp add mod ord">
        <pc:chgData name="Timo Mühlhaus" userId="1b6b3aba618dadac" providerId="LiveId" clId="{F15EF193-8B79-469E-A679-E368E8CFF9B6}" dt="2023-09-27T07:58:48.873" v="3032" actId="1076"/>
        <pc:sldMkLst>
          <pc:docMk/>
          <pc:sldMk cId="1073183799" sldId="396"/>
        </pc:sldMkLst>
        <pc:spChg chg="mod">
          <ac:chgData name="Timo Mühlhaus" userId="1b6b3aba618dadac" providerId="LiveId" clId="{F15EF193-8B79-469E-A679-E368E8CFF9B6}" dt="2023-09-27T07:57:17.131" v="2998" actId="20577"/>
          <ac:spMkLst>
            <pc:docMk/>
            <pc:sldMk cId="1073183799" sldId="396"/>
            <ac:spMk id="2" creationId="{00000000-0000-0000-0000-000000000000}"/>
          </ac:spMkLst>
        </pc:spChg>
        <pc:spChg chg="mod">
          <ac:chgData name="Timo Mühlhaus" userId="1b6b3aba618dadac" providerId="LiveId" clId="{F15EF193-8B79-469E-A679-E368E8CFF9B6}" dt="2023-09-27T07:56:54.369" v="2987" actId="1076"/>
          <ac:spMkLst>
            <pc:docMk/>
            <pc:sldMk cId="1073183799" sldId="396"/>
            <ac:spMk id="26" creationId="{00000000-0000-0000-0000-000000000000}"/>
          </ac:spMkLst>
        </pc:spChg>
        <pc:spChg chg="add mod">
          <ac:chgData name="Timo Mühlhaus" userId="1b6b3aba618dadac" providerId="LiveId" clId="{F15EF193-8B79-469E-A679-E368E8CFF9B6}" dt="2023-09-27T07:56:58.410" v="2988" actId="1076"/>
          <ac:spMkLst>
            <pc:docMk/>
            <pc:sldMk cId="1073183799" sldId="396"/>
            <ac:spMk id="27" creationId="{00029A1F-BA44-AE3B-FF74-8070195D9223}"/>
          </ac:spMkLst>
        </pc:spChg>
        <pc:spChg chg="add mod">
          <ac:chgData name="Timo Mühlhaus" userId="1b6b3aba618dadac" providerId="LiveId" clId="{F15EF193-8B79-469E-A679-E368E8CFF9B6}" dt="2023-09-27T07:58:48.873" v="3032" actId="1076"/>
          <ac:spMkLst>
            <pc:docMk/>
            <pc:sldMk cId="1073183799" sldId="396"/>
            <ac:spMk id="28" creationId="{8BC2FFD8-EE44-B8A9-7FD9-13D70CF3CCE5}"/>
          </ac:spMkLst>
        </pc:spChg>
      </pc:sldChg>
      <pc:sldChg chg="addSp delSp modSp add mod ord">
        <pc:chgData name="Timo Mühlhaus" userId="1b6b3aba618dadac" providerId="LiveId" clId="{F15EF193-8B79-469E-A679-E368E8CFF9B6}" dt="2023-09-27T07:55:53.669" v="2984" actId="20577"/>
        <pc:sldMkLst>
          <pc:docMk/>
          <pc:sldMk cId="4184928789" sldId="403"/>
        </pc:sldMkLst>
        <pc:spChg chg="mod">
          <ac:chgData name="Timo Mühlhaus" userId="1b6b3aba618dadac" providerId="LiveId" clId="{F15EF193-8B79-469E-A679-E368E8CFF9B6}" dt="2023-09-27T07:55:53.669" v="2984" actId="20577"/>
          <ac:spMkLst>
            <pc:docMk/>
            <pc:sldMk cId="4184928789" sldId="403"/>
            <ac:spMk id="3" creationId="{00000000-0000-0000-0000-000000000000}"/>
          </ac:spMkLst>
        </pc:spChg>
        <pc:spChg chg="add mod">
          <ac:chgData name="Timo Mühlhaus" userId="1b6b3aba618dadac" providerId="LiveId" clId="{F15EF193-8B79-469E-A679-E368E8CFF9B6}" dt="2023-09-27T07:50:46.194" v="2893" actId="1076"/>
          <ac:spMkLst>
            <pc:docMk/>
            <pc:sldMk cId="4184928789" sldId="403"/>
            <ac:spMk id="4" creationId="{CC68B4AF-9238-4894-A9BA-6B6940A868E2}"/>
          </ac:spMkLst>
        </pc:spChg>
        <pc:spChg chg="del">
          <ac:chgData name="Timo Mühlhaus" userId="1b6b3aba618dadac" providerId="LiveId" clId="{F15EF193-8B79-469E-A679-E368E8CFF9B6}" dt="2023-09-27T07:50:41.637" v="2891" actId="478"/>
          <ac:spMkLst>
            <pc:docMk/>
            <pc:sldMk cId="4184928789" sldId="403"/>
            <ac:spMk id="43" creationId="{00000000-0000-0000-0000-000000000000}"/>
          </ac:spMkLst>
        </pc:spChg>
      </pc:sldChg>
      <pc:sldChg chg="addSp delSp modSp add mod">
        <pc:chgData name="Timo Mühlhaus" userId="1b6b3aba618dadac" providerId="LiveId" clId="{F15EF193-8B79-469E-A679-E368E8CFF9B6}" dt="2023-09-28T09:30:39.223" v="3616" actId="20577"/>
        <pc:sldMkLst>
          <pc:docMk/>
          <pc:sldMk cId="1120313658" sldId="430"/>
        </pc:sldMkLst>
        <pc:spChg chg="mod">
          <ac:chgData name="Timo Mühlhaus" userId="1b6b3aba618dadac" providerId="LiveId" clId="{F15EF193-8B79-469E-A679-E368E8CFF9B6}" dt="2023-09-28T09:30:39.223" v="3616" actId="20577"/>
          <ac:spMkLst>
            <pc:docMk/>
            <pc:sldMk cId="1120313658" sldId="430"/>
            <ac:spMk id="2" creationId="{00000000-0000-0000-0000-000000000000}"/>
          </ac:spMkLst>
        </pc:spChg>
        <pc:spChg chg="mod">
          <ac:chgData name="Timo Mühlhaus" userId="1b6b3aba618dadac" providerId="LiveId" clId="{F15EF193-8B79-469E-A679-E368E8CFF9B6}" dt="2023-09-27T05:51:33.372" v="2572" actId="1076"/>
          <ac:spMkLst>
            <pc:docMk/>
            <pc:sldMk cId="1120313658" sldId="430"/>
            <ac:spMk id="3" creationId="{00000000-0000-0000-0000-000000000000}"/>
          </ac:spMkLst>
        </pc:spChg>
        <pc:spChg chg="del">
          <ac:chgData name="Timo Mühlhaus" userId="1b6b3aba618dadac" providerId="LiveId" clId="{F15EF193-8B79-469E-A679-E368E8CFF9B6}" dt="2023-09-27T05:51:48.770" v="2585" actId="478"/>
          <ac:spMkLst>
            <pc:docMk/>
            <pc:sldMk cId="1120313658" sldId="430"/>
            <ac:spMk id="4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7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8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9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10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11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3:54.936" v="2032" actId="165"/>
          <ac:spMkLst>
            <pc:docMk/>
            <pc:sldMk cId="1120313658" sldId="430"/>
            <ac:spMk id="17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3:54.936" v="2032" actId="165"/>
          <ac:spMkLst>
            <pc:docMk/>
            <pc:sldMk cId="1120313658" sldId="430"/>
            <ac:spMk id="18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3:54.936" v="2032" actId="165"/>
          <ac:spMkLst>
            <pc:docMk/>
            <pc:sldMk cId="1120313658" sldId="430"/>
            <ac:spMk id="19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3:54.936" v="2032" actId="165"/>
          <ac:spMkLst>
            <pc:docMk/>
            <pc:sldMk cId="1120313658" sldId="430"/>
            <ac:spMk id="20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21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22" creationId="{00000000-0000-0000-0000-000000000000}"/>
          </ac:spMkLst>
        </pc:spChg>
        <pc:spChg chg="mod topLvl">
          <ac:chgData name="Timo Mühlhaus" userId="1b6b3aba618dadac" providerId="LiveId" clId="{F15EF193-8B79-469E-A679-E368E8CFF9B6}" dt="2023-09-26T20:44:14.583" v="2033" actId="13822"/>
          <ac:spMkLst>
            <pc:docMk/>
            <pc:sldMk cId="1120313658" sldId="430"/>
            <ac:spMk id="25" creationId="{00000000-0000-0000-0000-000000000000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28" creationId="{60770345-397E-D780-A254-07AF7B939EFE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29" creationId="{5934BE5C-E2C1-83B7-FDFE-29DB716CD3AE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0" creationId="{C55FA127-5393-103C-623A-376595E736D6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1" creationId="{0FF787A0-027F-8A06-2027-F589769C0DB9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2" creationId="{62465855-EA62-4C43-5FE1-562B3A56B7B1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3" creationId="{15C3D927-6E06-8930-79DE-4DC2EECC6BA4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4" creationId="{213F981A-EA93-78E8-A193-7ECFDF602D2F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6" creationId="{B35D8247-EEEB-CDFB-690C-B65C96DBF892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7" creationId="{A2C27AFD-5CD8-8D56-F1FD-F79D6BFD2B4C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38" creationId="{30509DCD-6120-B189-595E-A3484890B81D}"/>
          </ac:spMkLst>
        </pc:spChg>
        <pc:spChg chg="add mod">
          <ac:chgData name="Timo Mühlhaus" userId="1b6b3aba618dadac" providerId="LiveId" clId="{F15EF193-8B79-469E-A679-E368E8CFF9B6}" dt="2023-09-25T10:53:42.579" v="1637" actId="1076"/>
          <ac:spMkLst>
            <pc:docMk/>
            <pc:sldMk cId="1120313658" sldId="430"/>
            <ac:spMk id="39" creationId="{4C2A34CE-A6EF-6739-ED39-3131B83D15F0}"/>
          </ac:spMkLst>
        </pc:spChg>
        <pc:spChg chg="add mod">
          <ac:chgData name="Timo Mühlhaus" userId="1b6b3aba618dadac" providerId="LiveId" clId="{F15EF193-8B79-469E-A679-E368E8CFF9B6}" dt="2023-09-25T10:53:42.579" v="1637" actId="1076"/>
          <ac:spMkLst>
            <pc:docMk/>
            <pc:sldMk cId="1120313658" sldId="430"/>
            <ac:spMk id="40" creationId="{16109EA6-F992-D6FC-3C33-1D4576544C19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102" creationId="{69EF14FC-8789-575F-A3B8-D3DD7840A07C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103" creationId="{B17C974A-843D-6A20-5D5A-02EFD2B3B658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116" creationId="{797C9EC1-F81A-39FE-0454-5E8CB3989FB4}"/>
          </ac:spMkLst>
        </pc:spChg>
        <pc:spChg chg="mod">
          <ac:chgData name="Timo Mühlhaus" userId="1b6b3aba618dadac" providerId="LiveId" clId="{F15EF193-8B79-469E-A679-E368E8CFF9B6}" dt="2023-09-25T10:53:36.167" v="1636"/>
          <ac:spMkLst>
            <pc:docMk/>
            <pc:sldMk cId="1120313658" sldId="430"/>
            <ac:spMk id="117" creationId="{87FFEC69-E531-8A77-F255-81C4CAE00810}"/>
          </ac:spMkLst>
        </pc:spChg>
        <pc:spChg chg="add mod">
          <ac:chgData name="Timo Mühlhaus" userId="1b6b3aba618dadac" providerId="LiveId" clId="{F15EF193-8B79-469E-A679-E368E8CFF9B6}" dt="2023-09-25T10:53:42.579" v="1637" actId="1076"/>
          <ac:spMkLst>
            <pc:docMk/>
            <pc:sldMk cId="1120313658" sldId="430"/>
            <ac:spMk id="130" creationId="{1072D3D0-6087-7B97-29B4-2C869F5F3A2B}"/>
          </ac:spMkLst>
        </pc:spChg>
        <pc:spChg chg="add mod">
          <ac:chgData name="Timo Mühlhaus" userId="1b6b3aba618dadac" providerId="LiveId" clId="{F15EF193-8B79-469E-A679-E368E8CFF9B6}" dt="2023-09-25T10:53:42.579" v="1637" actId="1076"/>
          <ac:spMkLst>
            <pc:docMk/>
            <pc:sldMk cId="1120313658" sldId="430"/>
            <ac:spMk id="131" creationId="{AF7C2373-C3EC-DE13-5135-C789C5454CA5}"/>
          </ac:spMkLst>
        </pc:spChg>
        <pc:spChg chg="add mod">
          <ac:chgData name="Timo Mühlhaus" userId="1b6b3aba618dadac" providerId="LiveId" clId="{F15EF193-8B79-469E-A679-E368E8CFF9B6}" dt="2023-09-25T10:53:42.579" v="1637" actId="1076"/>
          <ac:spMkLst>
            <pc:docMk/>
            <pc:sldMk cId="1120313658" sldId="430"/>
            <ac:spMk id="132" creationId="{4C1DD5FB-BAF8-44AB-9004-649541AF2C05}"/>
          </ac:spMkLst>
        </pc:spChg>
        <pc:spChg chg="add mod">
          <ac:chgData name="Timo Mühlhaus" userId="1b6b3aba618dadac" providerId="LiveId" clId="{F15EF193-8B79-469E-A679-E368E8CFF9B6}" dt="2023-09-25T10:53:57.506" v="1640" actId="1076"/>
          <ac:spMkLst>
            <pc:docMk/>
            <pc:sldMk cId="1120313658" sldId="430"/>
            <ac:spMk id="133" creationId="{DB376204-6734-3E09-739F-6059143A8949}"/>
          </ac:spMkLst>
        </pc:spChg>
        <pc:spChg chg="add mod">
          <ac:chgData name="Timo Mühlhaus" userId="1b6b3aba618dadac" providerId="LiveId" clId="{F15EF193-8B79-469E-A679-E368E8CFF9B6}" dt="2023-09-25T10:54:09.654" v="1645" actId="1076"/>
          <ac:spMkLst>
            <pc:docMk/>
            <pc:sldMk cId="1120313658" sldId="430"/>
            <ac:spMk id="134" creationId="{2EF71841-B885-1D15-D768-940130035B9E}"/>
          </ac:spMkLst>
        </pc:spChg>
        <pc:spChg chg="add mod">
          <ac:chgData name="Timo Mühlhaus" userId="1b6b3aba618dadac" providerId="LiveId" clId="{F15EF193-8B79-469E-A679-E368E8CFF9B6}" dt="2023-09-25T10:54:23.073" v="1650" actId="1076"/>
          <ac:spMkLst>
            <pc:docMk/>
            <pc:sldMk cId="1120313658" sldId="430"/>
            <ac:spMk id="135" creationId="{3000BF4B-A25B-2200-EB7C-6DCB05EB43A1}"/>
          </ac:spMkLst>
        </pc:spChg>
        <pc:grpChg chg="del mod">
          <ac:chgData name="Timo Mühlhaus" userId="1b6b3aba618dadac" providerId="LiveId" clId="{F15EF193-8B79-469E-A679-E368E8CFF9B6}" dt="2023-09-26T20:43:54.936" v="2032" actId="165"/>
          <ac:grpSpMkLst>
            <pc:docMk/>
            <pc:sldMk cId="1120313658" sldId="430"/>
            <ac:grpSpMk id="6" creationId="{00000000-0000-0000-0000-000000000000}"/>
          </ac:grpSpMkLst>
        </pc:grpChg>
        <pc:grpChg chg="add mod">
          <ac:chgData name="Timo Mühlhaus" userId="1b6b3aba618dadac" providerId="LiveId" clId="{F15EF193-8B79-469E-A679-E368E8CFF9B6}" dt="2023-09-27T05:51:41.548" v="2584" actId="1038"/>
          <ac:grpSpMkLst>
            <pc:docMk/>
            <pc:sldMk cId="1120313658" sldId="430"/>
            <ac:grpSpMk id="27" creationId="{647B533E-4AC6-52AB-F425-D7D4401616E7}"/>
          </ac:grpSpMkLst>
        </pc:grpChg>
        <pc:grpChg chg="add mod">
          <ac:chgData name="Timo Mühlhaus" userId="1b6b3aba618dadac" providerId="LiveId" clId="{F15EF193-8B79-469E-A679-E368E8CFF9B6}" dt="2023-09-25T10:53:42.579" v="1637" actId="1076"/>
          <ac:grpSpMkLst>
            <pc:docMk/>
            <pc:sldMk cId="1120313658" sldId="430"/>
            <ac:grpSpMk id="41" creationId="{F15ADA0E-CC8C-0B49-DAC5-0C5ABE84E04F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42" creationId="{D8D1341F-C8AB-671B-4B32-81219D452A41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43" creationId="{6AD0E765-DE3D-19B3-F6C1-2B8B185427DC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44" creationId="{181F1434-52CA-39BC-8B8C-FC0BCBD21433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45" creationId="{48AE5758-4C64-27AD-EF51-937EBAAFCC1A}"/>
          </ac:grpSpMkLst>
        </pc:grpChg>
        <pc:grpChg chg="add mod">
          <ac:chgData name="Timo Mühlhaus" userId="1b6b3aba618dadac" providerId="LiveId" clId="{F15EF193-8B79-469E-A679-E368E8CFF9B6}" dt="2023-09-25T10:53:42.579" v="1637" actId="1076"/>
          <ac:grpSpMkLst>
            <pc:docMk/>
            <pc:sldMk cId="1120313658" sldId="430"/>
            <ac:grpSpMk id="104" creationId="{D7C500B0-674F-95A8-EF71-80722A6B8A3D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105" creationId="{40E20A11-8228-931F-3F81-6FC6DF2D8B3D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106" creationId="{7CFCED52-1481-C700-9BB4-0FD8BFA853A1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107" creationId="{A42F8FDF-63E0-DB5D-9A01-10FE3326F3A4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108" creationId="{A2FF78A7-CAEA-76CA-E31F-105FC5526588}"/>
          </ac:grpSpMkLst>
        </pc:grpChg>
        <pc:grpChg chg="mod">
          <ac:chgData name="Timo Mühlhaus" userId="1b6b3aba618dadac" providerId="LiveId" clId="{F15EF193-8B79-469E-A679-E368E8CFF9B6}" dt="2023-09-25T10:53:36.167" v="1636"/>
          <ac:grpSpMkLst>
            <pc:docMk/>
            <pc:sldMk cId="1120313658" sldId="430"/>
            <ac:grpSpMk id="109" creationId="{DCCAE32A-3447-59E1-5371-7AE03C04E4EE}"/>
          </ac:grpSpMkLst>
        </pc:grpChg>
        <pc:picChg chg="mod">
          <ac:chgData name="Timo Mühlhaus" userId="1b6b3aba618dadac" providerId="LiveId" clId="{F15EF193-8B79-469E-A679-E368E8CFF9B6}" dt="2023-09-25T10:53:35.161" v="1635" actId="1076"/>
          <ac:picMkLst>
            <pc:docMk/>
            <pc:sldMk cId="1120313658" sldId="430"/>
            <ac:picMk id="5" creationId="{00000000-0000-0000-0000-000000000000}"/>
          </ac:picMkLst>
        </pc:pic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12" creationId="{00000000-0000-0000-0000-000000000000}"/>
          </ac:cxnSpMkLst>
        </pc:cxn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13" creationId="{00000000-0000-0000-0000-000000000000}"/>
          </ac:cxnSpMkLst>
        </pc:cxn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14" creationId="{00000000-0000-0000-0000-000000000000}"/>
          </ac:cxnSpMkLst>
        </pc:cxn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15" creationId="{00000000-0000-0000-0000-000000000000}"/>
          </ac:cxnSpMkLst>
        </pc:cxn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16" creationId="{00000000-0000-0000-0000-000000000000}"/>
          </ac:cxnSpMkLst>
        </pc:cxn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23" creationId="{00000000-0000-0000-0000-000000000000}"/>
          </ac:cxnSpMkLst>
        </pc:cxn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24" creationId="{00000000-0000-0000-0000-000000000000}"/>
          </ac:cxnSpMkLst>
        </pc:cxnChg>
        <pc:cxnChg chg="mod topLvl">
          <ac:chgData name="Timo Mühlhaus" userId="1b6b3aba618dadac" providerId="LiveId" clId="{F15EF193-8B79-469E-A679-E368E8CFF9B6}" dt="2023-09-26T20:43:54.936" v="2032" actId="165"/>
          <ac:cxnSpMkLst>
            <pc:docMk/>
            <pc:sldMk cId="1120313658" sldId="430"/>
            <ac:cxnSpMk id="26" creationId="{00000000-0000-0000-0000-000000000000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35" creationId="{708228D9-2E26-5B11-0CC6-F3DB5269B248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46" creationId="{0A3D5A8E-527A-8041-6209-92799CF4C733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47" creationId="{3FAFDE90-B609-275E-F423-4D50A5C1C95E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48" creationId="{2295C593-456B-5701-5461-AE2E8D2B4E59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49" creationId="{3BB23872-6CCF-547B-624B-D9850DAA991F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0" creationId="{158EF67D-BE78-2767-5EE7-BD072771F4A5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1" creationId="{7642D6FF-DEFE-A745-4311-CCCE098D2F0A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2" creationId="{E384067A-B470-BFC2-E956-A996E1C0813D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3" creationId="{70D3BFC9-BBBD-8207-DE23-92F02363ED5A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4" creationId="{3393A5C0-D3FF-52B7-F2CD-BE9067696F6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5" creationId="{D1319AFC-F5D6-99FE-0BB6-0C90730D6C57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6" creationId="{4A30564E-4724-AC5C-9A88-FD0CF938D4A1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7" creationId="{89DB0607-4B9C-6FCC-B6C6-D91DD305FC1A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8" creationId="{C656F8AC-584C-1105-E0BC-8F9D281BD5D1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59" creationId="{B27EE3E2-E864-B0E6-B217-6D5C9C0B1AED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0" creationId="{4623FF53-41CD-00C4-5FCB-8C1643D7A142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1" creationId="{7192C449-9EED-511B-7A2C-326D3E6AF9E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2" creationId="{C3555C80-DE9A-351F-1629-FD271AB8AEAB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3" creationId="{34C1A811-A5A5-C27F-5388-FDF2C9539BEB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4" creationId="{DF768191-A8AF-8E3A-000F-1B27A541FA7C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5" creationId="{25ED80E6-FA8F-0772-76B9-5B630472EAA6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6" creationId="{794CCB36-6D9F-BF7D-7486-E656F6E112A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7" creationId="{85605B37-5C46-7F4C-751C-E60B8CDE4B42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8" creationId="{E3B29CB4-13F6-4D51-F92B-47D43A69DB13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69" creationId="{74C590DC-621C-73BD-48BC-6D219DC54788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0" creationId="{E130CCB2-19EE-FA76-EEF5-9F7BD279219F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1" creationId="{68E92006-06FA-4471-FFF2-3BBA0B5844A3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2" creationId="{FF28A835-DF2C-0CF4-9913-93B636FDD8DE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3" creationId="{FC05C776-62DD-28FF-5577-FCF014DCEEC7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4" creationId="{7B39276E-04B7-69C6-40C2-9DBE1B95E42B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5" creationId="{8AA7BB36-2597-0141-A321-4ED100F2A421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6" creationId="{0CE16C24-5EBC-C203-FE12-BA1DF84920A6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7" creationId="{E6457E65-9504-4512-565B-4FAE044F6020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8" creationId="{E091F0F5-BB95-6969-EA94-47977A29330E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79" creationId="{B831096D-691B-238C-5EB0-14FD0D61CA13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0" creationId="{22530AF5-BF07-ED36-16B1-DD9FA0224639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1" creationId="{0EF08752-6525-2E01-9191-0D44B9F73B93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2" creationId="{548A7F01-2AC9-FA22-8625-3B8A534F4DE0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3" creationId="{0B4E8FDF-CE28-11B7-F2F5-B3CBABB5CF57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4" creationId="{3FDBA5CE-A7EB-201A-42FF-3C723C2B832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5" creationId="{5B18199B-F5B2-C18A-391F-C88E79973738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6" creationId="{C991BFD6-3211-81F4-608D-B3058639F405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7" creationId="{89E1D0DA-169D-29D6-4479-FC5291A3678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8" creationId="{75C9744B-DB71-82AA-AE5E-14C3EF8E99A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89" creationId="{A0AC0574-1827-CEA4-2DDD-637A3C530D1A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0" creationId="{A3DC63B0-D55F-F683-846F-DA31579A80CF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1" creationId="{5CB90097-783F-EF9C-276F-9E29C7265628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2" creationId="{5C1F2331-9C6D-1082-9187-F208281DFA4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3" creationId="{68334130-7FDE-72AE-A531-D528A0B3A04A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4" creationId="{A2B880C0-7B90-18C3-92A0-C8E393455377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5" creationId="{AED44ED4-35E0-AB4B-4E80-C90C1B9A3C99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6" creationId="{8C0278F7-BC0B-8D53-A43C-945D26CFE098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7" creationId="{6104BF09-24DE-C6E0-849D-A4CF729DFCB9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8" creationId="{FC1843FB-98B2-CB08-2C8C-259BA0058245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99" creationId="{D1042E66-E8F6-5CAD-E42F-A2687783B8F2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00" creationId="{2D131991-91AF-5FFA-36FE-F57446CB6F8D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01" creationId="{A6C01DF9-3EF3-5078-8A0E-9A846F964F45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0" creationId="{F8F4DEA0-1212-BA66-E0E6-68BDBF5BECFC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1" creationId="{ED296C9A-1583-66D2-FD77-FAB95E3F3A81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2" creationId="{50AA04EB-3612-1C3E-31A7-6ED8A3357D2B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3" creationId="{8D7583A9-682F-59AD-E919-393CD9DC1F26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4" creationId="{091A2733-C15C-CE32-1615-DCC15338FDEC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5" creationId="{BCFFC3D7-14FE-1BFB-E376-0292D320A3D8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8" creationId="{F415909E-243D-EC8C-7E88-FF1218DFF036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19" creationId="{E7AF2358-CB87-D3BE-3EB9-C695DCD5AA9E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0" creationId="{4870D2A3-01CF-B7C3-4D18-BE8F4359AB8F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1" creationId="{D95A4C56-DCC9-71F2-52DE-0F230B48E8E4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2" creationId="{C07B7032-8974-ACE7-53BC-C8D401DA9C06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3" creationId="{C7D7C389-8AA7-6367-FC26-EE3F52C24E2A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4" creationId="{90E0F850-A248-DA6B-D82C-F37955C42AE1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5" creationId="{9820CCF4-7822-C50F-FD02-1C8DBA53114F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6" creationId="{85099A9B-6F3D-3E7A-224F-4DEA3BE0E083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7" creationId="{EED54568-8B52-BA28-BCE1-BF9EE51D6F39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8" creationId="{06B7248D-6FA1-D66A-8ECB-605DCA47DA20}"/>
          </ac:cxnSpMkLst>
        </pc:cxnChg>
        <pc:cxnChg chg="mod">
          <ac:chgData name="Timo Mühlhaus" userId="1b6b3aba618dadac" providerId="LiveId" clId="{F15EF193-8B79-469E-A679-E368E8CFF9B6}" dt="2023-09-25T10:53:36.167" v="1636"/>
          <ac:cxnSpMkLst>
            <pc:docMk/>
            <pc:sldMk cId="1120313658" sldId="430"/>
            <ac:cxnSpMk id="129" creationId="{8BBA1E3F-90B7-A075-47BF-E517B5188D73}"/>
          </ac:cxnSpMkLst>
        </pc:cxnChg>
      </pc:sldChg>
      <pc:sldChg chg="addSp modSp add mod ord modNotesTx">
        <pc:chgData name="Timo Mühlhaus" userId="1b6b3aba618dadac" providerId="LiveId" clId="{F15EF193-8B79-469E-A679-E368E8CFF9B6}" dt="2023-09-27T08:23:57.510" v="3160"/>
        <pc:sldMkLst>
          <pc:docMk/>
          <pc:sldMk cId="1175739642" sldId="438"/>
        </pc:sldMkLst>
        <pc:spChg chg="mod">
          <ac:chgData name="Timo Mühlhaus" userId="1b6b3aba618dadac" providerId="LiveId" clId="{F15EF193-8B79-469E-A679-E368E8CFF9B6}" dt="2023-09-27T08:20:06.632" v="3122"/>
          <ac:spMkLst>
            <pc:docMk/>
            <pc:sldMk cId="1175739642" sldId="438"/>
            <ac:spMk id="2" creationId="{C19CDB37-1AEC-4D29-BD01-431F5AB162EF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5" creationId="{05996B26-D4C4-7D7D-C278-01C70087EF88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6" creationId="{5C4F1E72-26D6-5E58-D21A-EED74855CBFD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8" creationId="{48624ED9-7DE2-60F1-022E-C57631EB4E19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9" creationId="{69D21B2F-2E33-4310-05D1-305D00F0C4B2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11" creationId="{F3D8B8ED-67F3-83E7-EBCC-90E09AACA0BB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13" creationId="{88E190B8-81DB-13B0-EE8A-4EE5425B700A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14" creationId="{EA884593-B98C-9683-CEF5-8EB52A2A7590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15" creationId="{81263B42-F624-A605-4D60-608965C74BEE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16" creationId="{3F4A9579-0949-7169-E324-A34E86AFB8D0}"/>
          </ac:spMkLst>
        </pc:spChg>
        <pc:spChg chg="mod">
          <ac:chgData name="Timo Mühlhaus" userId="1b6b3aba618dadac" providerId="LiveId" clId="{F15EF193-8B79-469E-A679-E368E8CFF9B6}" dt="2023-09-27T06:02:39.055" v="2605" actId="1076"/>
          <ac:spMkLst>
            <pc:docMk/>
            <pc:sldMk cId="1175739642" sldId="438"/>
            <ac:spMk id="17" creationId="{35C96038-3C81-FAE6-FD77-635650B144FD}"/>
          </ac:spMkLst>
        </pc:spChg>
        <pc:grpChg chg="add mod">
          <ac:chgData name="Timo Mühlhaus" userId="1b6b3aba618dadac" providerId="LiveId" clId="{F15EF193-8B79-469E-A679-E368E8CFF9B6}" dt="2023-09-27T06:02:39.055" v="2605" actId="1076"/>
          <ac:grpSpMkLst>
            <pc:docMk/>
            <pc:sldMk cId="1175739642" sldId="438"/>
            <ac:grpSpMk id="3" creationId="{21582772-A7F1-AA3F-994E-51C00F98E891}"/>
          </ac:grpSpMkLst>
        </pc:grpChg>
        <pc:grpChg chg="mod">
          <ac:chgData name="Timo Mühlhaus" userId="1b6b3aba618dadac" providerId="LiveId" clId="{F15EF193-8B79-469E-A679-E368E8CFF9B6}" dt="2023-09-27T06:02:39.055" v="2605" actId="1076"/>
          <ac:grpSpMkLst>
            <pc:docMk/>
            <pc:sldMk cId="1175739642" sldId="438"/>
            <ac:grpSpMk id="4" creationId="{335C6CD4-26DB-634A-ED23-5278B5A0855F}"/>
          </ac:grpSpMkLst>
        </pc:grpChg>
        <pc:grpChg chg="mod">
          <ac:chgData name="Timo Mühlhaus" userId="1b6b3aba618dadac" providerId="LiveId" clId="{F15EF193-8B79-469E-A679-E368E8CFF9B6}" dt="2023-09-27T06:02:39.055" v="2605" actId="1076"/>
          <ac:grpSpMkLst>
            <pc:docMk/>
            <pc:sldMk cId="1175739642" sldId="438"/>
            <ac:grpSpMk id="10" creationId="{D5CC26F4-B998-AAF8-B79C-70045F3B63F7}"/>
          </ac:grpSpMkLst>
        </pc:grpChg>
        <pc:grpChg chg="mod">
          <ac:chgData name="Timo Mühlhaus" userId="1b6b3aba618dadac" providerId="LiveId" clId="{F15EF193-8B79-469E-A679-E368E8CFF9B6}" dt="2023-09-27T06:02:39.055" v="2605" actId="1076"/>
          <ac:grpSpMkLst>
            <pc:docMk/>
            <pc:sldMk cId="1175739642" sldId="438"/>
            <ac:grpSpMk id="12" creationId="{5F7B6555-D3F2-C761-5ECE-3D1BB21078D3}"/>
          </ac:grpSpMkLst>
        </pc:grpChg>
        <pc:picChg chg="add mod">
          <ac:chgData name="Timo Mühlhaus" userId="1b6b3aba618dadac" providerId="LiveId" clId="{F15EF193-8B79-469E-A679-E368E8CFF9B6}" dt="2023-09-27T06:02:39.055" v="2605" actId="1076"/>
          <ac:picMkLst>
            <pc:docMk/>
            <pc:sldMk cId="1175739642" sldId="438"/>
            <ac:picMk id="18" creationId="{EDF60C05-24AC-3256-7928-3F232646A7A8}"/>
          </ac:picMkLst>
        </pc:picChg>
        <pc:picChg chg="add mod">
          <ac:chgData name="Timo Mühlhaus" userId="1b6b3aba618dadac" providerId="LiveId" clId="{F15EF193-8B79-469E-A679-E368E8CFF9B6}" dt="2023-09-27T06:02:39.055" v="2605" actId="1076"/>
          <ac:picMkLst>
            <pc:docMk/>
            <pc:sldMk cId="1175739642" sldId="438"/>
            <ac:picMk id="19" creationId="{7198C641-272D-BBBF-C45A-BB3AD9F2DC1B}"/>
          </ac:picMkLst>
        </pc:picChg>
        <pc:picChg chg="add mod">
          <ac:chgData name="Timo Mühlhaus" userId="1b6b3aba618dadac" providerId="LiveId" clId="{F15EF193-8B79-469E-A679-E368E8CFF9B6}" dt="2023-09-27T06:02:39.055" v="2605" actId="1076"/>
          <ac:picMkLst>
            <pc:docMk/>
            <pc:sldMk cId="1175739642" sldId="438"/>
            <ac:picMk id="20" creationId="{A55E4F06-26FF-EFA4-683B-32043B533523}"/>
          </ac:picMkLst>
        </pc:picChg>
      </pc:sldChg>
      <pc:sldChg chg="addSp modSp add mod ord modNotesTx">
        <pc:chgData name="Timo Mühlhaus" userId="1b6b3aba618dadac" providerId="LiveId" clId="{F15EF193-8B79-469E-A679-E368E8CFF9B6}" dt="2023-09-29T07:38:22.074" v="3648" actId="571"/>
        <pc:sldMkLst>
          <pc:docMk/>
          <pc:sldMk cId="2828904789" sldId="454"/>
        </pc:sldMkLst>
        <pc:spChg chg="mod">
          <ac:chgData name="Timo Mühlhaus" userId="1b6b3aba618dadac" providerId="LiveId" clId="{F15EF193-8B79-469E-A679-E368E8CFF9B6}" dt="2023-09-27T05:58:38.521" v="2601" actId="20577"/>
          <ac:spMkLst>
            <pc:docMk/>
            <pc:sldMk cId="2828904789" sldId="454"/>
            <ac:spMk id="2" creationId="{00000000-0000-0000-0000-000000000000}"/>
          </ac:spMkLst>
        </pc:spChg>
        <pc:spChg chg="add mod">
          <ac:chgData name="Timo Mühlhaus" userId="1b6b3aba618dadac" providerId="LiveId" clId="{F15EF193-8B79-469E-A679-E368E8CFF9B6}" dt="2023-09-29T07:38:22.074" v="3648" actId="571"/>
          <ac:spMkLst>
            <pc:docMk/>
            <pc:sldMk cId="2828904789" sldId="454"/>
            <ac:spMk id="6" creationId="{546EB1BA-D155-D538-FED0-494CBD62F9ED}"/>
          </ac:spMkLst>
        </pc:spChg>
        <pc:spChg chg="mod">
          <ac:chgData name="Timo Mühlhaus" userId="1b6b3aba618dadac" providerId="LiveId" clId="{F15EF193-8B79-469E-A679-E368E8CFF9B6}" dt="2023-09-27T05:49:41.946" v="2549" actId="1076"/>
          <ac:spMkLst>
            <pc:docMk/>
            <pc:sldMk cId="2828904789" sldId="454"/>
            <ac:spMk id="48" creationId="{D2F55DF8-CB5B-47D5-81A2-89D20E2B4DBD}"/>
          </ac:spMkLst>
        </pc:spChg>
        <pc:spChg chg="mod">
          <ac:chgData name="Timo Mühlhaus" userId="1b6b3aba618dadac" providerId="LiveId" clId="{F15EF193-8B79-469E-A679-E368E8CFF9B6}" dt="2023-09-27T05:49:53.476" v="2551" actId="403"/>
          <ac:spMkLst>
            <pc:docMk/>
            <pc:sldMk cId="2828904789" sldId="454"/>
            <ac:spMk id="67" creationId="{ECFC8D0C-7D1C-4DE4-8772-72323EF6CA93}"/>
          </ac:spMkLst>
        </pc:spChg>
        <pc:spChg chg="mod">
          <ac:chgData name="Timo Mühlhaus" userId="1b6b3aba618dadac" providerId="LiveId" clId="{F15EF193-8B79-469E-A679-E368E8CFF9B6}" dt="2023-09-27T05:49:45.579" v="2550" actId="403"/>
          <ac:spMkLst>
            <pc:docMk/>
            <pc:sldMk cId="2828904789" sldId="454"/>
            <ac:spMk id="69" creationId="{8DAB3B4B-078F-4BFD-850D-28CD660DB137}"/>
          </ac:spMkLst>
        </pc:spChg>
      </pc:sldChg>
      <pc:sldChg chg="modSp add mod">
        <pc:chgData name="Timo Mühlhaus" userId="1b6b3aba618dadac" providerId="LiveId" clId="{F15EF193-8B79-469E-A679-E368E8CFF9B6}" dt="2023-09-27T06:06:10.183" v="2696" actId="20577"/>
        <pc:sldMkLst>
          <pc:docMk/>
          <pc:sldMk cId="1244852315" sldId="461"/>
        </pc:sldMkLst>
        <pc:spChg chg="mod">
          <ac:chgData name="Timo Mühlhaus" userId="1b6b3aba618dadac" providerId="LiveId" clId="{F15EF193-8B79-469E-A679-E368E8CFF9B6}" dt="2023-09-27T06:06:10.183" v="2696" actId="20577"/>
          <ac:spMkLst>
            <pc:docMk/>
            <pc:sldMk cId="1244852315" sldId="461"/>
            <ac:spMk id="2" creationId="{00000000-0000-0000-0000-000000000000}"/>
          </ac:spMkLst>
        </pc:spChg>
        <pc:spChg chg="mod">
          <ac:chgData name="Timo Mühlhaus" userId="1b6b3aba618dadac" providerId="LiveId" clId="{F15EF193-8B79-469E-A679-E368E8CFF9B6}" dt="2023-09-27T06:05:39.042" v="2695" actId="20577"/>
          <ac:spMkLst>
            <pc:docMk/>
            <pc:sldMk cId="1244852315" sldId="461"/>
            <ac:spMk id="22" creationId="{97315841-FD83-4C41-ACF0-050E378B2BAB}"/>
          </ac:spMkLst>
        </pc:spChg>
        <pc:spChg chg="mod">
          <ac:chgData name="Timo Mühlhaus" userId="1b6b3aba618dadac" providerId="LiveId" clId="{F15EF193-8B79-469E-A679-E368E8CFF9B6}" dt="2023-09-26T20:35:34.341" v="1992"/>
          <ac:spMkLst>
            <pc:docMk/>
            <pc:sldMk cId="1244852315" sldId="461"/>
            <ac:spMk id="64" creationId="{FC956F35-D0C0-4D2E-8DD4-E2AA6AF68D51}"/>
          </ac:spMkLst>
        </pc:spChg>
      </pc:sldChg>
      <pc:sldChg chg="modSp add mod">
        <pc:chgData name="Timo Mühlhaus" userId="1b6b3aba618dadac" providerId="LiveId" clId="{F15EF193-8B79-469E-A679-E368E8CFF9B6}" dt="2023-09-27T06:06:17.136" v="2697"/>
        <pc:sldMkLst>
          <pc:docMk/>
          <pc:sldMk cId="3844552583" sldId="462"/>
        </pc:sldMkLst>
        <pc:spChg chg="mod">
          <ac:chgData name="Timo Mühlhaus" userId="1b6b3aba618dadac" providerId="LiveId" clId="{F15EF193-8B79-469E-A679-E368E8CFF9B6}" dt="2023-09-27T06:06:17.136" v="2697"/>
          <ac:spMkLst>
            <pc:docMk/>
            <pc:sldMk cId="3844552583" sldId="462"/>
            <ac:spMk id="2" creationId="{00000000-0000-0000-0000-000000000000}"/>
          </ac:spMkLst>
        </pc:spChg>
        <pc:spChg chg="mod">
          <ac:chgData name="Timo Mühlhaus" userId="1b6b3aba618dadac" providerId="LiveId" clId="{F15EF193-8B79-469E-A679-E368E8CFF9B6}" dt="2023-09-26T20:35:26.299" v="1990"/>
          <ac:spMkLst>
            <pc:docMk/>
            <pc:sldMk cId="3844552583" sldId="462"/>
            <ac:spMk id="64" creationId="{FC956F35-D0C0-4D2E-8DD4-E2AA6AF68D51}"/>
          </ac:spMkLst>
        </pc:spChg>
      </pc:sldChg>
      <pc:sldChg chg="addSp delSp modSp mod">
        <pc:chgData name="Timo Mühlhaus" userId="1b6b3aba618dadac" providerId="LiveId" clId="{F15EF193-8B79-469E-A679-E368E8CFF9B6}" dt="2023-09-27T05:28:36.671" v="2201" actId="1036"/>
        <pc:sldMkLst>
          <pc:docMk/>
          <pc:sldMk cId="3236730980" sldId="541"/>
        </pc:sldMkLst>
        <pc:spChg chg="mod">
          <ac:chgData name="Timo Mühlhaus" userId="1b6b3aba618dadac" providerId="LiveId" clId="{F15EF193-8B79-469E-A679-E368E8CFF9B6}" dt="2023-09-24T13:37:51.959" v="1265" actId="1076"/>
          <ac:spMkLst>
            <pc:docMk/>
            <pc:sldMk cId="3236730980" sldId="541"/>
            <ac:spMk id="2" creationId="{00000000-0000-0000-0000-000000000000}"/>
          </ac:spMkLst>
        </pc:spChg>
        <pc:spChg chg="mod">
          <ac:chgData name="Timo Mühlhaus" userId="1b6b3aba618dadac" providerId="LiveId" clId="{F15EF193-8B79-469E-A679-E368E8CFF9B6}" dt="2023-09-24T13:38:08.581" v="1291" actId="1076"/>
          <ac:spMkLst>
            <pc:docMk/>
            <pc:sldMk cId="3236730980" sldId="541"/>
            <ac:spMk id="5" creationId="{CC4BFB42-C391-417A-8EC0-267D86812E29}"/>
          </ac:spMkLst>
        </pc:spChg>
        <pc:spChg chg="add mod">
          <ac:chgData name="Timo Mühlhaus" userId="1b6b3aba618dadac" providerId="LiveId" clId="{F15EF193-8B79-469E-A679-E368E8CFF9B6}" dt="2023-09-27T05:28:36.671" v="2201" actId="1036"/>
          <ac:spMkLst>
            <pc:docMk/>
            <pc:sldMk cId="3236730980" sldId="541"/>
            <ac:spMk id="17" creationId="{0C7E6EDF-6BEB-35EF-EF82-C4A5DB4D926F}"/>
          </ac:spMkLst>
        </pc:spChg>
        <pc:picChg chg="add del mod">
          <ac:chgData name="Timo Mühlhaus" userId="1b6b3aba618dadac" providerId="LiveId" clId="{F15EF193-8B79-469E-A679-E368E8CFF9B6}" dt="2023-09-24T13:38:48.538" v="1296" actId="478"/>
          <ac:picMkLst>
            <pc:docMk/>
            <pc:sldMk cId="3236730980" sldId="541"/>
            <ac:picMk id="11" creationId="{42895CAB-F9B3-BC49-31D9-9E87506DB312}"/>
          </ac:picMkLst>
        </pc:picChg>
        <pc:picChg chg="add del mod ord">
          <ac:chgData name="Timo Mühlhaus" userId="1b6b3aba618dadac" providerId="LiveId" clId="{F15EF193-8B79-469E-A679-E368E8CFF9B6}" dt="2023-09-24T13:39:21.427" v="1300" actId="478"/>
          <ac:picMkLst>
            <pc:docMk/>
            <pc:sldMk cId="3236730980" sldId="541"/>
            <ac:picMk id="13" creationId="{15A2C187-554D-0EEC-3E10-DE04B56403E8}"/>
          </ac:picMkLst>
        </pc:picChg>
        <pc:picChg chg="add del mod ord modCrop">
          <ac:chgData name="Timo Mühlhaus" userId="1b6b3aba618dadac" providerId="LiveId" clId="{F15EF193-8B79-469E-A679-E368E8CFF9B6}" dt="2023-09-27T05:28:05.008" v="2074" actId="478"/>
          <ac:picMkLst>
            <pc:docMk/>
            <pc:sldMk cId="3236730980" sldId="541"/>
            <ac:picMk id="15" creationId="{708ECB25-D1D4-958B-5007-484F44AB431B}"/>
          </ac:picMkLst>
        </pc:picChg>
      </pc:sldChg>
      <pc:sldChg chg="modSp add del mod">
        <pc:chgData name="Timo Mühlhaus" userId="1b6b3aba618dadac" providerId="LiveId" clId="{F15EF193-8B79-469E-A679-E368E8CFF9B6}" dt="2023-09-27T08:27:57.273" v="3215" actId="47"/>
        <pc:sldMkLst>
          <pc:docMk/>
          <pc:sldMk cId="1828353626" sldId="635"/>
        </pc:sldMkLst>
        <pc:spChg chg="mod">
          <ac:chgData name="Timo Mühlhaus" userId="1b6b3aba618dadac" providerId="LiveId" clId="{F15EF193-8B79-469E-A679-E368E8CFF9B6}" dt="2023-09-27T08:24:44.696" v="3163" actId="1076"/>
          <ac:spMkLst>
            <pc:docMk/>
            <pc:sldMk cId="1828353626" sldId="635"/>
            <ac:spMk id="38" creationId="{40B98E47-1047-4F35-B49B-D440FAAC0A10}"/>
          </ac:spMkLst>
        </pc:spChg>
        <pc:spChg chg="mod">
          <ac:chgData name="Timo Mühlhaus" userId="1b6b3aba618dadac" providerId="LiveId" clId="{F15EF193-8B79-469E-A679-E368E8CFF9B6}" dt="2023-09-27T08:24:57.415" v="3175" actId="1038"/>
          <ac:spMkLst>
            <pc:docMk/>
            <pc:sldMk cId="1828353626" sldId="635"/>
            <ac:spMk id="58" creationId="{EDE66074-87C8-4E63-935C-09C9CFB99A67}"/>
          </ac:spMkLst>
        </pc:spChg>
        <pc:grpChg chg="mod">
          <ac:chgData name="Timo Mühlhaus" userId="1b6b3aba618dadac" providerId="LiveId" clId="{F15EF193-8B79-469E-A679-E368E8CFF9B6}" dt="2023-09-27T08:24:57.415" v="3175" actId="1038"/>
          <ac:grpSpMkLst>
            <pc:docMk/>
            <pc:sldMk cId="1828353626" sldId="635"/>
            <ac:grpSpMk id="12" creationId="{32077374-DC4F-4F61-86DE-8F8FF558DB3F}"/>
          </ac:grpSpMkLst>
        </pc:grpChg>
        <pc:grpChg chg="mod">
          <ac:chgData name="Timo Mühlhaus" userId="1b6b3aba618dadac" providerId="LiveId" clId="{F15EF193-8B79-469E-A679-E368E8CFF9B6}" dt="2023-09-27T08:24:57.415" v="3175" actId="1038"/>
          <ac:grpSpMkLst>
            <pc:docMk/>
            <pc:sldMk cId="1828353626" sldId="635"/>
            <ac:grpSpMk id="47" creationId="{1F1F6102-20C7-48D9-BDA9-3415795D273C}"/>
          </ac:grpSpMkLst>
        </pc:grpChg>
      </pc:sldChg>
      <pc:sldChg chg="add">
        <pc:chgData name="Timo Mühlhaus" userId="1b6b3aba618dadac" providerId="LiveId" clId="{F15EF193-8B79-469E-A679-E368E8CFF9B6}" dt="2023-09-26T14:35:46.669" v="1846"/>
        <pc:sldMkLst>
          <pc:docMk/>
          <pc:sldMk cId="1262986750" sldId="636"/>
        </pc:sldMkLst>
      </pc:sldChg>
      <pc:sldChg chg="addSp delSp modSp mod ord">
        <pc:chgData name="Timo Mühlhaus" userId="1b6b3aba618dadac" providerId="LiveId" clId="{F15EF193-8B79-469E-A679-E368E8CFF9B6}" dt="2023-09-27T05:47:35.654" v="2532" actId="478"/>
        <pc:sldMkLst>
          <pc:docMk/>
          <pc:sldMk cId="442062728" sldId="702"/>
        </pc:sldMkLst>
        <pc:spChg chg="mod">
          <ac:chgData name="Timo Mühlhaus" userId="1b6b3aba618dadac" providerId="LiveId" clId="{F15EF193-8B79-469E-A679-E368E8CFF9B6}" dt="2023-09-25T10:04:31.812" v="1365"/>
          <ac:spMkLst>
            <pc:docMk/>
            <pc:sldMk cId="442062728" sldId="702"/>
            <ac:spMk id="3" creationId="{664E1CBB-817A-E177-D072-104B7694788B}"/>
          </ac:spMkLst>
        </pc:spChg>
        <pc:spChg chg="mod">
          <ac:chgData name="Timo Mühlhaus" userId="1b6b3aba618dadac" providerId="LiveId" clId="{F15EF193-8B79-469E-A679-E368E8CFF9B6}" dt="2023-09-25T10:12:07.338" v="1481" actId="13822"/>
          <ac:spMkLst>
            <pc:docMk/>
            <pc:sldMk cId="442062728" sldId="702"/>
            <ac:spMk id="5" creationId="{9C0AF301-A550-EF7C-D9ED-5DD6A6A6192B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6" creationId="{033EC552-7E61-26A6-97CD-5C1293462639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7" creationId="{6FC03898-5975-EC85-E989-60A2370041DD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8" creationId="{ED30942A-A600-008E-3A78-1443EFBC5FB7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9" creationId="{1080C246-A7F1-4F26-D097-5927076951E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25" creationId="{A7D5BCDE-A937-F662-5AB7-0250B01B39F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26" creationId="{E66A087E-B32F-6B87-8B39-E1E9BEF53074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27" creationId="{65B57652-0C10-2742-0382-833638E6E7A7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28" creationId="{0378C501-5975-551F-1823-4209283C0270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34" creationId="{A1F1999C-7298-5A20-CC00-C98ECACF2A0C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35" creationId="{E5DA01F2-0511-3067-E73C-A1037C3A229B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36" creationId="{9A1A8DFB-1827-44E2-A9A4-238A4C9831B8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37" creationId="{EDBEA85C-DB55-24FE-FCD4-D289370D5DF0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42" creationId="{B88610BC-0828-6F7F-2B78-4B2BF5AF71B7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45" creationId="{AC34F9DE-860F-BD15-DAA7-41F4F36D8D1C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47" creationId="{8CA84163-6B2D-AAE6-7632-029B7AC77430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56" creationId="{986EB6F0-DE57-4812-A6BB-9E5DAE290109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57" creationId="{BC8C81BD-5496-38B9-524E-CF51AB563DE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58" creationId="{E6BA43F2-ACC8-E9D9-63FF-0C13385EE0E4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59" creationId="{FCA2912E-643A-5316-0E10-246A78B73497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0" creationId="{A664EA32-356A-06A6-A675-A2E1A0D78553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1" creationId="{D3D893C3-98A7-AE33-4B7B-1899A6CA6687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2" creationId="{1775338B-168C-ED89-FBEC-7EBAFCCE9FD2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3" creationId="{598B43E6-52AA-53AA-185C-346DF17F6A4B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4" creationId="{2C950E52-6A65-0C0B-338D-71DF0902C3B9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5" creationId="{9890FDD5-4DA2-1B83-FF19-B9C0AC2F9C72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6" creationId="{749A4755-F1BC-56B7-4D86-2E385EBBEFEE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7" creationId="{3A9330DD-34D8-0D9C-1564-DCDAB4DEB8DC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8" creationId="{C67CC24F-462B-BFC6-451D-AE8C8EB5B8CB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69" creationId="{B0E5E6FB-118F-EDF8-7407-D298F70B36D6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0" creationId="{1773F5C4-FF26-23D9-7986-98502CADF0A4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1" creationId="{35B4D908-58B1-A9D9-6023-53F3D5287C0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2" creationId="{082AEA1C-25B6-67D5-14D5-961E73F01885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3" creationId="{3767B746-F416-8F12-9C08-17F1A866105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4" creationId="{BE32C549-54DD-9B77-68AD-783956E249FC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5" creationId="{D7911207-D552-3E5A-110B-C592B573D07C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6" creationId="{358897BD-3110-CBA5-2EEE-329CFD0D69E1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7" creationId="{18615080-E806-66D5-5003-5457BB014D03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8" creationId="{DC2E83AB-0245-AE69-7999-E75CE4D24451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79" creationId="{E1B35AAB-EAFC-9055-21AE-167F16F0196B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80" creationId="{109B2BD7-A024-D56B-0E82-E0FCB88ED788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81" creationId="{5C9F7BCB-ABDD-E032-4E61-1E83E04745BF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82" creationId="{646D67A1-ADB4-A920-9A60-E6B844592E1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1" creationId="{8BCE8855-7503-6A57-08C3-A3D14DA31B68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2" creationId="{73B3B505-9740-D599-921E-8812F263B352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3" creationId="{5BF661EA-9C4F-3F78-7ABE-62864CB02269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4" creationId="{14029024-753E-ACF1-1716-AD64D024A452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5" creationId="{6F17D0A5-2B45-3D4F-5802-D53BCEF9B9E3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6" creationId="{78023735-B9B7-86D8-6A8B-9985C379756E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7" creationId="{5DC3F49C-6F2A-4779-8283-CCCBA207EBE1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8" creationId="{6A9E1A94-07AB-74D6-B7AD-F0EDF77508C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99" creationId="{31DDE23A-7D66-7156-06B4-115549EE5547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0" creationId="{9FED6749-59DB-E656-51AB-38712FC7FE00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1" creationId="{D2A78975-ACD7-EC42-BADA-8D6B92B90D67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2" creationId="{146344DA-449E-32B9-7F69-D005E62B44EC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3" creationId="{79E81974-CEEB-B6B9-1BBF-1C1307CB5C8D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4" creationId="{64AEE529-DF17-E96C-AF3A-9357E8FDDFB0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5" creationId="{A692CA63-200C-03D4-1FFA-29E5F40BC969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6" creationId="{D8BBF28F-77A9-6529-DC73-35D9508B9694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7" creationId="{1380DA14-B7CB-9DAA-16D4-21200063FD32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8" creationId="{4BA96090-6303-4090-04E5-CC42DFFCEBA3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09" creationId="{13335D16-0AF8-E6F2-00CE-AD7FCCA278D8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0" creationId="{A799CD12-6D01-3ABF-AF6C-1602CB4DAF3A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1" creationId="{C02C4EAB-5634-8703-71B3-63DA782CC889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2" creationId="{941BCFED-DE6A-E405-069B-F8488D82D553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3" creationId="{7EED5679-ECF1-2220-DF8A-8F6F0E5211EE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4" creationId="{DC625059-0BFE-82EC-EFF7-12DD54629ABD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5" creationId="{54A9205D-8423-04F6-6A0C-A5D26726BD88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6" creationId="{2CE0F217-E92C-75B0-2BAC-58310D5A3E5D}"/>
          </ac:spMkLst>
        </pc:spChg>
        <pc:spChg chg="mod">
          <ac:chgData name="Timo Mühlhaus" userId="1b6b3aba618dadac" providerId="LiveId" clId="{F15EF193-8B79-469E-A679-E368E8CFF9B6}" dt="2023-09-27T05:46:25.870" v="2522"/>
          <ac:spMkLst>
            <pc:docMk/>
            <pc:sldMk cId="442062728" sldId="702"/>
            <ac:spMk id="117" creationId="{E80DFBD8-9FD9-7282-F695-326A7BB6A1FE}"/>
          </ac:spMkLst>
        </pc:spChg>
        <pc:spChg chg="mod">
          <ac:chgData name="Timo Mühlhaus" userId="1b6b3aba618dadac" providerId="LiveId" clId="{F15EF193-8B79-469E-A679-E368E8CFF9B6}" dt="2023-09-27T05:40:26.536" v="2521" actId="1035"/>
          <ac:spMkLst>
            <pc:docMk/>
            <pc:sldMk cId="442062728" sldId="702"/>
            <ac:spMk id="191" creationId="{6F88DA07-8F35-DDAC-3D0A-B2BFDC940711}"/>
          </ac:spMkLst>
        </pc:spChg>
        <pc:spChg chg="del">
          <ac:chgData name="Timo Mühlhaus" userId="1b6b3aba618dadac" providerId="LiveId" clId="{F15EF193-8B79-469E-A679-E368E8CFF9B6}" dt="2023-09-25T10:12:44.657" v="1487" actId="478"/>
          <ac:spMkLst>
            <pc:docMk/>
            <pc:sldMk cId="442062728" sldId="702"/>
            <ac:spMk id="192" creationId="{73E64917-701D-EABC-532F-A838C846FC59}"/>
          </ac:spMkLst>
        </pc:spChg>
        <pc:spChg chg="add del mod">
          <ac:chgData name="Timo Mühlhaus" userId="1b6b3aba618dadac" providerId="LiveId" clId="{F15EF193-8B79-469E-A679-E368E8CFF9B6}" dt="2023-09-27T05:47:35.654" v="2532" actId="478"/>
          <ac:spMkLst>
            <pc:docMk/>
            <pc:sldMk cId="442062728" sldId="702"/>
            <ac:spMk id="192" creationId="{EDFE6EAC-EF4A-3C61-42EC-9C06E623B335}"/>
          </ac:spMkLst>
        </pc:spChg>
        <pc:spChg chg="mod">
          <ac:chgData name="Timo Mühlhaus" userId="1b6b3aba618dadac" providerId="LiveId" clId="{F15EF193-8B79-469E-A679-E368E8CFF9B6}" dt="2023-09-27T05:40:26.536" v="2521" actId="1035"/>
          <ac:spMkLst>
            <pc:docMk/>
            <pc:sldMk cId="442062728" sldId="702"/>
            <ac:spMk id="193" creationId="{0657E321-AF55-368D-2594-36AEBDF4DC2C}"/>
          </ac:spMkLst>
        </pc:spChg>
        <pc:spChg chg="mod">
          <ac:chgData name="Timo Mühlhaus" userId="1b6b3aba618dadac" providerId="LiveId" clId="{F15EF193-8B79-469E-A679-E368E8CFF9B6}" dt="2023-09-27T05:40:26.536" v="2521" actId="1035"/>
          <ac:spMkLst>
            <pc:docMk/>
            <pc:sldMk cId="442062728" sldId="702"/>
            <ac:spMk id="194" creationId="{9086AF24-EB64-E824-3D45-7D4BDFE7F871}"/>
          </ac:spMkLst>
        </pc:spChg>
        <pc:spChg chg="del">
          <ac:chgData name="Timo Mühlhaus" userId="1b6b3aba618dadac" providerId="LiveId" clId="{F15EF193-8B79-469E-A679-E368E8CFF9B6}" dt="2023-09-25T10:04:10.173" v="1363" actId="478"/>
          <ac:spMkLst>
            <pc:docMk/>
            <pc:sldMk cId="442062728" sldId="702"/>
            <ac:spMk id="195" creationId="{CE4B6A84-8CF3-6048-FA67-D441957D245D}"/>
          </ac:spMkLst>
        </pc:spChg>
        <pc:spChg chg="mod">
          <ac:chgData name="Timo Mühlhaus" userId="1b6b3aba618dadac" providerId="LiveId" clId="{F15EF193-8B79-469E-A679-E368E8CFF9B6}" dt="2023-09-25T10:11:54.720" v="1479" actId="13822"/>
          <ac:spMkLst>
            <pc:docMk/>
            <pc:sldMk cId="442062728" sldId="702"/>
            <ac:spMk id="204" creationId="{72448A5C-2369-D609-FE3D-F98323CDB3A6}"/>
          </ac:spMkLst>
        </pc:spChg>
        <pc:spChg chg="mod">
          <ac:chgData name="Timo Mühlhaus" userId="1b6b3aba618dadac" providerId="LiveId" clId="{F15EF193-8B79-469E-A679-E368E8CFF9B6}" dt="2023-09-25T10:12:13.014" v="1482" actId="13822"/>
          <ac:spMkLst>
            <pc:docMk/>
            <pc:sldMk cId="442062728" sldId="702"/>
            <ac:spMk id="208" creationId="{CC7B3D78-E497-7983-E583-F053CE9D7808}"/>
          </ac:spMkLst>
        </pc:spChg>
        <pc:spChg chg="mod">
          <ac:chgData name="Timo Mühlhaus" userId="1b6b3aba618dadac" providerId="LiveId" clId="{F15EF193-8B79-469E-A679-E368E8CFF9B6}" dt="2023-09-27T05:40:11.484" v="2462" actId="20577"/>
          <ac:spMkLst>
            <pc:docMk/>
            <pc:sldMk cId="442062728" sldId="702"/>
            <ac:spMk id="216" creationId="{E7B5D0CA-DBA2-9C9A-0359-0861D04C060D}"/>
          </ac:spMkLst>
        </pc:spChg>
        <pc:spChg chg="mod">
          <ac:chgData name="Timo Mühlhaus" userId="1b6b3aba618dadac" providerId="LiveId" clId="{F15EF193-8B79-469E-A679-E368E8CFF9B6}" dt="2023-09-27T05:47:03.910" v="2528" actId="208"/>
          <ac:spMkLst>
            <pc:docMk/>
            <pc:sldMk cId="442062728" sldId="702"/>
            <ac:spMk id="217" creationId="{20BED0CB-7670-057C-5B97-1C561BF75D9C}"/>
          </ac:spMkLst>
        </pc:spChg>
        <pc:spChg chg="mod">
          <ac:chgData name="Timo Mühlhaus" userId="1b6b3aba618dadac" providerId="LiveId" clId="{F15EF193-8B79-469E-A679-E368E8CFF9B6}" dt="2023-09-25T10:04:31.812" v="1365"/>
          <ac:spMkLst>
            <pc:docMk/>
            <pc:sldMk cId="442062728" sldId="702"/>
            <ac:spMk id="218" creationId="{C84B9F89-36F4-1AD9-1503-AAFB95C6E3FC}"/>
          </ac:spMkLst>
        </pc:spChg>
        <pc:spChg chg="mod">
          <ac:chgData name="Timo Mühlhaus" userId="1b6b3aba618dadac" providerId="LiveId" clId="{F15EF193-8B79-469E-A679-E368E8CFF9B6}" dt="2023-09-25T10:04:31.812" v="1365"/>
          <ac:spMkLst>
            <pc:docMk/>
            <pc:sldMk cId="442062728" sldId="702"/>
            <ac:spMk id="219" creationId="{93A52D2B-AF3E-48B9-A822-02087DD89FAD}"/>
          </ac:spMkLst>
        </pc:spChg>
        <pc:spChg chg="mod">
          <ac:chgData name="Timo Mühlhaus" userId="1b6b3aba618dadac" providerId="LiveId" clId="{F15EF193-8B79-469E-A679-E368E8CFF9B6}" dt="2023-09-27T05:47:09.415" v="2529" actId="208"/>
          <ac:spMkLst>
            <pc:docMk/>
            <pc:sldMk cId="442062728" sldId="702"/>
            <ac:spMk id="220" creationId="{431AC6A3-650B-CE46-4627-35927B9609D4}"/>
          </ac:spMkLst>
        </pc:spChg>
        <pc:spChg chg="add mod">
          <ac:chgData name="Timo Mühlhaus" userId="1b6b3aba618dadac" providerId="LiveId" clId="{F15EF193-8B79-469E-A679-E368E8CFF9B6}" dt="2023-09-27T05:40:26.536" v="2521" actId="1035"/>
          <ac:spMkLst>
            <pc:docMk/>
            <pc:sldMk cId="442062728" sldId="702"/>
            <ac:spMk id="222" creationId="{58C4B3A8-EBDF-FF1C-DAFB-0A77C9AA0D7C}"/>
          </ac:spMkLst>
        </pc:spChg>
        <pc:spChg chg="add mod">
          <ac:chgData name="Timo Mühlhaus" userId="1b6b3aba618dadac" providerId="LiveId" clId="{F15EF193-8B79-469E-A679-E368E8CFF9B6}" dt="2023-09-27T05:40:26.536" v="2521" actId="1035"/>
          <ac:spMkLst>
            <pc:docMk/>
            <pc:sldMk cId="442062728" sldId="702"/>
            <ac:spMk id="223" creationId="{97311744-BF2C-7EFA-2FB3-E7F8F0DEADBC}"/>
          </ac:spMkLst>
        </pc:spChg>
        <pc:spChg chg="add mod">
          <ac:chgData name="Timo Mühlhaus" userId="1b6b3aba618dadac" providerId="LiveId" clId="{F15EF193-8B79-469E-A679-E368E8CFF9B6}" dt="2023-09-27T05:40:26.536" v="2521" actId="1035"/>
          <ac:spMkLst>
            <pc:docMk/>
            <pc:sldMk cId="442062728" sldId="702"/>
            <ac:spMk id="224" creationId="{1B902DE2-7ACE-142C-9946-BC87B8F2D229}"/>
          </ac:spMkLst>
        </pc:spChg>
        <pc:spChg chg="add mod">
          <ac:chgData name="Timo Mühlhaus" userId="1b6b3aba618dadac" providerId="LiveId" clId="{F15EF193-8B79-469E-A679-E368E8CFF9B6}" dt="2023-09-27T05:40:26.536" v="2521" actId="1035"/>
          <ac:spMkLst>
            <pc:docMk/>
            <pc:sldMk cId="442062728" sldId="702"/>
            <ac:spMk id="225" creationId="{5B370304-C2EC-44A2-5BF4-1E495971A578}"/>
          </ac:spMkLst>
        </pc:spChg>
        <pc:grpChg chg="add mod">
          <ac:chgData name="Timo Mühlhaus" userId="1b6b3aba618dadac" providerId="LiveId" clId="{F15EF193-8B79-469E-A679-E368E8CFF9B6}" dt="2023-09-27T05:40:26.536" v="2521" actId="1035"/>
          <ac:grpSpMkLst>
            <pc:docMk/>
            <pc:sldMk cId="442062728" sldId="702"/>
            <ac:grpSpMk id="2" creationId="{89EA9C57-757D-94F5-F263-B99DF948D2AB}"/>
          </ac:grpSpMkLst>
        </pc:grpChg>
        <pc:grpChg chg="mod">
          <ac:chgData name="Timo Mühlhaus" userId="1b6b3aba618dadac" providerId="LiveId" clId="{F15EF193-8B79-469E-A679-E368E8CFF9B6}" dt="2023-09-27T05:40:26.536" v="2521" actId="1035"/>
          <ac:grpSpMkLst>
            <pc:docMk/>
            <pc:sldMk cId="442062728" sldId="702"/>
            <ac:grpSpMk id="4" creationId="{6A0A95A5-267F-6985-DC19-E99EF13DD4A3}"/>
          </ac:grpSpMkLst>
        </pc:grpChg>
        <pc:grpChg chg="add mod ord">
          <ac:chgData name="Timo Mühlhaus" userId="1b6b3aba618dadac" providerId="LiveId" clId="{F15EF193-8B79-469E-A679-E368E8CFF9B6}" dt="2023-09-27T05:47:13.755" v="2530" actId="1076"/>
          <ac:grpSpMkLst>
            <pc:docMk/>
            <pc:sldMk cId="442062728" sldId="702"/>
            <ac:grpSpMk id="9" creationId="{A1A48FC7-A91C-55DC-D494-CB813889149A}"/>
          </ac:grpSpMkLst>
        </pc:grpChg>
        <pc:grpChg chg="del">
          <ac:chgData name="Timo Mühlhaus" userId="1b6b3aba618dadac" providerId="LiveId" clId="{F15EF193-8B79-469E-A679-E368E8CFF9B6}" dt="2023-09-25T10:04:10.173" v="1363" actId="478"/>
          <ac:grpSpMkLst>
            <pc:docMk/>
            <pc:sldMk cId="442062728" sldId="702"/>
            <ac:grpSpMk id="9" creationId="{E87EFD57-B0A0-6FB0-8129-3CBDB360CE9A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10" creationId="{58BA3BD8-3932-71A6-CE25-A6D137FF7964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11" creationId="{DA3715EA-769C-4CB0-B229-377F64DA600E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12" creationId="{E2E56416-7A53-EEDC-5DD1-2AA60CDCC9E5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13" creationId="{6B3AF199-DFA1-78F0-6015-B7001217DE83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14" creationId="{FAF8FB6D-5F64-ED9A-2D92-1E7CF802BCB4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15" creationId="{A97F264D-C6E1-8301-FF4D-E5CA52D7587C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23" creationId="{9B86A3E6-BE84-F324-8086-C9C20F4132D9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24" creationId="{0AA16BC3-5B5C-993F-C1E0-F09063645EF8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32" creationId="{C27A7F83-B43E-72DE-627A-FAAE14EC1F48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33" creationId="{F39B6579-1FC0-3838-41AE-5ACFD67F15CF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41" creationId="{BB515ADA-580A-B824-2D40-1A709A037B9C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43" creationId="{269BFF3E-FBE3-56A2-3144-3FDD0D40CF66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44" creationId="{691768F7-9EA1-DBC1-423B-49304C66E556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46" creationId="{A30E02D4-5096-695A-4ECC-4E15CC90D699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48" creationId="{D080ECAE-D404-1559-D69C-A25CDBA0D93C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49" creationId="{1DD1BA4C-AEBD-4CCD-1D02-CB40CDA5FF59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50" creationId="{D9772677-7EAB-1A19-4CF7-C6610B52CFFB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51" creationId="{FDAFB3A7-FB28-0918-DE9C-2C86C5B1197C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52" creationId="{3DBDF231-4B0C-934C-1265-D6C7D1E90111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53" creationId="{63F890A0-5077-4F53-E7EA-CCA8FCB4E9CA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54" creationId="{1C58816F-F7A8-D36E-FBC5-980337333645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55" creationId="{A12CD2A3-6283-DC51-DE87-F052D19A910A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83" creationId="{5C2E5919-1469-8696-E4F6-AE2C4223C5C3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84" creationId="{15D03421-62C8-F118-5559-83DF62AB67A6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85" creationId="{D29C9871-C1F9-E960-6C12-879F5AFC3939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86" creationId="{FC1A01F9-AD1E-BB4E-2278-01C04507531E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87" creationId="{2619BF82-F86A-142C-6C3A-8B577B64777C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88" creationId="{D8B18D69-ABDF-EBD6-E8E0-DC33FFB7AD1A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89" creationId="{305B1E0C-2655-D00C-381A-AEBCD82060EF}"/>
          </ac:grpSpMkLst>
        </pc:grpChg>
        <pc:grpChg chg="mod">
          <ac:chgData name="Timo Mühlhaus" userId="1b6b3aba618dadac" providerId="LiveId" clId="{F15EF193-8B79-469E-A679-E368E8CFF9B6}" dt="2023-09-27T05:46:25.870" v="2522"/>
          <ac:grpSpMkLst>
            <pc:docMk/>
            <pc:sldMk cId="442062728" sldId="702"/>
            <ac:grpSpMk id="90" creationId="{3FC33760-A7C5-C081-8A60-51FC857287B5}"/>
          </ac:grpSpMkLst>
        </pc:grpChg>
        <pc:grpChg chg="mod">
          <ac:chgData name="Timo Mühlhaus" userId="1b6b3aba618dadac" providerId="LiveId" clId="{F15EF193-8B79-469E-A679-E368E8CFF9B6}" dt="2023-09-27T05:40:26.536" v="2521" actId="1035"/>
          <ac:grpSpMkLst>
            <pc:docMk/>
            <pc:sldMk cId="442062728" sldId="702"/>
            <ac:grpSpMk id="118" creationId="{FE441EC0-6C40-F7E5-6868-C8C015716246}"/>
          </ac:grpSpMkLst>
        </pc:grpChg>
        <pc:grpChg chg="mod">
          <ac:chgData name="Timo Mühlhaus" userId="1b6b3aba618dadac" providerId="LiveId" clId="{F15EF193-8B79-469E-A679-E368E8CFF9B6}" dt="2023-09-27T05:40:26.536" v="2521" actId="1035"/>
          <ac:grpSpMkLst>
            <pc:docMk/>
            <pc:sldMk cId="442062728" sldId="702"/>
            <ac:grpSpMk id="196" creationId="{F58B2081-AAB7-4190-A232-7AC45C1E547F}"/>
          </ac:grpSpMkLst>
        </pc:grp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20" creationId="{D6F051D2-DA5D-F9F1-5EE7-CB0CD2DD1EB1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21" creationId="{53B1F15F-3633-3255-DCE4-AC60B17FC7BA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22" creationId="{F019FEE5-4C9B-6E62-43E2-7C47DB17840E}"/>
          </ac:cxnSpMkLst>
        </pc:cxnChg>
        <pc:cxnChg chg="mod">
          <ac:chgData name="Timo Mühlhaus" userId="1b6b3aba618dadac" providerId="LiveId" clId="{F15EF193-8B79-469E-A679-E368E8CFF9B6}" dt="2023-09-25T10:04:10.173" v="1363" actId="478"/>
          <ac:cxnSpMkLst>
            <pc:docMk/>
            <pc:sldMk cId="442062728" sldId="702"/>
            <ac:cxnSpMk id="22" creationId="{F621CBC7-3882-1611-F82E-8FD8239E3CED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29" creationId="{D992786A-34BA-9805-1F1E-F67459ED0D2C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30" creationId="{CE8B6BA6-939B-92DF-28AE-75CF0ED7F38C}"/>
          </ac:cxnSpMkLst>
        </pc:cxnChg>
        <pc:cxnChg chg="mod">
          <ac:chgData name="Timo Mühlhaus" userId="1b6b3aba618dadac" providerId="LiveId" clId="{F15EF193-8B79-469E-A679-E368E8CFF9B6}" dt="2023-09-25T10:04:10.173" v="1363" actId="478"/>
          <ac:cxnSpMkLst>
            <pc:docMk/>
            <pc:sldMk cId="442062728" sldId="702"/>
            <ac:cxnSpMk id="31" creationId="{021B610C-B83F-39D9-3BB6-B370C95744F2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31" creationId="{F6E77B2F-091F-4CED-4F06-B36B8AF4477B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38" creationId="{B991F396-8217-3683-78E6-CE26602BDA8C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39" creationId="{2F3E0385-796E-5152-00D7-3134E20B867B}"/>
          </ac:cxnSpMkLst>
        </pc:cxnChg>
        <pc:cxnChg chg="mod">
          <ac:chgData name="Timo Mühlhaus" userId="1b6b3aba618dadac" providerId="LiveId" clId="{F15EF193-8B79-469E-A679-E368E8CFF9B6}" dt="2023-09-25T10:04:10.173" v="1363" actId="478"/>
          <ac:cxnSpMkLst>
            <pc:docMk/>
            <pc:sldMk cId="442062728" sldId="702"/>
            <ac:cxnSpMk id="40" creationId="{6969A795-9B06-A187-F45E-2B2190C9F78B}"/>
          </ac:cxnSpMkLst>
        </pc:cxnChg>
        <pc:cxnChg chg="mod">
          <ac:chgData name="Timo Mühlhaus" userId="1b6b3aba618dadac" providerId="LiveId" clId="{F15EF193-8B79-469E-A679-E368E8CFF9B6}" dt="2023-09-27T05:46:25.870" v="2522"/>
          <ac:cxnSpMkLst>
            <pc:docMk/>
            <pc:sldMk cId="442062728" sldId="702"/>
            <ac:cxnSpMk id="40" creationId="{C1A36D15-BB46-1AE7-E594-24ADBFCD45D5}"/>
          </ac:cxnSpMkLst>
        </pc:cxnChg>
      </pc:sldChg>
      <pc:sldChg chg="del">
        <pc:chgData name="Timo Mühlhaus" userId="1b6b3aba618dadac" providerId="LiveId" clId="{F15EF193-8B79-469E-A679-E368E8CFF9B6}" dt="2023-09-24T12:29:13.657" v="629" actId="47"/>
        <pc:sldMkLst>
          <pc:docMk/>
          <pc:sldMk cId="2148603235" sldId="703"/>
        </pc:sldMkLst>
      </pc:sldChg>
      <pc:sldChg chg="addSp delSp modSp new mod">
        <pc:chgData name="Timo Mühlhaus" userId="1b6b3aba618dadac" providerId="LiveId" clId="{F15EF193-8B79-469E-A679-E368E8CFF9B6}" dt="2023-09-24T12:20:32.855" v="496" actId="313"/>
        <pc:sldMkLst>
          <pc:docMk/>
          <pc:sldMk cId="2516089935" sldId="704"/>
        </pc:sldMkLst>
        <pc:spChg chg="mod">
          <ac:chgData name="Timo Mühlhaus" userId="1b6b3aba618dadac" providerId="LiveId" clId="{F15EF193-8B79-469E-A679-E368E8CFF9B6}" dt="2023-09-24T12:16:08.184" v="384" actId="20577"/>
          <ac:spMkLst>
            <pc:docMk/>
            <pc:sldMk cId="2516089935" sldId="704"/>
            <ac:spMk id="2" creationId="{771D7E3D-360B-5751-5317-3BC381543108}"/>
          </ac:spMkLst>
        </pc:spChg>
        <pc:spChg chg="del">
          <ac:chgData name="Timo Mühlhaus" userId="1b6b3aba618dadac" providerId="LiveId" clId="{F15EF193-8B79-469E-A679-E368E8CFF9B6}" dt="2023-09-24T10:36:37.921" v="1" actId="478"/>
          <ac:spMkLst>
            <pc:docMk/>
            <pc:sldMk cId="2516089935" sldId="704"/>
            <ac:spMk id="3" creationId="{ED4950C8-4707-189A-0BD4-9DC9CD04E4A9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15" creationId="{503E5936-CFF6-B689-5D68-4BB216EFC62B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16" creationId="{F53C84B2-6F11-E18A-1EB9-2872BC261A98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17" creationId="{0B718E6F-2F0F-C808-A2BD-C9FE5F3EFBBF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18" creationId="{EF011871-1995-5B50-1924-68CFB4ADE2C1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19" creationId="{25B82B62-0CB9-5CAF-6548-C40BE017A8B9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20" creationId="{41EAC253-57B8-C019-FDB8-61F7714E4C32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21" creationId="{67B680FE-E676-B15F-0BB2-4C523A4F4A63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22" creationId="{C97F42D9-5004-45BB-DAF7-CFB9B3C074A2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23" creationId="{60863445-35D2-D196-EDE2-1F43DFD84DA9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24" creationId="{9C7EC992-2C70-D261-8E28-61220B560EED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25" creationId="{692367D9-39BA-2157-7105-8958D250D8B8}"/>
          </ac:spMkLst>
        </pc:spChg>
        <pc:spChg chg="mod">
          <ac:chgData name="Timo Mühlhaus" userId="1b6b3aba618dadac" providerId="LiveId" clId="{F15EF193-8B79-469E-A679-E368E8CFF9B6}" dt="2023-09-24T10:38:52.802" v="16"/>
          <ac:spMkLst>
            <pc:docMk/>
            <pc:sldMk cId="2516089935" sldId="704"/>
            <ac:spMk id="26" creationId="{B8072F61-83C7-F2F0-68D3-1143E23A6292}"/>
          </ac:spMkLst>
        </pc:spChg>
        <pc:spChg chg="mod">
          <ac:chgData name="Timo Mühlhaus" userId="1b6b3aba618dadac" providerId="LiveId" clId="{F15EF193-8B79-469E-A679-E368E8CFF9B6}" dt="2023-09-24T10:39:42.932" v="29" actId="165"/>
          <ac:spMkLst>
            <pc:docMk/>
            <pc:sldMk cId="2516089935" sldId="704"/>
            <ac:spMk id="30" creationId="{7303B1CE-E013-1AFC-4156-6010EA0E55AE}"/>
          </ac:spMkLst>
        </pc:spChg>
        <pc:spChg chg="mod">
          <ac:chgData name="Timo Mühlhaus" userId="1b6b3aba618dadac" providerId="LiveId" clId="{F15EF193-8B79-469E-A679-E368E8CFF9B6}" dt="2023-09-24T10:39:42.932" v="29" actId="165"/>
          <ac:spMkLst>
            <pc:docMk/>
            <pc:sldMk cId="2516089935" sldId="704"/>
            <ac:spMk id="31" creationId="{E8EA5E8C-94D8-CEAD-4963-15BA90E1DA20}"/>
          </ac:spMkLst>
        </pc:spChg>
        <pc:spChg chg="mod">
          <ac:chgData name="Timo Mühlhaus" userId="1b6b3aba618dadac" providerId="LiveId" clId="{F15EF193-8B79-469E-A679-E368E8CFF9B6}" dt="2023-09-24T10:39:42.932" v="29" actId="165"/>
          <ac:spMkLst>
            <pc:docMk/>
            <pc:sldMk cId="2516089935" sldId="704"/>
            <ac:spMk id="32" creationId="{83E6FDCA-A3BA-222C-AE1F-6D7ED552CFFB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33" creationId="{8D9A370A-4907-ACF4-5E25-4D7DEC18337C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34" creationId="{93D77610-204E-525E-4E23-7A91D2B69BC7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35" creationId="{D3A26DDF-75F3-B5CF-5478-94D8F722DEF3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36" creationId="{686B322B-8073-B225-992C-F548DD8682AB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37" creationId="{5BD007E0-C07F-3058-BFD3-339470FE5FDD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38" creationId="{3D5FFF1A-7B77-84D3-0C20-2C0FC2BB8DB9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39" creationId="{0B63683B-893D-E0BB-D391-3CEA1150AFAB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40" creationId="{70237EFB-9999-5DB9-603A-9F75FD49F971}"/>
          </ac:spMkLst>
        </pc:spChg>
        <pc:spChg chg="mo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41" creationId="{358636D0-CAB3-8BFC-AE9C-62CAE97DCAB5}"/>
          </ac:spMkLst>
        </pc:spChg>
        <pc:spChg chg="add mod ord">
          <ac:chgData name="Timo Mühlhaus" userId="1b6b3aba618dadac" providerId="LiveId" clId="{F15EF193-8B79-469E-A679-E368E8CFF9B6}" dt="2023-09-24T12:17:21.854" v="405" actId="165"/>
          <ac:spMkLst>
            <pc:docMk/>
            <pc:sldMk cId="2516089935" sldId="704"/>
            <ac:spMk id="46" creationId="{B0E20263-C482-8296-6FDE-F72782D70E90}"/>
          </ac:spMkLst>
        </pc:spChg>
        <pc:spChg chg="add mod">
          <ac:chgData name="Timo Mühlhaus" userId="1b6b3aba618dadac" providerId="LiveId" clId="{F15EF193-8B79-469E-A679-E368E8CFF9B6}" dt="2023-09-24T12:19:42.066" v="487" actId="403"/>
          <ac:spMkLst>
            <pc:docMk/>
            <pc:sldMk cId="2516089935" sldId="704"/>
            <ac:spMk id="58" creationId="{CD777348-5386-95DD-D56C-F1114B84AE9A}"/>
          </ac:spMkLst>
        </pc:spChg>
        <pc:spChg chg="add mod">
          <ac:chgData name="Timo Mühlhaus" userId="1b6b3aba618dadac" providerId="LiveId" clId="{F15EF193-8B79-469E-A679-E368E8CFF9B6}" dt="2023-09-24T12:20:32.855" v="496" actId="313"/>
          <ac:spMkLst>
            <pc:docMk/>
            <pc:sldMk cId="2516089935" sldId="704"/>
            <ac:spMk id="59" creationId="{1BC6CF2C-14D6-3D75-4288-095DB2619A56}"/>
          </ac:spMkLst>
        </pc:spChg>
        <pc:spChg chg="add mod">
          <ac:chgData name="Timo Mühlhaus" userId="1b6b3aba618dadac" providerId="LiveId" clId="{F15EF193-8B79-469E-A679-E368E8CFF9B6}" dt="2023-09-24T12:20:23.749" v="495" actId="20577"/>
          <ac:spMkLst>
            <pc:docMk/>
            <pc:sldMk cId="2516089935" sldId="704"/>
            <ac:spMk id="60" creationId="{8D56E164-0E2E-2E3C-703E-C07FD46B1AE1}"/>
          </ac:spMkLst>
        </pc:spChg>
        <pc:spChg chg="add mod">
          <ac:chgData name="Timo Mühlhaus" userId="1b6b3aba618dadac" providerId="LiveId" clId="{F15EF193-8B79-469E-A679-E368E8CFF9B6}" dt="2023-09-24T12:19:42.066" v="487" actId="403"/>
          <ac:spMkLst>
            <pc:docMk/>
            <pc:sldMk cId="2516089935" sldId="704"/>
            <ac:spMk id="61" creationId="{D48DD6EE-64AF-36A6-5173-04D2CF678F9A}"/>
          </ac:spMkLst>
        </pc:spChg>
        <pc:grpChg chg="add del mod">
          <ac:chgData name="Timo Mühlhaus" userId="1b6b3aba618dadac" providerId="LiveId" clId="{F15EF193-8B79-469E-A679-E368E8CFF9B6}" dt="2023-09-24T10:39:01.398" v="21" actId="478"/>
          <ac:grpSpMkLst>
            <pc:docMk/>
            <pc:sldMk cId="2516089935" sldId="704"/>
            <ac:grpSpMk id="12" creationId="{FD1A5825-9713-385F-B7D6-ABDCEEFAC0A8}"/>
          </ac:grpSpMkLst>
        </pc:grpChg>
        <pc:grpChg chg="mod">
          <ac:chgData name="Timo Mühlhaus" userId="1b6b3aba618dadac" providerId="LiveId" clId="{F15EF193-8B79-469E-A679-E368E8CFF9B6}" dt="2023-09-24T10:38:52.802" v="16"/>
          <ac:grpSpMkLst>
            <pc:docMk/>
            <pc:sldMk cId="2516089935" sldId="704"/>
            <ac:grpSpMk id="13" creationId="{43F76C94-055F-4261-E14A-8D3D7DB8A9C9}"/>
          </ac:grpSpMkLst>
        </pc:grpChg>
        <pc:grpChg chg="mod">
          <ac:chgData name="Timo Mühlhaus" userId="1b6b3aba618dadac" providerId="LiveId" clId="{F15EF193-8B79-469E-A679-E368E8CFF9B6}" dt="2023-09-24T10:38:52.802" v="16"/>
          <ac:grpSpMkLst>
            <pc:docMk/>
            <pc:sldMk cId="2516089935" sldId="704"/>
            <ac:grpSpMk id="14" creationId="{449343FD-1F89-AE0D-B9F4-76488DEB07A2}"/>
          </ac:grpSpMkLst>
        </pc:grpChg>
        <pc:grpChg chg="add del mod">
          <ac:chgData name="Timo Mühlhaus" userId="1b6b3aba618dadac" providerId="LiveId" clId="{F15EF193-8B79-469E-A679-E368E8CFF9B6}" dt="2023-09-24T10:39:42.932" v="29" actId="165"/>
          <ac:grpSpMkLst>
            <pc:docMk/>
            <pc:sldMk cId="2516089935" sldId="704"/>
            <ac:grpSpMk id="27" creationId="{5B6F2208-BE6E-FE60-64A2-358B95390BEE}"/>
          </ac:grpSpMkLst>
        </pc:grpChg>
        <pc:grpChg chg="mod topLvl">
          <ac:chgData name="Timo Mühlhaus" userId="1b6b3aba618dadac" providerId="LiveId" clId="{F15EF193-8B79-469E-A679-E368E8CFF9B6}" dt="2023-09-24T12:17:21.854" v="405" actId="165"/>
          <ac:grpSpMkLst>
            <pc:docMk/>
            <pc:sldMk cId="2516089935" sldId="704"/>
            <ac:grpSpMk id="28" creationId="{97A3537D-9E40-D166-0F9D-0CAF2323F461}"/>
          </ac:grpSpMkLst>
        </pc:grpChg>
        <pc:grpChg chg="del mod topLvl">
          <ac:chgData name="Timo Mühlhaus" userId="1b6b3aba618dadac" providerId="LiveId" clId="{F15EF193-8B79-469E-A679-E368E8CFF9B6}" dt="2023-09-24T10:39:44.774" v="30" actId="478"/>
          <ac:grpSpMkLst>
            <pc:docMk/>
            <pc:sldMk cId="2516089935" sldId="704"/>
            <ac:grpSpMk id="29" creationId="{DD004DA7-C479-470C-5AFD-768F7CDFB9F1}"/>
          </ac:grpSpMkLst>
        </pc:grpChg>
        <pc:grpChg chg="add mod">
          <ac:chgData name="Timo Mühlhaus" userId="1b6b3aba618dadac" providerId="LiveId" clId="{F15EF193-8B79-469E-A679-E368E8CFF9B6}" dt="2023-09-24T12:17:21.854" v="405" actId="165"/>
          <ac:grpSpMkLst>
            <pc:docMk/>
            <pc:sldMk cId="2516089935" sldId="704"/>
            <ac:grpSpMk id="42" creationId="{C17424F9-DD18-2940-98B9-069D4CF7003F}"/>
          </ac:grpSpMkLst>
        </pc:grpChg>
        <pc:grpChg chg="add mod topLvl">
          <ac:chgData name="Timo Mühlhaus" userId="1b6b3aba618dadac" providerId="LiveId" clId="{F15EF193-8B79-469E-A679-E368E8CFF9B6}" dt="2023-09-24T12:17:24.939" v="406" actId="1076"/>
          <ac:grpSpMkLst>
            <pc:docMk/>
            <pc:sldMk cId="2516089935" sldId="704"/>
            <ac:grpSpMk id="45" creationId="{8BDEDBA3-F03E-15B4-806E-B542EFE05507}"/>
          </ac:grpSpMkLst>
        </pc:grpChg>
        <pc:grpChg chg="add mod topLvl">
          <ac:chgData name="Timo Mühlhaus" userId="1b6b3aba618dadac" providerId="LiveId" clId="{F15EF193-8B79-469E-A679-E368E8CFF9B6}" dt="2023-09-24T12:17:21.854" v="405" actId="165"/>
          <ac:grpSpMkLst>
            <pc:docMk/>
            <pc:sldMk cId="2516089935" sldId="704"/>
            <ac:grpSpMk id="47" creationId="{4C889A46-C694-61FE-7B67-A1AF2DC6B64B}"/>
          </ac:grpSpMkLst>
        </pc:grpChg>
        <pc:grpChg chg="add mod">
          <ac:chgData name="Timo Mühlhaus" userId="1b6b3aba618dadac" providerId="LiveId" clId="{F15EF193-8B79-469E-A679-E368E8CFF9B6}" dt="2023-09-24T12:17:06.534" v="401" actId="164"/>
          <ac:grpSpMkLst>
            <pc:docMk/>
            <pc:sldMk cId="2516089935" sldId="704"/>
            <ac:grpSpMk id="56" creationId="{21BDCCB5-08C2-079C-F652-6ACFF8E3CE39}"/>
          </ac:grpSpMkLst>
        </pc:grpChg>
        <pc:grpChg chg="add del mod">
          <ac:chgData name="Timo Mühlhaus" userId="1b6b3aba618dadac" providerId="LiveId" clId="{F15EF193-8B79-469E-A679-E368E8CFF9B6}" dt="2023-09-24T12:17:21.854" v="405" actId="165"/>
          <ac:grpSpMkLst>
            <pc:docMk/>
            <pc:sldMk cId="2516089935" sldId="704"/>
            <ac:grpSpMk id="57" creationId="{0A27E8EB-D65B-A746-11BD-9D95CA40EBFA}"/>
          </ac:grpSpMkLst>
        </pc:grpChg>
        <pc:picChg chg="add mod topLvl">
          <ac:chgData name="Timo Mühlhaus" userId="1b6b3aba618dadac" providerId="LiveId" clId="{F15EF193-8B79-469E-A679-E368E8CFF9B6}" dt="2023-09-24T12:17:21.854" v="405" actId="165"/>
          <ac:picMkLst>
            <pc:docMk/>
            <pc:sldMk cId="2516089935" sldId="704"/>
            <ac:picMk id="5" creationId="{6782684C-A618-25B3-9E6A-25E9A7CBD571}"/>
          </ac:picMkLst>
        </pc:picChg>
        <pc:picChg chg="add del">
          <ac:chgData name="Timo Mühlhaus" userId="1b6b3aba618dadac" providerId="LiveId" clId="{F15EF193-8B79-469E-A679-E368E8CFF9B6}" dt="2023-09-24T10:36:56.329" v="7" actId="478"/>
          <ac:picMkLst>
            <pc:docMk/>
            <pc:sldMk cId="2516089935" sldId="704"/>
            <ac:picMk id="7" creationId="{0A0CBD03-DBEC-40DC-71CB-30101820428A}"/>
          </ac:picMkLst>
        </pc:picChg>
        <pc:picChg chg="add mod">
          <ac:chgData name="Timo Mühlhaus" userId="1b6b3aba618dadac" providerId="LiveId" clId="{F15EF193-8B79-469E-A679-E368E8CFF9B6}" dt="2023-09-24T12:17:21.854" v="405" actId="165"/>
          <ac:picMkLst>
            <pc:docMk/>
            <pc:sldMk cId="2516089935" sldId="704"/>
            <ac:picMk id="9" creationId="{3A09EAF3-0895-3351-F286-F92A4B6AAE51}"/>
          </ac:picMkLst>
        </pc:picChg>
        <pc:picChg chg="add mod topLvl">
          <ac:chgData name="Timo Mühlhaus" userId="1b6b3aba618dadac" providerId="LiveId" clId="{F15EF193-8B79-469E-A679-E368E8CFF9B6}" dt="2023-09-24T12:17:21.854" v="405" actId="165"/>
          <ac:picMkLst>
            <pc:docMk/>
            <pc:sldMk cId="2516089935" sldId="704"/>
            <ac:picMk id="11" creationId="{FC31E85A-E09A-E236-E5CC-C9485DB70F40}"/>
          </ac:picMkLst>
        </pc:picChg>
        <pc:picChg chg="mod">
          <ac:chgData name="Timo Mühlhaus" userId="1b6b3aba618dadac" providerId="LiveId" clId="{F15EF193-8B79-469E-A679-E368E8CFF9B6}" dt="2023-09-24T12:17:21.854" v="405" actId="165"/>
          <ac:picMkLst>
            <pc:docMk/>
            <pc:sldMk cId="2516089935" sldId="704"/>
            <ac:picMk id="43" creationId="{CC6CC0EA-7A3A-7873-2235-85AAEDC4778C}"/>
          </ac:picMkLst>
        </pc:picChg>
        <pc:picChg chg="mod">
          <ac:chgData name="Timo Mühlhaus" userId="1b6b3aba618dadac" providerId="LiveId" clId="{F15EF193-8B79-469E-A679-E368E8CFF9B6}" dt="2023-09-24T12:17:21.854" v="405" actId="165"/>
          <ac:picMkLst>
            <pc:docMk/>
            <pc:sldMk cId="2516089935" sldId="704"/>
            <ac:picMk id="44" creationId="{62661BB2-DDBC-0837-3E0E-770E1FCDB9F2}"/>
          </ac:picMkLst>
        </pc:picChg>
        <pc:picChg chg="add mod topLvl">
          <ac:chgData name="Timo Mühlhaus" userId="1b6b3aba618dadac" providerId="LiveId" clId="{F15EF193-8B79-469E-A679-E368E8CFF9B6}" dt="2023-09-24T12:17:21.854" v="405" actId="165"/>
          <ac:picMkLst>
            <pc:docMk/>
            <pc:sldMk cId="2516089935" sldId="704"/>
            <ac:picMk id="49" creationId="{87FB33C3-939F-AB69-45AF-293CEFCB5558}"/>
          </ac:picMkLst>
        </pc:picChg>
        <pc:picChg chg="add del">
          <ac:chgData name="Timo Mühlhaus" userId="1b6b3aba618dadac" providerId="LiveId" clId="{F15EF193-8B79-469E-A679-E368E8CFF9B6}" dt="2023-09-24T10:48:51.442" v="63" actId="22"/>
          <ac:picMkLst>
            <pc:docMk/>
            <pc:sldMk cId="2516089935" sldId="704"/>
            <ac:picMk id="51" creationId="{6CF87588-3D48-07ED-28A9-EBF26664C75B}"/>
          </ac:picMkLst>
        </pc:picChg>
        <pc:picChg chg="add mod topLvl">
          <ac:chgData name="Timo Mühlhaus" userId="1b6b3aba618dadac" providerId="LiveId" clId="{F15EF193-8B79-469E-A679-E368E8CFF9B6}" dt="2023-09-24T12:17:21.854" v="405" actId="165"/>
          <ac:picMkLst>
            <pc:docMk/>
            <pc:sldMk cId="2516089935" sldId="704"/>
            <ac:picMk id="53" creationId="{D4FCE95E-829B-2AD9-3F30-4AEE27DE67C3}"/>
          </ac:picMkLst>
        </pc:picChg>
        <pc:picChg chg="add mod topLvl">
          <ac:chgData name="Timo Mühlhaus" userId="1b6b3aba618dadac" providerId="LiveId" clId="{F15EF193-8B79-469E-A679-E368E8CFF9B6}" dt="2023-09-24T12:17:31.406" v="409" actId="1076"/>
          <ac:picMkLst>
            <pc:docMk/>
            <pc:sldMk cId="2516089935" sldId="704"/>
            <ac:picMk id="54" creationId="{40E56418-51B8-6A26-F298-7EAE30133611}"/>
          </ac:picMkLst>
        </pc:picChg>
        <pc:picChg chg="add mod topLvl">
          <ac:chgData name="Timo Mühlhaus" userId="1b6b3aba618dadac" providerId="LiveId" clId="{F15EF193-8B79-469E-A679-E368E8CFF9B6}" dt="2023-09-24T12:17:32.838" v="410" actId="1076"/>
          <ac:picMkLst>
            <pc:docMk/>
            <pc:sldMk cId="2516089935" sldId="704"/>
            <ac:picMk id="55" creationId="{5311BC31-A894-A72F-497C-3D601737E655}"/>
          </ac:picMkLst>
        </pc:picChg>
      </pc:sldChg>
      <pc:sldChg chg="addSp delSp modSp new mod ord">
        <pc:chgData name="Timo Mühlhaus" userId="1b6b3aba618dadac" providerId="LiveId" clId="{F15EF193-8B79-469E-A679-E368E8CFF9B6}" dt="2023-09-28T11:15:42.750" v="3646"/>
        <pc:sldMkLst>
          <pc:docMk/>
          <pc:sldMk cId="1411525103" sldId="705"/>
        </pc:sldMkLst>
        <pc:spChg chg="mod">
          <ac:chgData name="Timo Mühlhaus" userId="1b6b3aba618dadac" providerId="LiveId" clId="{F15EF193-8B79-469E-A679-E368E8CFF9B6}" dt="2023-09-24T12:28:43.542" v="627" actId="20577"/>
          <ac:spMkLst>
            <pc:docMk/>
            <pc:sldMk cId="1411525103" sldId="705"/>
            <ac:spMk id="2" creationId="{DB528D20-3531-FA53-9EFB-731E22153647}"/>
          </ac:spMkLst>
        </pc:spChg>
        <pc:spChg chg="del">
          <ac:chgData name="Timo Mühlhaus" userId="1b6b3aba618dadac" providerId="LiveId" clId="{F15EF193-8B79-469E-A679-E368E8CFF9B6}" dt="2023-09-24T12:28:51.145" v="628" actId="478"/>
          <ac:spMkLst>
            <pc:docMk/>
            <pc:sldMk cId="1411525103" sldId="705"/>
            <ac:spMk id="3" creationId="{F704FF50-1DB8-36B1-0546-E8D0CDB69156}"/>
          </ac:spMkLst>
        </pc:spChg>
        <pc:spChg chg="add del mod">
          <ac:chgData name="Timo Mühlhaus" userId="1b6b3aba618dadac" providerId="LiveId" clId="{F15EF193-8B79-469E-A679-E368E8CFF9B6}" dt="2023-09-24T12:35:49.133" v="632" actId="478"/>
          <ac:spMkLst>
            <pc:docMk/>
            <pc:sldMk cId="1411525103" sldId="705"/>
            <ac:spMk id="4" creationId="{83B5C89C-90EF-7E07-0AE4-F7E8C5A0984E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5" creationId="{94B42A28-AFD2-B28D-6990-423C2E0032E3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6" creationId="{2F4DA2BB-9592-E65B-FA4B-83CEB03F9E55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7" creationId="{A75370F2-0CC6-F70B-A82D-FE7A23067278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8" creationId="{C6F15E8F-940B-EF55-F89B-7FD3FD2CBBAB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9" creationId="{3F911397-A87E-7A17-4706-3087EBBFB0E7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10" creationId="{7E8BBA90-6DF2-5436-E532-37E825259072}"/>
          </ac:spMkLst>
        </pc:spChg>
        <pc:spChg chg="mod">
          <ac:chgData name="Timo Mühlhaus" userId="1b6b3aba618dadac" providerId="LiveId" clId="{F15EF193-8B79-469E-A679-E368E8CFF9B6}" dt="2023-09-24T12:37:28.576" v="639"/>
          <ac:spMkLst>
            <pc:docMk/>
            <pc:sldMk cId="1411525103" sldId="705"/>
            <ac:spMk id="12" creationId="{67613D0F-B586-8863-8ECE-9B18B64ABCE3}"/>
          </ac:spMkLst>
        </pc:spChg>
        <pc:spChg chg="mod">
          <ac:chgData name="Timo Mühlhaus" userId="1b6b3aba618dadac" providerId="LiveId" clId="{F15EF193-8B79-469E-A679-E368E8CFF9B6}" dt="2023-09-24T12:37:28.576" v="639"/>
          <ac:spMkLst>
            <pc:docMk/>
            <pc:sldMk cId="1411525103" sldId="705"/>
            <ac:spMk id="13" creationId="{2229E124-F75D-A3D2-F7D3-DFEA0411BC65}"/>
          </ac:spMkLst>
        </pc:spChg>
        <pc:spChg chg="mod">
          <ac:chgData name="Timo Mühlhaus" userId="1b6b3aba618dadac" providerId="LiveId" clId="{F15EF193-8B79-469E-A679-E368E8CFF9B6}" dt="2023-09-24T12:37:28.576" v="639"/>
          <ac:spMkLst>
            <pc:docMk/>
            <pc:sldMk cId="1411525103" sldId="705"/>
            <ac:spMk id="14" creationId="{242E495C-9AEF-2532-C8A2-255C1C378D81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15" creationId="{54C40C35-903C-5EF9-0678-52C6D650701C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16" creationId="{3F032730-7469-A8CE-6109-41654EB57EA0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17" creationId="{3048F876-4911-5B9B-639C-9832E91D4A09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18" creationId="{5E88C620-3675-A478-35AA-F5203666BAFF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19" creationId="{C30DA64D-A39C-611B-A747-75A18F17B6DE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20" creationId="{596AED6A-169A-C38E-CB0A-E93A6D4B3967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21" creationId="{6BEF8828-3E46-A579-74F1-FF4F5E667EEE}"/>
          </ac:spMkLst>
        </pc:spChg>
        <pc:spChg chg="add del mod">
          <ac:chgData name="Timo Mühlhaus" userId="1b6b3aba618dadac" providerId="LiveId" clId="{F15EF193-8B79-469E-A679-E368E8CFF9B6}" dt="2023-09-24T12:37:32.011" v="640"/>
          <ac:spMkLst>
            <pc:docMk/>
            <pc:sldMk cId="1411525103" sldId="705"/>
            <ac:spMk id="22" creationId="{50D8A66D-2329-BD77-5F1B-CC704D1BA1D5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23" creationId="{F87A3347-D3B0-5AC9-8953-05654DEA7CC4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24" creationId="{08D566AE-6C14-69D7-86B3-E2A7090B6542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25" creationId="{D7F3945E-48B4-8316-75F6-F5DDFABE8598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26" creationId="{36AF8B33-902D-1A2C-9C25-54B171CF9D0E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27" creationId="{FE9FFA71-A1D8-4015-46F5-57828047127A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28" creationId="{654A1552-8071-84DF-1853-E58177C23B3E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30" creationId="{332F62AD-E13A-94A2-F2AA-6CB9627D4727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31" creationId="{A8ED1CF8-02F7-6C81-2F20-C9B7AD4FC789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32" creationId="{50392977-EC3D-0E36-D9CF-6AD8FABEEB2B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33" creationId="{9D5FA369-96CD-8786-D155-A00B7CB9328E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34" creationId="{F568B4B5-95FA-F80C-62FE-E9335406224D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35" creationId="{661E599A-0678-BA75-054D-0250A656A649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36" creationId="{32837A85-C3EA-E96B-0399-CCD14D2FB394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37" creationId="{0FAAC942-0A1B-2D3D-028F-CD53101E7F37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38" creationId="{7C2C1481-047B-DC7C-AA6D-98D814DF6E1F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39" creationId="{F2BE0602-9F01-1AAF-7461-B72916C196D0}"/>
          </ac:spMkLst>
        </pc:spChg>
        <pc:spChg chg="add mod">
          <ac:chgData name="Timo Mühlhaus" userId="1b6b3aba618dadac" providerId="LiveId" clId="{F15EF193-8B79-469E-A679-E368E8CFF9B6}" dt="2023-09-24T12:37:58.751" v="644" actId="164"/>
          <ac:spMkLst>
            <pc:docMk/>
            <pc:sldMk cId="1411525103" sldId="705"/>
            <ac:spMk id="40" creationId="{8E8FD517-59EB-9DF5-928B-02AAE2306E3F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42" creationId="{CB29EFF0-0D0E-98F1-30CF-22A43F029609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43" creationId="{FC719B94-6082-306B-8DC2-4BF193E02933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46" creationId="{C505F419-1B63-7AFE-6734-FEF8CF3E3194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50" creationId="{14C00711-9516-E168-E0E5-196BA8AEA1DF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51" creationId="{D093E196-5D9F-21EA-CA8F-5DE623F0D5D4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52" creationId="{3B36067F-7E86-34C9-6B22-70F2DED70D1B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54" creationId="{2534E498-352E-4095-031A-39EBCDB782E9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55" creationId="{95918E3E-B291-7D8F-B5F0-DD60E508DDE9}"/>
          </ac:spMkLst>
        </pc:spChg>
        <pc:spChg chg="mod">
          <ac:chgData name="Timo Mühlhaus" userId="1b6b3aba618dadac" providerId="LiveId" clId="{F15EF193-8B79-469E-A679-E368E8CFF9B6}" dt="2023-09-24T12:37:39.595" v="641"/>
          <ac:spMkLst>
            <pc:docMk/>
            <pc:sldMk cId="1411525103" sldId="705"/>
            <ac:spMk id="56" creationId="{4F78314B-A1AB-D604-DE2C-644D2958A959}"/>
          </ac:spMkLst>
        </pc:spChg>
        <pc:spChg chg="mod">
          <ac:chgData name="Timo Mühlhaus" userId="1b6b3aba618dadac" providerId="LiveId" clId="{F15EF193-8B79-469E-A679-E368E8CFF9B6}" dt="2023-09-24T12:40:32.741" v="658" actId="27803"/>
          <ac:spMkLst>
            <pc:docMk/>
            <pc:sldMk cId="1411525103" sldId="705"/>
            <ac:spMk id="4096" creationId="{F0DE41BA-7569-AA65-E261-1E30D8E20C72}"/>
          </ac:spMkLst>
        </pc:spChg>
        <pc:spChg chg="mod">
          <ac:chgData name="Timo Mühlhaus" userId="1b6b3aba618dadac" providerId="LiveId" clId="{F15EF193-8B79-469E-A679-E368E8CFF9B6}" dt="2023-09-24T12:40:32.741" v="658" actId="27803"/>
          <ac:spMkLst>
            <pc:docMk/>
            <pc:sldMk cId="1411525103" sldId="705"/>
            <ac:spMk id="4097" creationId="{36271775-37E8-C523-D454-A3807A682A40}"/>
          </ac:spMkLst>
        </pc:spChg>
        <pc:spChg chg="mod">
          <ac:chgData name="Timo Mühlhaus" userId="1b6b3aba618dadac" providerId="LiveId" clId="{F15EF193-8B79-469E-A679-E368E8CFF9B6}" dt="2023-09-24T12:40:32.741" v="658" actId="27803"/>
          <ac:spMkLst>
            <pc:docMk/>
            <pc:sldMk cId="1411525103" sldId="705"/>
            <ac:spMk id="4098" creationId="{A6679D62-B03A-BC23-22D4-6D491CB4CFF8}"/>
          </ac:spMkLst>
        </pc:spChg>
        <pc:spChg chg="mod">
          <ac:chgData name="Timo Mühlhaus" userId="1b6b3aba618dadac" providerId="LiveId" clId="{F15EF193-8B79-469E-A679-E368E8CFF9B6}" dt="2023-09-24T12:40:32.741" v="658" actId="27803"/>
          <ac:spMkLst>
            <pc:docMk/>
            <pc:sldMk cId="1411525103" sldId="705"/>
            <ac:spMk id="4099" creationId="{BBDB1969-F0BC-F04E-743B-AEFEC6065411}"/>
          </ac:spMkLst>
        </pc:spChg>
        <pc:spChg chg="mod">
          <ac:chgData name="Timo Mühlhaus" userId="1b6b3aba618dadac" providerId="LiveId" clId="{F15EF193-8B79-469E-A679-E368E8CFF9B6}" dt="2023-09-24T12:40:32.741" v="658" actId="27803"/>
          <ac:spMkLst>
            <pc:docMk/>
            <pc:sldMk cId="1411525103" sldId="705"/>
            <ac:spMk id="4101" creationId="{8A73D6EA-21B3-337A-3092-7D3E7F8C399E}"/>
          </ac:spMkLst>
        </pc:spChg>
        <pc:spChg chg="mod">
          <ac:chgData name="Timo Mühlhaus" userId="1b6b3aba618dadac" providerId="LiveId" clId="{F15EF193-8B79-469E-A679-E368E8CFF9B6}" dt="2023-09-24T12:40:32.741" v="658" actId="27803"/>
          <ac:spMkLst>
            <pc:docMk/>
            <pc:sldMk cId="1411525103" sldId="705"/>
            <ac:spMk id="4102" creationId="{4292E5E2-25E5-AFBE-C4F8-4E95F24056E6}"/>
          </ac:spMkLst>
        </pc:spChg>
        <pc:spChg chg="mod">
          <ac:chgData name="Timo Mühlhaus" userId="1b6b3aba618dadac" providerId="LiveId" clId="{F15EF193-8B79-469E-A679-E368E8CFF9B6}" dt="2023-09-24T12:40:32.741" v="658" actId="27803"/>
          <ac:spMkLst>
            <pc:docMk/>
            <pc:sldMk cId="1411525103" sldId="705"/>
            <ac:spMk id="4103" creationId="{897D3317-1C4F-6104-CC14-BD7CE16330C5}"/>
          </ac:spMkLst>
        </pc:spChg>
        <pc:spChg chg="add mod">
          <ac:chgData name="Timo Mühlhaus" userId="1b6b3aba618dadac" providerId="LiveId" clId="{F15EF193-8B79-469E-A679-E368E8CFF9B6}" dt="2023-09-24T12:47:23.014" v="824" actId="1076"/>
          <ac:spMkLst>
            <pc:docMk/>
            <pc:sldMk cId="1411525103" sldId="705"/>
            <ac:spMk id="4105" creationId="{A911AAC1-DAF9-0BD3-8750-EA04BE2F6234}"/>
          </ac:spMkLst>
        </pc:spChg>
        <pc:spChg chg="add mod">
          <ac:chgData name="Timo Mühlhaus" userId="1b6b3aba618dadac" providerId="LiveId" clId="{F15EF193-8B79-469E-A679-E368E8CFF9B6}" dt="2023-09-24T12:47:23.014" v="824" actId="1076"/>
          <ac:spMkLst>
            <pc:docMk/>
            <pc:sldMk cId="1411525103" sldId="705"/>
            <ac:spMk id="4106" creationId="{FBEEA7A4-B5F0-62C1-433F-753A48BE62FE}"/>
          </ac:spMkLst>
        </pc:spChg>
        <pc:spChg chg="add mod">
          <ac:chgData name="Timo Mühlhaus" userId="1b6b3aba618dadac" providerId="LiveId" clId="{F15EF193-8B79-469E-A679-E368E8CFF9B6}" dt="2023-09-24T12:47:23.014" v="824" actId="1076"/>
          <ac:spMkLst>
            <pc:docMk/>
            <pc:sldMk cId="1411525103" sldId="705"/>
            <ac:spMk id="4107" creationId="{3FC5108B-A61C-F006-4283-880F9E7E52FB}"/>
          </ac:spMkLst>
        </pc:spChg>
        <pc:spChg chg="add mod ord">
          <ac:chgData name="Timo Mühlhaus" userId="1b6b3aba618dadac" providerId="LiveId" clId="{F15EF193-8B79-469E-A679-E368E8CFF9B6}" dt="2023-09-24T12:44:02.388" v="729" actId="1076"/>
          <ac:spMkLst>
            <pc:docMk/>
            <pc:sldMk cId="1411525103" sldId="705"/>
            <ac:spMk id="4111" creationId="{73E8AFAE-135B-86E4-F7CB-2385B7ABE4FE}"/>
          </ac:spMkLst>
        </pc:spChg>
        <pc:spChg chg="add mod">
          <ac:chgData name="Timo Mühlhaus" userId="1b6b3aba618dadac" providerId="LiveId" clId="{F15EF193-8B79-469E-A679-E368E8CFF9B6}" dt="2023-09-24T12:44:10.013" v="730" actId="1076"/>
          <ac:spMkLst>
            <pc:docMk/>
            <pc:sldMk cId="1411525103" sldId="705"/>
            <ac:spMk id="4112" creationId="{9BABED18-FA9C-009F-9902-2D48B4843ED7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13" creationId="{5A5D8F0D-6C65-F0AB-AB9F-849B9D9BF017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14" creationId="{FD4F34B1-8F52-E6BB-8E8C-1A91FE256AE5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15" creationId="{065982CA-A5AD-A7ED-BE5D-6F5F9523711A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16" creationId="{F9D087A7-0987-CBA4-1BC4-8EF83F93A275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17" creationId="{E34AF837-2701-4B6D-CE52-7EABC0763740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18" creationId="{A9396C1E-845E-AE1B-711B-CC837B5119BB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19" creationId="{17C64AAB-38FD-CC2C-5F49-21C836B4D677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20" creationId="{96B95793-7F56-3904-4C51-46DFFA201E0A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21" creationId="{F027EF44-F3B7-8477-D313-88033FB1A6DB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22" creationId="{14D80CE5-5C8B-5002-AE55-E7E9CF3E6F6A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23" creationId="{CF80C6AE-EF7D-DB01-6934-DC3526B146A4}"/>
          </ac:spMkLst>
        </pc:spChg>
        <pc:spChg chg="add mod">
          <ac:chgData name="Timo Mühlhaus" userId="1b6b3aba618dadac" providerId="LiveId" clId="{F15EF193-8B79-469E-A679-E368E8CFF9B6}" dt="2023-09-24T12:44:35.350" v="764" actId="552"/>
          <ac:spMkLst>
            <pc:docMk/>
            <pc:sldMk cId="1411525103" sldId="705"/>
            <ac:spMk id="4124" creationId="{BA861E7D-289B-1FA8-0924-65A7B604EA80}"/>
          </ac:spMkLst>
        </pc:spChg>
        <pc:spChg chg="add del mod">
          <ac:chgData name="Timo Mühlhaus" userId="1b6b3aba618dadac" providerId="LiveId" clId="{F15EF193-8B79-469E-A679-E368E8CFF9B6}" dt="2023-09-24T12:44:51.433" v="773" actId="478"/>
          <ac:spMkLst>
            <pc:docMk/>
            <pc:sldMk cId="1411525103" sldId="705"/>
            <ac:spMk id="4125" creationId="{A7C3AE05-40DD-9F12-681C-466970A7932D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26" creationId="{CC9618FA-2ED0-5D5E-9A0C-7F7C3A6A7D7A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27" creationId="{F810605D-8F9F-A27F-E135-5976899D8ECB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28" creationId="{5FE894EB-443F-8CFF-9AB0-3433A052A223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29" creationId="{4B061535-2242-4E0D-6BE0-76EDD3F89E06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30" creationId="{11FE5584-0CF8-3BCD-49EA-EA25D0521077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31" creationId="{D1339F3D-7FF3-4C40-F8E4-C908E1B33C2D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32" creationId="{53DB9462-A48E-CE58-7B18-2E792B0BEB9E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33" creationId="{BEEC51F0-019D-D3E7-CFBF-A1B17A5E624F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34" creationId="{D0A00370-4C1F-2A05-1C61-159CF5AAB7B0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35" creationId="{D4879548-CFCA-BD1D-281B-E13BFB6FCF56}"/>
          </ac:spMkLst>
        </pc:spChg>
        <pc:spChg chg="add mod">
          <ac:chgData name="Timo Mühlhaus" userId="1b6b3aba618dadac" providerId="LiveId" clId="{F15EF193-8B79-469E-A679-E368E8CFF9B6}" dt="2023-09-24T12:44:43.509" v="772" actId="1036"/>
          <ac:spMkLst>
            <pc:docMk/>
            <pc:sldMk cId="1411525103" sldId="705"/>
            <ac:spMk id="4136" creationId="{4F384810-AE36-6AD6-658D-7FA103606335}"/>
          </ac:spMkLst>
        </pc:spChg>
        <pc:spChg chg="add mod">
          <ac:chgData name="Timo Mühlhaus" userId="1b6b3aba618dadac" providerId="LiveId" clId="{F15EF193-8B79-469E-A679-E368E8CFF9B6}" dt="2023-09-24T12:47:37.551" v="833" actId="1076"/>
          <ac:spMkLst>
            <pc:docMk/>
            <pc:sldMk cId="1411525103" sldId="705"/>
            <ac:spMk id="4137" creationId="{58DB69F1-55BF-FAA1-29AC-0FBB307D7A46}"/>
          </ac:spMkLst>
        </pc:spChg>
        <pc:grpChg chg="add del mod">
          <ac:chgData name="Timo Mühlhaus" userId="1b6b3aba618dadac" providerId="LiveId" clId="{F15EF193-8B79-469E-A679-E368E8CFF9B6}" dt="2023-09-24T12:37:32.011" v="640"/>
          <ac:grpSpMkLst>
            <pc:docMk/>
            <pc:sldMk cId="1411525103" sldId="705"/>
            <ac:grpSpMk id="11" creationId="{356DD66A-BB6E-2F3F-9B54-9402EF91F2C2}"/>
          </ac:grpSpMkLst>
        </pc:grpChg>
        <pc:grpChg chg="add mod">
          <ac:chgData name="Timo Mühlhaus" userId="1b6b3aba618dadac" providerId="LiveId" clId="{F15EF193-8B79-469E-A679-E368E8CFF9B6}" dt="2023-09-24T12:37:58.751" v="644" actId="164"/>
          <ac:grpSpMkLst>
            <pc:docMk/>
            <pc:sldMk cId="1411525103" sldId="705"/>
            <ac:grpSpMk id="29" creationId="{39E691A9-C72F-DA2F-41DD-C1886C319EA4}"/>
          </ac:grpSpMkLst>
        </pc:grpChg>
        <pc:grpChg chg="add del mod">
          <ac:chgData name="Timo Mühlhaus" userId="1b6b3aba618dadac" providerId="LiveId" clId="{F15EF193-8B79-469E-A679-E368E8CFF9B6}" dt="2023-09-24T12:37:45.650" v="643" actId="478"/>
          <ac:grpSpMkLst>
            <pc:docMk/>
            <pc:sldMk cId="1411525103" sldId="705"/>
            <ac:grpSpMk id="41" creationId="{1E752ADD-860C-9223-3889-3AD70F71A105}"/>
          </ac:grpSpMkLst>
        </pc:grpChg>
        <pc:grpChg chg="add del mod">
          <ac:chgData name="Timo Mühlhaus" userId="1b6b3aba618dadac" providerId="LiveId" clId="{F15EF193-8B79-469E-A679-E368E8CFF9B6}" dt="2023-09-24T12:37:44.535" v="642" actId="478"/>
          <ac:grpSpMkLst>
            <pc:docMk/>
            <pc:sldMk cId="1411525103" sldId="705"/>
            <ac:grpSpMk id="49" creationId="{64640D04-6EBC-7FA9-D7F6-19CBCF9D1E44}"/>
          </ac:grpSpMkLst>
        </pc:grpChg>
        <pc:grpChg chg="add mod">
          <ac:chgData name="Timo Mühlhaus" userId="1b6b3aba618dadac" providerId="LiveId" clId="{F15EF193-8B79-469E-A679-E368E8CFF9B6}" dt="2023-09-24T12:37:58.751" v="644" actId="164"/>
          <ac:grpSpMkLst>
            <pc:docMk/>
            <pc:sldMk cId="1411525103" sldId="705"/>
            <ac:grpSpMk id="53" creationId="{2ADFA2D7-F3FD-46E8-C9D2-93723164B3EC}"/>
          </ac:grpSpMkLst>
        </pc:grpChg>
        <pc:grpChg chg="add mod">
          <ac:chgData name="Timo Mühlhaus" userId="1b6b3aba618dadac" providerId="LiveId" clId="{F15EF193-8B79-469E-A679-E368E8CFF9B6}" dt="2023-09-24T12:47:23.014" v="824" actId="1076"/>
          <ac:grpSpMkLst>
            <pc:docMk/>
            <pc:sldMk cId="1411525103" sldId="705"/>
            <ac:grpSpMk id="57" creationId="{67D51668-33DB-A111-1B20-1F7488EE14DB}"/>
          </ac:grpSpMkLst>
        </pc:grpChg>
        <pc:grpChg chg="mod">
          <ac:chgData name="Timo Mühlhaus" userId="1b6b3aba618dadac" providerId="LiveId" clId="{F15EF193-8B79-469E-A679-E368E8CFF9B6}" dt="2023-09-24T12:41:00.548" v="668" actId="164"/>
          <ac:grpSpMkLst>
            <pc:docMk/>
            <pc:sldMk cId="1411525103" sldId="705"/>
            <ac:grpSpMk id="63" creationId="{FC200121-94E0-628B-92C2-85DC9B9967AA}"/>
          </ac:grpSpMkLst>
        </pc:grpChg>
        <pc:grpChg chg="add mod">
          <ac:chgData name="Timo Mühlhaus" userId="1b6b3aba618dadac" providerId="LiveId" clId="{F15EF193-8B79-469E-A679-E368E8CFF9B6}" dt="2023-09-24T12:47:23.014" v="824" actId="1076"/>
          <ac:grpSpMkLst>
            <pc:docMk/>
            <pc:sldMk cId="1411525103" sldId="705"/>
            <ac:grpSpMk id="4104" creationId="{72EB2CAD-C8F8-C223-CFBD-154ADE3B67FA}"/>
          </ac:grpSpMkLst>
        </pc:grpChg>
        <pc:picChg chg="add mod">
          <ac:chgData name="Timo Mühlhaus" userId="1b6b3aba618dadac" providerId="LiveId" clId="{F15EF193-8B79-469E-A679-E368E8CFF9B6}" dt="2023-09-24T12:47:23.014" v="824" actId="1076"/>
          <ac:picMkLst>
            <pc:docMk/>
            <pc:sldMk cId="1411525103" sldId="705"/>
            <ac:picMk id="58" creationId="{31437187-9628-D782-4D64-FEF1D1C45F44}"/>
          </ac:picMkLst>
        </pc:picChg>
        <pc:picChg chg="add mod">
          <ac:chgData name="Timo Mühlhaus" userId="1b6b3aba618dadac" providerId="LiveId" clId="{F15EF193-8B79-469E-A679-E368E8CFF9B6}" dt="2023-09-24T12:41:00.548" v="668" actId="164"/>
          <ac:picMkLst>
            <pc:docMk/>
            <pc:sldMk cId="1411525103" sldId="705"/>
            <ac:picMk id="60" creationId="{3D6AF583-8E40-3DBB-A821-B06CCBD21267}"/>
          </ac:picMkLst>
        </pc:picChg>
        <pc:picChg chg="add del mod">
          <ac:chgData name="Timo Mühlhaus" userId="1b6b3aba618dadac" providerId="LiveId" clId="{F15EF193-8B79-469E-A679-E368E8CFF9B6}" dt="2023-09-24T12:40:32.741" v="658" actId="27803"/>
          <ac:picMkLst>
            <pc:docMk/>
            <pc:sldMk cId="1411525103" sldId="705"/>
            <ac:picMk id="62" creationId="{0509C7AC-0E33-CD99-D1B0-42B08D176108}"/>
          </ac:picMkLst>
        </pc:picChg>
        <pc:picChg chg="add mod">
          <ac:chgData name="Timo Mühlhaus" userId="1b6b3aba618dadac" providerId="LiveId" clId="{F15EF193-8B79-469E-A679-E368E8CFF9B6}" dt="2023-09-24T12:44:54.332" v="774" actId="166"/>
          <ac:picMkLst>
            <pc:docMk/>
            <pc:sldMk cId="1411525103" sldId="705"/>
            <ac:picMk id="4100" creationId="{8CF34C82-A784-B722-347D-7E4B92018BA6}"/>
          </ac:picMkLst>
        </pc:picChg>
        <pc:cxnChg chg="mod">
          <ac:chgData name="Timo Mühlhaus" userId="1b6b3aba618dadac" providerId="LiveId" clId="{F15EF193-8B79-469E-A679-E368E8CFF9B6}" dt="2023-09-24T12:37:39.595" v="641"/>
          <ac:cxnSpMkLst>
            <pc:docMk/>
            <pc:sldMk cId="1411525103" sldId="705"/>
            <ac:cxnSpMk id="44" creationId="{3DCE7298-3737-A9CE-6847-BB7662F2BFBD}"/>
          </ac:cxnSpMkLst>
        </pc:cxnChg>
        <pc:cxnChg chg="mod">
          <ac:chgData name="Timo Mühlhaus" userId="1b6b3aba618dadac" providerId="LiveId" clId="{F15EF193-8B79-469E-A679-E368E8CFF9B6}" dt="2023-09-24T12:37:45.650" v="643" actId="478"/>
          <ac:cxnSpMkLst>
            <pc:docMk/>
            <pc:sldMk cId="1411525103" sldId="705"/>
            <ac:cxnSpMk id="45" creationId="{F59F69B3-0B1C-FA1C-7AB2-2E502ADA4365}"/>
          </ac:cxnSpMkLst>
        </pc:cxnChg>
        <pc:cxnChg chg="mod">
          <ac:chgData name="Timo Mühlhaus" userId="1b6b3aba618dadac" providerId="LiveId" clId="{F15EF193-8B79-469E-A679-E368E8CFF9B6}" dt="2023-09-24T12:37:39.595" v="641"/>
          <ac:cxnSpMkLst>
            <pc:docMk/>
            <pc:sldMk cId="1411525103" sldId="705"/>
            <ac:cxnSpMk id="47" creationId="{A6590DB6-E4FB-0388-1E14-4AB8482B252F}"/>
          </ac:cxnSpMkLst>
        </pc:cxnChg>
        <pc:cxnChg chg="mod">
          <ac:chgData name="Timo Mühlhaus" userId="1b6b3aba618dadac" providerId="LiveId" clId="{F15EF193-8B79-469E-A679-E368E8CFF9B6}" dt="2023-09-24T12:37:39.595" v="641"/>
          <ac:cxnSpMkLst>
            <pc:docMk/>
            <pc:sldMk cId="1411525103" sldId="705"/>
            <ac:cxnSpMk id="48" creationId="{FD23D0C7-5669-F4D0-25DC-9D94DF13F7BD}"/>
          </ac:cxnSpMkLst>
        </pc:cxnChg>
        <pc:cxnChg chg="add mod">
          <ac:chgData name="Timo Mühlhaus" userId="1b6b3aba618dadac" providerId="LiveId" clId="{F15EF193-8B79-469E-A679-E368E8CFF9B6}" dt="2023-09-24T12:42:32.801" v="713" actId="1582"/>
          <ac:cxnSpMkLst>
            <pc:docMk/>
            <pc:sldMk cId="1411525103" sldId="705"/>
            <ac:cxnSpMk id="4109" creationId="{32A94492-A386-0CAA-FFF1-FD165AD98AA0}"/>
          </ac:cxnSpMkLst>
        </pc:cxnChg>
        <pc:cxnChg chg="add mod">
          <ac:chgData name="Timo Mühlhaus" userId="1b6b3aba618dadac" providerId="LiveId" clId="{F15EF193-8B79-469E-A679-E368E8CFF9B6}" dt="2023-09-24T12:42:32.801" v="713" actId="1582"/>
          <ac:cxnSpMkLst>
            <pc:docMk/>
            <pc:sldMk cId="1411525103" sldId="705"/>
            <ac:cxnSpMk id="4110" creationId="{158E4943-1D28-F958-7CD2-C52B721DAE12}"/>
          </ac:cxnSpMkLst>
        </pc:cxnChg>
      </pc:sldChg>
      <pc:sldChg chg="addSp delSp modSp new del">
        <pc:chgData name="Timo Mühlhaus" userId="1b6b3aba618dadac" providerId="LiveId" clId="{F15EF193-8B79-469E-A679-E368E8CFF9B6}" dt="2023-09-24T11:03:42.629" v="121" actId="47"/>
        <pc:sldMkLst>
          <pc:docMk/>
          <pc:sldMk cId="1677265203" sldId="706"/>
        </pc:sldMkLst>
        <pc:spChg chg="del">
          <ac:chgData name="Timo Mühlhaus" userId="1b6b3aba618dadac" providerId="LiveId" clId="{F15EF193-8B79-469E-A679-E368E8CFF9B6}" dt="2023-09-24T10:51:03.448" v="70"/>
          <ac:spMkLst>
            <pc:docMk/>
            <pc:sldMk cId="1677265203" sldId="706"/>
            <ac:spMk id="3" creationId="{833DD4CF-E8BB-53C5-8492-EA6DFAF65C6C}"/>
          </ac:spMkLst>
        </pc:spChg>
        <pc:picChg chg="add mod">
          <ac:chgData name="Timo Mühlhaus" userId="1b6b3aba618dadac" providerId="LiveId" clId="{F15EF193-8B79-469E-A679-E368E8CFF9B6}" dt="2023-09-24T10:51:32.456" v="73" actId="1440"/>
          <ac:picMkLst>
            <pc:docMk/>
            <pc:sldMk cId="1677265203" sldId="706"/>
            <ac:picMk id="1026" creationId="{F6AEFA43-4A97-4C39-11AF-84F5CFA4C3BF}"/>
          </ac:picMkLst>
        </pc:picChg>
      </pc:sldChg>
      <pc:sldChg chg="addSp delSp modSp new mod ord">
        <pc:chgData name="Timo Mühlhaus" userId="1b6b3aba618dadac" providerId="LiveId" clId="{F15EF193-8B79-469E-A679-E368E8CFF9B6}" dt="2023-09-27T05:30:15.656" v="2221" actId="20577"/>
        <pc:sldMkLst>
          <pc:docMk/>
          <pc:sldMk cId="4259616369" sldId="707"/>
        </pc:sldMkLst>
        <pc:spChg chg="mod">
          <ac:chgData name="Timo Mühlhaus" userId="1b6b3aba618dadac" providerId="LiveId" clId="{F15EF193-8B79-469E-A679-E368E8CFF9B6}" dt="2023-09-27T05:30:15.656" v="2221" actId="20577"/>
          <ac:spMkLst>
            <pc:docMk/>
            <pc:sldMk cId="4259616369" sldId="707"/>
            <ac:spMk id="2" creationId="{DCE58727-E4B1-AF09-1C23-714C0CEA5186}"/>
          </ac:spMkLst>
        </pc:spChg>
        <pc:spChg chg="del">
          <ac:chgData name="Timo Mühlhaus" userId="1b6b3aba618dadac" providerId="LiveId" clId="{F15EF193-8B79-469E-A679-E368E8CFF9B6}" dt="2023-09-24T10:51:57.029" v="75"/>
          <ac:spMkLst>
            <pc:docMk/>
            <pc:sldMk cId="4259616369" sldId="707"/>
            <ac:spMk id="3" creationId="{95507A62-507E-0EFB-C26E-1BD1DB4C3F7C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4" creationId="{48C12E6E-6D02-B2BE-BCA7-15916AECB0FF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5" creationId="{D1EF897F-26AC-2872-29E5-176003C8FD44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6" creationId="{16315ED0-CDBD-F376-3140-4532830943A5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7" creationId="{02C3BFA1-228A-7274-3904-D34FDB0B2280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8" creationId="{523BE66C-41A0-67EF-B472-ABE7B2680B5E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9" creationId="{6D7E64A1-13DD-D2EF-4692-6DAC2CEC2B0D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10" creationId="{D13F6B68-C8EE-059B-47E6-8E45E4568435}"/>
          </ac:spMkLst>
        </pc:spChg>
        <pc:spChg chg="add mod">
          <ac:chgData name="Timo Mühlhaus" userId="1b6b3aba618dadac" providerId="LiveId" clId="{F15EF193-8B79-469E-A679-E368E8CFF9B6}" dt="2023-09-24T11:02:56.930" v="91" actId="208"/>
          <ac:spMkLst>
            <pc:docMk/>
            <pc:sldMk cId="4259616369" sldId="707"/>
            <ac:spMk id="11" creationId="{1245828A-0194-9AD8-D53B-CABCD9D8B79C}"/>
          </ac:spMkLst>
        </pc:spChg>
        <pc:spChg chg="add mod ord">
          <ac:chgData name="Timo Mühlhaus" userId="1b6b3aba618dadac" providerId="LiveId" clId="{F15EF193-8B79-469E-A679-E368E8CFF9B6}" dt="2023-09-24T13:20:50.133" v="1108" actId="1035"/>
          <ac:spMkLst>
            <pc:docMk/>
            <pc:sldMk cId="4259616369" sldId="707"/>
            <ac:spMk id="12" creationId="{2CF54B18-C488-C982-0693-192597073316}"/>
          </ac:spMkLst>
        </pc:spChg>
        <pc:picChg chg="add mod">
          <ac:chgData name="Timo Mühlhaus" userId="1b6b3aba618dadac" providerId="LiveId" clId="{F15EF193-8B79-469E-A679-E368E8CFF9B6}" dt="2023-09-24T11:02:47.789" v="89"/>
          <ac:picMkLst>
            <pc:docMk/>
            <pc:sldMk cId="4259616369" sldId="707"/>
            <ac:picMk id="2050" creationId="{5DBFF9C3-5D89-F8B6-689A-9F2A44D57565}"/>
          </ac:picMkLst>
        </pc:picChg>
      </pc:sldChg>
      <pc:sldChg chg="addSp delSp modSp new mod">
        <pc:chgData name="Timo Mühlhaus" userId="1b6b3aba618dadac" providerId="LiveId" clId="{F15EF193-8B79-469E-A679-E368E8CFF9B6}" dt="2023-09-27T05:29:58.976" v="2211" actId="20577"/>
        <pc:sldMkLst>
          <pc:docMk/>
          <pc:sldMk cId="3711281738" sldId="708"/>
        </pc:sldMkLst>
        <pc:spChg chg="mod">
          <ac:chgData name="Timo Mühlhaus" userId="1b6b3aba618dadac" providerId="LiveId" clId="{F15EF193-8B79-469E-A679-E368E8CFF9B6}" dt="2023-09-27T05:29:58.976" v="2211" actId="20577"/>
          <ac:spMkLst>
            <pc:docMk/>
            <pc:sldMk cId="3711281738" sldId="708"/>
            <ac:spMk id="2" creationId="{0BFF298A-F4C8-CAB5-624C-6E6325B5DB0F}"/>
          </ac:spMkLst>
        </pc:spChg>
        <pc:spChg chg="del">
          <ac:chgData name="Timo Mühlhaus" userId="1b6b3aba618dadac" providerId="LiveId" clId="{F15EF193-8B79-469E-A679-E368E8CFF9B6}" dt="2023-09-24T11:00:41.985" v="80" actId="22"/>
          <ac:spMkLst>
            <pc:docMk/>
            <pc:sldMk cId="3711281738" sldId="708"/>
            <ac:spMk id="3" creationId="{505BD280-86F4-DA6A-FD08-61BC01C25C07}"/>
          </ac:spMkLst>
        </pc:spChg>
        <pc:picChg chg="add mod ord">
          <ac:chgData name="Timo Mühlhaus" userId="1b6b3aba618dadac" providerId="LiveId" clId="{F15EF193-8B79-469E-A679-E368E8CFF9B6}" dt="2023-09-24T11:00:46.005" v="81" actId="1076"/>
          <ac:picMkLst>
            <pc:docMk/>
            <pc:sldMk cId="3711281738" sldId="708"/>
            <ac:picMk id="5" creationId="{B81F5FB5-BC2B-95C4-3531-4FCD7335630B}"/>
          </ac:picMkLst>
        </pc:picChg>
        <pc:picChg chg="add mod">
          <ac:chgData name="Timo Mühlhaus" userId="1b6b3aba618dadac" providerId="LiveId" clId="{F15EF193-8B79-469E-A679-E368E8CFF9B6}" dt="2023-09-24T11:53:39.465" v="141"/>
          <ac:picMkLst>
            <pc:docMk/>
            <pc:sldMk cId="3711281738" sldId="708"/>
            <ac:picMk id="6" creationId="{C6852370-38B8-4781-207F-B8BA62991109}"/>
          </ac:picMkLst>
        </pc:picChg>
        <pc:picChg chg="add mod">
          <ac:chgData name="Timo Mühlhaus" userId="1b6b3aba618dadac" providerId="LiveId" clId="{F15EF193-8B79-469E-A679-E368E8CFF9B6}" dt="2023-09-24T11:53:39.465" v="141"/>
          <ac:picMkLst>
            <pc:docMk/>
            <pc:sldMk cId="3711281738" sldId="708"/>
            <ac:picMk id="7" creationId="{91681AEB-F05E-A860-DC61-9E3BD9CC06F8}"/>
          </ac:picMkLst>
        </pc:picChg>
        <pc:picChg chg="add mod">
          <ac:chgData name="Timo Mühlhaus" userId="1b6b3aba618dadac" providerId="LiveId" clId="{F15EF193-8B79-469E-A679-E368E8CFF9B6}" dt="2023-09-24T11:53:39.465" v="141"/>
          <ac:picMkLst>
            <pc:docMk/>
            <pc:sldMk cId="3711281738" sldId="708"/>
            <ac:picMk id="8" creationId="{DD0D29F2-F55D-39F4-E696-AC77BB78227B}"/>
          </ac:picMkLst>
        </pc:picChg>
        <pc:picChg chg="add mod">
          <ac:chgData name="Timo Mühlhaus" userId="1b6b3aba618dadac" providerId="LiveId" clId="{F15EF193-8B79-469E-A679-E368E8CFF9B6}" dt="2023-09-24T11:53:39.465" v="141"/>
          <ac:picMkLst>
            <pc:docMk/>
            <pc:sldMk cId="3711281738" sldId="708"/>
            <ac:picMk id="9" creationId="{A07BE899-58E2-F140-FD78-9E79CB6879C6}"/>
          </ac:picMkLst>
        </pc:picChg>
        <pc:picChg chg="add mod">
          <ac:chgData name="Timo Mühlhaus" userId="1b6b3aba618dadac" providerId="LiveId" clId="{F15EF193-8B79-469E-A679-E368E8CFF9B6}" dt="2023-09-24T11:53:39.465" v="141"/>
          <ac:picMkLst>
            <pc:docMk/>
            <pc:sldMk cId="3711281738" sldId="708"/>
            <ac:picMk id="10" creationId="{F144AD20-F574-5D5C-A475-B6211C2CE228}"/>
          </ac:picMkLst>
        </pc:picChg>
      </pc:sldChg>
      <pc:sldChg chg="addSp delSp modSp new mod">
        <pc:chgData name="Timo Mühlhaus" userId="1b6b3aba618dadac" providerId="LiveId" clId="{F15EF193-8B79-469E-A679-E368E8CFF9B6}" dt="2023-09-27T05:29:45.788" v="2205" actId="478"/>
        <pc:sldMkLst>
          <pc:docMk/>
          <pc:sldMk cId="4157384155" sldId="709"/>
        </pc:sldMkLst>
        <pc:spChg chg="mod">
          <ac:chgData name="Timo Mühlhaus" userId="1b6b3aba618dadac" providerId="LiveId" clId="{F15EF193-8B79-469E-A679-E368E8CFF9B6}" dt="2023-09-24T11:16:16.269" v="138"/>
          <ac:spMkLst>
            <pc:docMk/>
            <pc:sldMk cId="4157384155" sldId="709"/>
            <ac:spMk id="2" creationId="{00FC6A0B-6A42-DECE-9916-F429B76D8444}"/>
          </ac:spMkLst>
        </pc:spChg>
        <pc:spChg chg="del">
          <ac:chgData name="Timo Mühlhaus" userId="1b6b3aba618dadac" providerId="LiveId" clId="{F15EF193-8B79-469E-A679-E368E8CFF9B6}" dt="2023-09-24T11:13:56.638" v="125" actId="478"/>
          <ac:spMkLst>
            <pc:docMk/>
            <pc:sldMk cId="4157384155" sldId="709"/>
            <ac:spMk id="3" creationId="{776038BA-2BEE-A9CE-997E-6A1A78CC351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" creationId="{5FE2CC1A-A380-924C-4861-580F9A64A1B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" creationId="{AA0F1B51-05D6-45B3-3B1D-A55C23D7384C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2" creationId="{A45CE541-6CA0-24FF-CF95-9F574D2BBD7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" creationId="{B3D38F08-9BA8-B347-E56C-BD73F0D09D9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" creationId="{52333FD5-E3D1-5CD8-42E8-A2727AAD6115}"/>
          </ac:spMkLst>
        </pc:spChg>
        <pc:spChg chg="mod">
          <ac:chgData name="Timo Mühlhaus" userId="1b6b3aba618dadac" providerId="LiveId" clId="{F15EF193-8B79-469E-A679-E368E8CFF9B6}" dt="2023-09-24T11:15:39.748" v="135" actId="207"/>
          <ac:spMkLst>
            <pc:docMk/>
            <pc:sldMk cId="4157384155" sldId="709"/>
            <ac:spMk id="21" creationId="{EF902B78-AE76-7710-1B0F-78387E7C3FAA}"/>
          </ac:spMkLst>
        </pc:spChg>
        <pc:spChg chg="mod">
          <ac:chgData name="Timo Mühlhaus" userId="1b6b3aba618dadac" providerId="LiveId" clId="{F15EF193-8B79-469E-A679-E368E8CFF9B6}" dt="2023-09-24T11:15:42.812" v="136" actId="207"/>
          <ac:spMkLst>
            <pc:docMk/>
            <pc:sldMk cId="4157384155" sldId="709"/>
            <ac:spMk id="22" creationId="{6319E604-CFE3-8256-24D3-87EB95CE32E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3" creationId="{A6ACD1D1-ED7C-F71D-A2B7-0FDD3022E1C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5" creationId="{1847EFAD-E778-7ABC-3796-E4CFA2F03922}"/>
          </ac:spMkLst>
        </pc:spChg>
        <pc:spChg chg="mod">
          <ac:chgData name="Timo Mühlhaus" userId="1b6b3aba618dadac" providerId="LiveId" clId="{F15EF193-8B79-469E-A679-E368E8CFF9B6}" dt="2023-09-24T11:15:24.374" v="133" actId="207"/>
          <ac:spMkLst>
            <pc:docMk/>
            <pc:sldMk cId="4157384155" sldId="709"/>
            <ac:spMk id="37" creationId="{5602CC1F-1B90-D271-421E-ECFFECB450F8}"/>
          </ac:spMkLst>
        </pc:spChg>
        <pc:spChg chg="mod">
          <ac:chgData name="Timo Mühlhaus" userId="1b6b3aba618dadac" providerId="LiveId" clId="{F15EF193-8B79-469E-A679-E368E8CFF9B6}" dt="2023-09-24T11:15:28.043" v="134" actId="207"/>
          <ac:spMkLst>
            <pc:docMk/>
            <pc:sldMk cId="4157384155" sldId="709"/>
            <ac:spMk id="38" creationId="{DFE60DF8-38EC-1D9B-71CA-D67D1EC8B9D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9" creationId="{B13C7A0A-8129-68FF-65A4-DC004722617B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49" creationId="{B69D1F3F-375F-6C71-4549-423EA156E8D7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50" creationId="{C613A96C-C113-FB33-E824-3461FC85A75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55" creationId="{33C3654D-170C-C40F-7AE1-D69D9F74940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56" creationId="{732FA7B4-A9A3-7E62-CFFF-DB13EF3D981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59" creationId="{A6ACDA8C-B78A-FA49-2613-7CD9997D252D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0" creationId="{8E71AE78-5877-061F-C8AE-2C101555817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1" creationId="{50F3857C-43EE-E361-B44F-2810684F5A6F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2" creationId="{8F9E74AB-5F78-3B5B-0481-1D0196579AD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5" creationId="{F40FB7FF-5739-37BC-F905-6E712F8C552F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6" creationId="{9D8D7FF7-6B25-4A6B-50F0-C0DC9259FCA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7" creationId="{129C9AFC-1AED-60EB-388F-A89E9FB08527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68" creationId="{A2DC07B0-338C-17B0-B4EE-938EEA1D40B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1" creationId="{F735F193-E0D7-A358-FE85-D4B86BADFA4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2" creationId="{5DDB52D2-1E11-CB04-FA75-45DF450AFEA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3" creationId="{BD27F181-4C1D-2D68-3D73-6740E16EAB2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4" creationId="{0BDD797B-3420-6037-2B60-069A0CD1F0E7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5" creationId="{E6CA16E9-751E-3E07-A436-03D2049E03D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6" creationId="{7BD29457-E068-3189-559D-E78C053C502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7" creationId="{6BD6F7FD-BAD1-CAF7-5D3B-C1FDEABA0491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8" creationId="{A42CA281-984B-F193-6343-F79EDFFCF683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79" creationId="{8EF16938-D84C-EFC5-A14D-AA17E2D94ACF}"/>
          </ac:spMkLst>
        </pc:spChg>
        <pc:spChg chg="add mod">
          <ac:chgData name="Timo Mühlhaus" userId="1b6b3aba618dadac" providerId="LiveId" clId="{F15EF193-8B79-469E-A679-E368E8CFF9B6}" dt="2023-09-24T11:14:25.242" v="127" actId="207"/>
          <ac:spMkLst>
            <pc:docMk/>
            <pc:sldMk cId="4157384155" sldId="709"/>
            <ac:spMk id="80" creationId="{30F27515-B5C2-A0E4-6977-86C22B5737DC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81" creationId="{CE2BB881-3B30-B5F7-5E6A-4435E613364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83" creationId="{C135A5BB-8042-4255-43A4-857012F6137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84" creationId="{7683BD39-EA3C-939E-B439-9D6F7FADEAAF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85" creationId="{E9A9FE14-D090-CB86-BDE5-B121965B0B96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86" creationId="{EEA0F8BA-BE3F-F315-B66A-F7D4B39AE18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88" creationId="{78BD36BF-159A-420F-0177-13B07774FC7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90" creationId="{905BFE05-FE84-075B-BDF1-AF883E2CB72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91" creationId="{71E848A7-BE94-46EA-5EA8-A09DBCDDF68D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93" creationId="{B1082437-3FE1-C03E-5B2E-EB607927273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94" creationId="{A1A6250A-9876-9251-88A3-3183249A869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02" creationId="{EC05813C-F084-9867-E8AA-E57375B6440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03" creationId="{4648633F-37F0-CE48-5174-B1991377EB0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04" creationId="{DC40898B-3376-0605-5D55-D4539881505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05" creationId="{D7347CAB-6BE7-21FA-A60C-66D7ABACE14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11" creationId="{E7B97DB9-E951-9963-97F8-762BF01A8E5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12" creationId="{D2F8E800-6006-E09E-D2BD-0D4FFD5A2CB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13" creationId="{C2240E15-A477-278D-D19D-29F5BDF3921D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14" creationId="{5083C083-8963-99F7-DDFE-978B03E5507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20" creationId="{6AF39065-690E-BF0E-BCCA-3C09929ABB3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21" creationId="{24EEB457-E43F-9F34-8F92-10A89E941A2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22" creationId="{124C52EF-A81C-673C-C29B-5AE26A5902D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23" creationId="{DB2D88CD-FE67-CF39-E7D5-AC8B067C885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28" creationId="{91648ED1-A56B-5A74-73A1-DD820D5F956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31" creationId="{56738954-DF19-D765-131C-DC9BA2A4F5E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33" creationId="{531D3C8D-3B3F-D8F9-1CD9-F366C3A6860F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2" creationId="{F1DB097F-0AB1-A91F-3CE0-7BC6E3CB9E07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3" creationId="{197C85B3-EC77-06F4-86A4-8A2D556E177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4" creationId="{836DA17F-4622-05A9-66A3-3ED7F5BCA5EF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5" creationId="{808547F7-540A-BEF8-01B9-D3A30B86104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6" creationId="{7AB1330A-C8C2-60CB-0B4A-C765D91439B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7" creationId="{79DEC68D-D4C5-A24B-A7F9-795BC0ACC2F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8" creationId="{0502ACFE-52FD-1BD7-59E9-B7049EBE3EC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49" creationId="{30A1B855-41A6-DCED-58A7-C84CBAA20C57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0" creationId="{C62E9853-E405-7494-F80C-BA6F5F1E4C2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1" creationId="{8A889317-2E39-3BC6-BF81-C056DC69866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2" creationId="{1A735A45-54E8-BC95-9A83-0E59639EBB0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3" creationId="{3E2ADD6C-4A3C-1CF1-6804-0DB6E939CC5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4" creationId="{29AA4B29-9FEB-7A30-2FEC-C98F457AC57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5" creationId="{B8F460BE-01CD-7706-16A4-8D343F6F937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6" creationId="{8CBDE884-D99A-3DBD-D2A3-F9E365159B7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7" creationId="{8EF71683-F6C7-B322-E95A-497D8F7104C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8" creationId="{DCFD591B-CDFB-9480-9181-269327FF16C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59" creationId="{6F2A11E8-CEDB-8356-CC0F-D6C6E3B1237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0" creationId="{8AA7B8BD-B8F5-2222-66D6-F08E9923EF9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1" creationId="{0BA71EB2-45CE-925B-9453-040CF7E81C3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2" creationId="{80C4DE6A-D278-AC11-F5C2-352203FC0A2D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3" creationId="{555573B9-B687-9961-7D87-4686AAECDA6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4" creationId="{E0F84E14-3E9E-6E5E-3971-40585445286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5" creationId="{6EB9DD49-22A4-9BCC-ABDF-2EF2F28336D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6" creationId="{88D291FB-31AF-9771-D8ED-129DFEFB77E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7" creationId="{43C9A5DC-0624-9FBC-D8FD-3652FE5958BF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68" creationId="{7850313A-5349-F99E-E297-A9A03FE53C8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77" creationId="{335183AC-1D16-A148-C633-2292ABE237B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78" creationId="{7535C104-B4FB-A199-6845-65756FA9E58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79" creationId="{D5E4F435-C62D-44A3-A83D-C77D2403467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0" creationId="{A47EA176-BDC0-5A05-E46A-12A8C793C36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1" creationId="{A57D5DA6-018A-3E74-CD33-C01F7666998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2" creationId="{1569D495-9F0A-D5B0-8ACD-11E0E55EBD2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3" creationId="{CD6C0D08-4469-644E-C8F4-1011D5333D3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4" creationId="{84D38B9D-510B-0FCF-1827-32E4655ED85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5" creationId="{9318AFEA-A820-436E-7361-1283ED2E2D2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6" creationId="{4888F27D-7361-4837-C43D-CDF10790CFB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7" creationId="{26633236-B343-BE30-848C-D085825C4897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8" creationId="{A973D85F-49C7-A03E-36C6-B4DF537E788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89" creationId="{33C2C26D-5881-3B39-EFC0-A6B5FA9E4CC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0" creationId="{AF1CA804-C027-8300-F830-0EB5D8EB8F1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1" creationId="{DC35B763-F63F-6513-7420-1616CF7D11AD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2" creationId="{C3BE2AD7-6AA0-E235-5AD2-46ACF6DACC1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3" creationId="{C4AF94A1-A973-9BC0-2916-109940005FD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4" creationId="{F7F46465-D7B7-2AC4-2158-A0032585CAED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5" creationId="{5D6B0612-210D-D9FD-7CC2-491CFF36C76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6" creationId="{76ED4A64-B36F-A588-6CBB-3415BA97945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7" creationId="{83505C33-B6B9-CB54-8844-13DB7D40F32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8" creationId="{7C9EFB30-8A29-3704-ADC7-8DCD9DE2838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199" creationId="{F34BC7B9-D790-FF6B-EA22-19D93049669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00" creationId="{4C6C75A1-1831-6F3D-D4EF-C93BFDF29A8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01" creationId="{14771DF5-E7E8-2D44-3FE1-06704A6493D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02" creationId="{D04BEF06-7E06-37B4-E078-643BDEE8AD1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03" creationId="{03D0502E-35BA-149A-9AA2-3F51A30E6D99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04" creationId="{ADF1EEE8-FA2F-1541-C2F5-78518D6E01C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06" creationId="{C8CB3191-67E2-780B-4787-306A848057E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08" creationId="{6D6F95FC-9DB0-E60E-69B4-123A6C1EB70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0" creationId="{054537F2-0392-E252-EB30-2C338EDA644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1" creationId="{209E4A96-32C4-7498-BFD5-BC6818E39C2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2" creationId="{78796FDB-160A-3381-BA2F-485CF596F967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3" creationId="{8508AE23-033D-5EAA-A5A0-283AD58FD32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4" creationId="{3457608B-9900-7B91-CB94-5DE16A71DC5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5" creationId="{1099E44A-5702-ECB5-2058-D0552D3F0B8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6" creationId="{68434E0B-EA18-890E-C97E-78C1BB97DA0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7" creationId="{FEB0A5E7-994C-E6B6-9C86-4FDA038318D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8" creationId="{C12F64B0-9B4D-C965-5F57-F829FD78BC17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19" creationId="{99ADE5A2-C072-FD6C-503F-8B636A7DD70F}"/>
          </ac:spMkLst>
        </pc:spChg>
        <pc:spChg chg="add 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20" creationId="{ED063C70-7815-326B-594C-92CC237ED2B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23" creationId="{B5B7C4A9-63BE-7048-51DB-17F9A84C4EE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24" creationId="{36ABD247-1567-9FBA-5009-97715268B1F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25" creationId="{A9E11311-032D-0103-BFB5-29F88454468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26" creationId="{136530CF-00F4-1C74-8AD0-72E509957F3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27" creationId="{D0702B36-BA6A-EDCE-3BED-00EEA09806D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28" creationId="{9A3B46D7-4454-9AB0-7E76-3E2DBFBAE0ED}"/>
          </ac:spMkLst>
        </pc:spChg>
        <pc:spChg chg="mod">
          <ac:chgData name="Timo Mühlhaus" userId="1b6b3aba618dadac" providerId="LiveId" clId="{F15EF193-8B79-469E-A679-E368E8CFF9B6}" dt="2023-09-24T11:14:42.045" v="130" actId="208"/>
          <ac:spMkLst>
            <pc:docMk/>
            <pc:sldMk cId="4157384155" sldId="709"/>
            <ac:spMk id="229" creationId="{B7C14062-270B-EC9B-CA10-48CC99ECF78C}"/>
          </ac:spMkLst>
        </pc:spChg>
        <pc:spChg chg="mod">
          <ac:chgData name="Timo Mühlhaus" userId="1b6b3aba618dadac" providerId="LiveId" clId="{F15EF193-8B79-469E-A679-E368E8CFF9B6}" dt="2023-09-24T11:14:42.045" v="130" actId="208"/>
          <ac:spMkLst>
            <pc:docMk/>
            <pc:sldMk cId="4157384155" sldId="709"/>
            <ac:spMk id="230" creationId="{1278B519-ED51-F28F-EE8C-34412D94137F}"/>
          </ac:spMkLst>
        </pc:spChg>
        <pc:spChg chg="mod">
          <ac:chgData name="Timo Mühlhaus" userId="1b6b3aba618dadac" providerId="LiveId" clId="{F15EF193-8B79-469E-A679-E368E8CFF9B6}" dt="2023-09-24T11:14:42.045" v="130" actId="208"/>
          <ac:spMkLst>
            <pc:docMk/>
            <pc:sldMk cId="4157384155" sldId="709"/>
            <ac:spMk id="231" creationId="{39A89FD0-27B7-2924-3798-EDFF7C627E31}"/>
          </ac:spMkLst>
        </pc:spChg>
        <pc:spChg chg="mod">
          <ac:chgData name="Timo Mühlhaus" userId="1b6b3aba618dadac" providerId="LiveId" clId="{F15EF193-8B79-469E-A679-E368E8CFF9B6}" dt="2023-09-24T11:14:42.045" v="130" actId="208"/>
          <ac:spMkLst>
            <pc:docMk/>
            <pc:sldMk cId="4157384155" sldId="709"/>
            <ac:spMk id="232" creationId="{609D4278-5BF7-8AB1-DFC8-87FB8C687DA6}"/>
          </ac:spMkLst>
        </pc:spChg>
        <pc:spChg chg="mod">
          <ac:chgData name="Timo Mühlhaus" userId="1b6b3aba618dadac" providerId="LiveId" clId="{F15EF193-8B79-469E-A679-E368E8CFF9B6}" dt="2023-09-24T11:14:42.045" v="130" actId="208"/>
          <ac:spMkLst>
            <pc:docMk/>
            <pc:sldMk cId="4157384155" sldId="709"/>
            <ac:spMk id="233" creationId="{E18B29E8-62AC-F4A7-A2D5-DF2B4B992C17}"/>
          </ac:spMkLst>
        </pc:spChg>
        <pc:spChg chg="mod">
          <ac:chgData name="Timo Mühlhaus" userId="1b6b3aba618dadac" providerId="LiveId" clId="{F15EF193-8B79-469E-A679-E368E8CFF9B6}" dt="2023-09-24T11:15:00.076" v="132" actId="208"/>
          <ac:spMkLst>
            <pc:docMk/>
            <pc:sldMk cId="4157384155" sldId="709"/>
            <ac:spMk id="234" creationId="{2DC8DB30-BA18-E240-92D2-903AE5DD18C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35" creationId="{B6127E5A-97F9-FC75-0597-F91A98CFC55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1" creationId="{79DA5BD7-57AD-DD79-114E-1AA10652CA4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2" creationId="{1C7E74E0-52C9-6424-EE28-95B23D6C4E4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3" creationId="{7F056D10-6AC7-A6E9-6245-90EDF910BC7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4" creationId="{D61BE884-6326-0C18-5CE4-E01B05F2A74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5" creationId="{87DF7AA0-6672-BA81-514B-F492955D129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6" creationId="{FDB377A1-A838-A001-0AAD-7E4E7ABF731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7" creationId="{B92672B1-B3BF-E743-AA5C-89BE1CC07D7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8" creationId="{98E173C3-7E1E-2594-D4EB-C434E4BB09A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69" creationId="{C3AEF972-9C1D-CD8A-DA45-E6BAD487E9E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70" creationId="{4B38125E-E223-3CBA-D9EA-EA820E546C4D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71" creationId="{EBA9DBED-8352-15F4-86E9-512E54605D6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72" creationId="{661B50D6-A0D4-9592-5E49-DC0E244F2C8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73" creationId="{CF81970F-671C-DDD6-7B7D-FF00A483D4E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74" creationId="{D2323738-787E-1596-630A-89AAA42E33D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75" creationId="{D5249542-94D5-F269-8CCE-06BB3774C33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276" creationId="{59D94EAF-44AA-68B5-B819-36B7D5A2B38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07" creationId="{08926E42-8EF2-4673-6B96-BC1D8735561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08" creationId="{FFC8CB3D-8363-77C1-3ECC-D35F4D65CAF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09" creationId="{6264B75D-A92E-1E95-9C02-8812115BB1BF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0" creationId="{9ECECD6F-C603-082E-C421-F12772969414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1" creationId="{C7EAA606-7F2B-2E16-106C-81E5EEA8109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2" creationId="{76C7AEDE-D7F7-5094-5697-943D13F7C1E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3" creationId="{8ED1E89E-B63D-56E6-5A33-C0EF7200888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4" creationId="{84531F54-6C0D-B67A-75BD-44688A13D62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5" creationId="{7381FDF7-D71C-2513-4DEB-5264C651809B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6" creationId="{357D1A4D-56E9-5C1A-B0C2-A5AFD2925912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7" creationId="{70DDF56C-5ACC-066F-7AA6-BBF8EBE8323E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8" creationId="{0D2F6CA2-6EDE-7B2C-1BFE-9C52A7CC49CC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19" creationId="{0E02A19A-4187-9B10-B624-E65BF21D596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0" creationId="{53646618-2760-6308-80EF-DE7EB0C97913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1" creationId="{5F00495B-A239-A531-ADD9-F010CA350CB1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2" creationId="{34BCDD6B-497C-79F2-5D47-1A69B49F6870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3" creationId="{DF237CD7-58FD-ED04-9ACD-8C65430127F9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4" creationId="{AA37516E-B23F-F769-3EEA-5D9635422DB8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5" creationId="{37DE1782-C354-A2A3-8542-BD5CDEFBF7EA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6" creationId="{A9979BB9-18BF-1B84-51EE-6A813434D277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7" creationId="{ADE0BAF7-9AA1-F3A3-F5E3-CF90AA30C386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8" creationId="{43DE579E-4020-2080-7884-C15CDCF6B815}"/>
          </ac:spMkLst>
        </pc:spChg>
        <pc:spChg chg="mod">
          <ac:chgData name="Timo Mühlhaus" userId="1b6b3aba618dadac" providerId="LiveId" clId="{F15EF193-8B79-469E-A679-E368E8CFF9B6}" dt="2023-09-24T11:13:57.611" v="126"/>
          <ac:spMkLst>
            <pc:docMk/>
            <pc:sldMk cId="4157384155" sldId="709"/>
            <ac:spMk id="329" creationId="{BA4CD5E3-48CC-4BA5-7FF5-A8083478408E}"/>
          </ac:spMkLst>
        </pc:spChg>
        <pc:spChg chg="add del mod">
          <ac:chgData name="Timo Mühlhaus" userId="1b6b3aba618dadac" providerId="LiveId" clId="{F15EF193-8B79-469E-A679-E368E8CFF9B6}" dt="2023-09-27T05:29:45.788" v="2205" actId="478"/>
          <ac:spMkLst>
            <pc:docMk/>
            <pc:sldMk cId="4157384155" sldId="709"/>
            <ac:spMk id="331" creationId="{BA0B6AC6-350F-1BA5-7612-B89B31702600}"/>
          </ac:spMkLst>
        </pc:s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5" creationId="{F15F1F89-8641-888D-E7E1-B4BD4DD06FB5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" creationId="{739DA43D-72C6-DE6C-D328-6DC3DBDEED43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0" creationId="{C5CADA03-B72E-F62B-2CC3-4DB719406CD8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34" creationId="{D4412943-D856-7D49-B0E7-049CE5678F53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36" creationId="{E479EDD6-69F8-EEC7-2C28-5BE2FEE08745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51" creationId="{592668E1-DEAB-DC3E-752F-63652DE8A2FE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52" creationId="{D782C9F1-4860-E1FC-827E-49E070C44982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53" creationId="{DF18F33E-A9CF-FD4E-160E-D500B4B9434A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54" creationId="{F2B5AA35-6C57-9694-21C6-36D1AC327DC2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58" creationId="{BD860D95-2E05-C3FE-C90C-20358BEB041D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64" creationId="{F4C28DC8-714D-FF7C-620A-341712A068DB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70" creationId="{F0F13C10-6644-6A35-9150-21E6B9BAC03B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82" creationId="{E54E6098-33F3-FEFE-1903-AC4A0E685817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87" creationId="{EA903FB3-41EA-441A-D174-7E01A81F6274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89" creationId="{7CD7019A-3989-D1FF-F756-A72E4D5CFDCE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92" creationId="{229CDFA0-5D16-7163-816D-56975BE5D3BC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95" creationId="{7E0F626C-C71A-BFCE-35BE-766675E47DCE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96" creationId="{B8C4E040-1939-4BF0-F137-C0D111209FD6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97" creationId="{7D1FD738-609D-C4FA-E883-36A164FEB4CA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98" creationId="{0D2AF893-C1A7-4FF1-3254-3EE943E39E24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99" creationId="{DDEE2852-901C-6D0A-ADEB-ACA9459D5FDA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00" creationId="{B1660243-68DF-86B4-B495-7DC19AC55B72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01" creationId="{E948E814-E62B-7348-E5E7-23FFD4409235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09" creationId="{A0DD8F49-375C-8B36-3E6D-705301468CA0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10" creationId="{9D959A58-4EAA-6C7C-1D32-CFB35BE9B781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18" creationId="{1B971DAF-B41F-B33D-D98D-8AD633408554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19" creationId="{0AF60A4B-427A-C952-D6D1-C93E7A4EC4DD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27" creationId="{4746410C-1251-34CD-F4AC-D009F6E07527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29" creationId="{EF036BBC-1E7A-CE6E-96B1-1C686ED77D01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0" creationId="{E4C4D175-631B-CD26-807B-E4F8E525931A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2" creationId="{386C1966-A8EE-F2AC-E413-28B9719F9A65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4" creationId="{5C344D8D-4C38-F1D1-3216-3E449EF774E5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5" creationId="{DC5746D9-8970-96AA-09B2-F2FE3281F316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6" creationId="{2D7560BC-5C1A-378F-5D40-A083989A6E87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7" creationId="{EF7BC3F6-7A10-5D52-4137-ABB6DBAD8024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8" creationId="{AB96A08F-0FE7-6A54-8E52-AAD904DA109C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39" creationId="{2D216636-1069-B20E-2ADC-5937F102BF21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40" creationId="{0F695DC5-C3C6-6322-6C47-70EC7D5BD2BC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41" creationId="{7E3EAA8C-0D54-67A4-D99F-7A4788B35013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69" creationId="{651D8C0B-1FBC-B52A-115E-DA8DC436A993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70" creationId="{FC793C97-1825-6E5C-8398-B346507FABAC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71" creationId="{08B0853D-1B5F-1D5A-C860-B34B2F03C2F4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72" creationId="{2A806BBB-18E4-D7BF-D6F2-D52BC1911D0E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73" creationId="{F703D25A-A657-4132-415B-68026679BF93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74" creationId="{0BDFD4C6-A878-F46F-D614-48378507803E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75" creationId="{65690DBA-98CA-B436-9491-883DDD7B0170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176" creationId="{604C5C05-1DF1-B324-0381-E61357BB8D8B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05" creationId="{DA94144D-E7A9-9009-F372-E9CB0855DECB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07" creationId="{B6BC0F50-D21A-7223-0184-A5A25CA7DED3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09" creationId="{8959B726-7C52-4B0C-6B7E-1C4EB0E1951C}"/>
          </ac:grpSpMkLst>
        </pc:grpChg>
        <pc:grpChg chg="add 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21" creationId="{3FC68472-E9FE-0134-260C-61B6CB159AEC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22" creationId="{A170AA6A-954C-88E7-ADBE-97C83E53D446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36" creationId="{8C1DBF61-6F94-69A7-0714-269433CC2131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37" creationId="{3F55E227-D2F5-F028-E7A6-58BDDAE62E7E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38" creationId="{A6E937CA-321F-217E-C4FE-634303B3C35F}"/>
          </ac:grpSpMkLst>
        </pc:grpChg>
        <pc:grpChg chg="mod">
          <ac:chgData name="Timo Mühlhaus" userId="1b6b3aba618dadac" providerId="LiveId" clId="{F15EF193-8B79-469E-A679-E368E8CFF9B6}" dt="2023-09-24T11:13:57.611" v="126"/>
          <ac:grpSpMkLst>
            <pc:docMk/>
            <pc:sldMk cId="4157384155" sldId="709"/>
            <ac:grpSpMk id="277" creationId="{605643E6-9702-045E-0800-992C9AF6BAB3}"/>
          </ac:grpSpMkLst>
        </pc:grpChg>
        <pc:picChg chg="add mod">
          <ac:chgData name="Timo Mühlhaus" userId="1b6b3aba618dadac" providerId="LiveId" clId="{F15EF193-8B79-469E-A679-E368E8CFF9B6}" dt="2023-09-24T11:13:57.611" v="126"/>
          <ac:picMkLst>
            <pc:docMk/>
            <pc:sldMk cId="4157384155" sldId="709"/>
            <ac:picMk id="4" creationId="{1EC47BCC-0A44-BDF8-6153-90E14DE72959}"/>
          </ac:picMkLst>
        </pc:picChg>
        <pc:picChg chg="add mod">
          <ac:chgData name="Timo Mühlhaus" userId="1b6b3aba618dadac" providerId="LiveId" clId="{F15EF193-8B79-469E-A679-E368E8CFF9B6}" dt="2023-09-24T11:16:03.111" v="137"/>
          <ac:picMkLst>
            <pc:docMk/>
            <pc:sldMk cId="4157384155" sldId="709"/>
            <ac:picMk id="33" creationId="{4F7F71F2-3D45-9B90-E7C8-0038D2B08867}"/>
          </ac:picMkLst>
        </pc:pic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8" creationId="{7A1055C0-D1AA-926A-9463-538232415EA5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9" creationId="{48B908CA-1736-C99C-615B-5C309C5140E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0" creationId="{2F1FE922-2751-FF77-4CE1-FA3B89DECC8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1" creationId="{3203AB06-D044-B223-E095-A3D4DD21B6FB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6" creationId="{50117CB3-A11D-B8B2-6CC7-A5F25020205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7" creationId="{FCEF3B0B-53E0-FC02-B53E-268AE980ECB2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8" creationId="{5E6DDF5C-7355-94A4-FE56-A2700A3A4600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9" creationId="{197A302D-B3A4-70FB-FF4F-EB8DC047FD5F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" creationId="{4FBB3DF4-7367-C642-5C9E-CDADED352AD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" creationId="{CBB832BA-68A6-E1B1-8727-F06638F42D35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6" creationId="{30C21F9B-A3E9-08D5-1A7E-6CAA925488CD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7" creationId="{C51B3CD7-8C61-E63F-E0C2-07E0C44BCBB1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" creationId="{3983762B-F90C-6CE9-4F26-A8CF1907C5A0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" creationId="{619B0607-BC32-B898-BE18-006CF18D67A0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" creationId="{2145116C-AFFF-EC00-A4E5-3E041BEDBC79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1" creationId="{54810713-7CA7-CB3C-E43C-8B129AA9E956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2" creationId="{7A26DBC5-A612-261B-60BE-38BEB725D5E0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0" creationId="{3A2E2A65-E2B7-F1BB-31E0-A45FD28BEFA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1" creationId="{30D8943A-F4DE-1A6F-A12F-7CDFCF5CCEDE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2" creationId="{74326BE6-9633-F1C1-4734-C86DD094FE0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3" creationId="{DAAF448B-641F-66A4-DEB6-396A8681C109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4" creationId="{B8D05047-1D43-B613-6805-FCB5A725A70F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5" creationId="{9DF36570-C372-68CB-7CE0-2C84A13D7D65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6" creationId="{4310F917-041C-8C02-84AD-2BB2829F4B2A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7" creationId="{598606C5-D40A-E605-B320-4DDF30E6BAA9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48" creationId="{95170B27-51DB-13EB-9445-259B4E3EF9B3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57" creationId="{D8505F1D-CECA-E126-4E0F-72B0715698F6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63" creationId="{5DFAC980-F8D5-02F4-05B0-0BFCD91419CA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69" creationId="{00DCF8BF-CAEB-F0D7-5683-41A08F6BAB3B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06" creationId="{2CDA6D5B-3FAE-763C-C738-F37B60A2B1F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07" creationId="{A38D62CF-FFAA-6CBE-8822-CC6D17D47BEE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08" creationId="{FC7B8DC3-A409-9934-3606-52858BCA06C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15" creationId="{568DD494-C46B-0809-8511-C016B0CD6476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16" creationId="{9F10B207-0C3E-ACA7-AF69-44290249A3F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17" creationId="{0EF1F8E4-494D-43FE-37B0-F54438AB2441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24" creationId="{45D270EA-2A58-5B16-18BE-E64069FEED23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25" creationId="{08B0309B-0C0B-D1B0-7D5C-398414155A84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126" creationId="{B93BED55-5B04-9FCE-4A8B-F42ED868CD8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39" creationId="{1D169A3A-425D-3C4C-9C00-81BDB6331EB6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0" creationId="{F4BA2391-AE97-DB18-F962-5C5579E9CC6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1" creationId="{9880750B-8B4B-9D4E-91BD-1C4D8567FE50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2" creationId="{C22BD639-011B-C238-493E-D592E5FF1F44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3" creationId="{03B2976C-BC6D-8353-5EB8-0E28BEB79BB0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4" creationId="{47F9B16F-BE35-CC53-135B-9461DAE9BF6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5" creationId="{1D6032CB-7745-ABED-4457-7B6329429BC9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6" creationId="{E2A665B5-2717-A26D-7FD4-2E15CE360B1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7" creationId="{CA8ED688-B0CA-ABDC-91F8-492AD7DB8ECD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8" creationId="{2B52E775-F951-22B5-A2C5-864AA6CC634E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49" creationId="{4BF75D33-1B51-E831-48D0-96E848805029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0" creationId="{6F384C33-8003-C035-E02A-DD39E5D6C11D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1" creationId="{07B4197F-4B3D-315D-88AF-E1B79DEAC7C2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2" creationId="{856DFCB9-CC3E-2AFB-DCF8-F33D176575DD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3" creationId="{A8DCFD48-6F07-8B2F-9F13-B8B61823497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4" creationId="{C08370C9-2FFB-19C3-D93C-79AD6A3080C4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5" creationId="{39F06B43-5538-A733-BF25-6D13006F6BED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6" creationId="{7F2F223A-9306-EFEF-4AD9-99F5693BCD11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7" creationId="{ECBD09C5-51DD-E658-F5F0-E53714311CB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8" creationId="{D115DD47-8CC1-9373-A583-8CE4303D8952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59" creationId="{1B892461-8DF1-05AF-0231-DE31028B2CD2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60" creationId="{1B599CAC-0528-3DDF-BCBB-0661A1CA174F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78" creationId="{DCBA3AC6-5958-18CF-94EA-98E1E0C0616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79" creationId="{22CBBFDA-7385-6BBE-78EB-90D38BE4F626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0" creationId="{CD3B27E7-2798-2F3C-2AA7-0E8EBCFBA169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1" creationId="{1257B6AB-FD1E-65ED-228F-A80A05B532B6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2" creationId="{71188218-5B88-BAC6-936A-92DAE04147E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3" creationId="{CF8CA639-E920-8151-64ED-4B1B2784DBAD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4" creationId="{8C75F81E-38EF-8221-42B3-01AEAFA587B4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5" creationId="{6EB9BFEF-B851-E901-2842-2B45C810D2DE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6" creationId="{C1E0A60A-6006-4DF8-B53E-D593236A575E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7" creationId="{0934E1CF-9478-E8BC-1A8A-75B4B7CDA11F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8" creationId="{D83EEFA2-D129-55DA-2584-3BA29A3A704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89" creationId="{427FB12D-FD72-73E1-3B56-41E1D0CC05B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0" creationId="{C5E3B5C1-3E76-26C9-2595-0CB77375D00B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1" creationId="{33420980-CC05-848C-B3D4-36F91E209FAF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2" creationId="{416195A5-57EF-7C69-918B-1DDD31EC1E07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3" creationId="{306B40FA-1AF8-E8FA-78A3-5CD40E634713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4" creationId="{FB1ED90B-44C8-EC57-D489-60D56719AB03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5" creationId="{480DE555-48FA-A013-083C-39F900797A2A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6" creationId="{92BD8FCD-A13D-3D79-F5D1-4C023CBFE034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7" creationId="{4860F0BA-3AA7-4CD8-D24E-587BC980E884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8" creationId="{45AD1A21-49AD-84CF-26B4-02714A5FB7C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299" creationId="{F8DE7C80-7C6D-DDEF-BECC-6668374879A8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0" creationId="{A60C52AF-407D-2EB0-8F99-0F0B834F077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1" creationId="{23C1E198-F2C7-6ABE-6243-707E37AA1F4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2" creationId="{3D34A48E-879F-781A-7AD4-846473406A1C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3" creationId="{A5A61DDE-82EA-5099-324E-B13975A434EE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4" creationId="{56F3FE68-C6DB-A9E8-2111-29BF59E3BEAE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5" creationId="{BA45E550-5F04-6CF4-D668-8711F4D66E96}"/>
          </ac:cxnSpMkLst>
        </pc:cxnChg>
        <pc:cxnChg chg="mod">
          <ac:chgData name="Timo Mühlhaus" userId="1b6b3aba618dadac" providerId="LiveId" clId="{F15EF193-8B79-469E-A679-E368E8CFF9B6}" dt="2023-09-24T11:13:57.611" v="126"/>
          <ac:cxnSpMkLst>
            <pc:docMk/>
            <pc:sldMk cId="4157384155" sldId="709"/>
            <ac:cxnSpMk id="306" creationId="{2C8B05E0-6EC7-9096-ABF9-A0E17845D44A}"/>
          </ac:cxnSpMkLst>
        </pc:cxnChg>
      </pc:sldChg>
      <pc:sldChg chg="modSp add mod">
        <pc:chgData name="Timo Mühlhaus" userId="1b6b3aba618dadac" providerId="LiveId" clId="{F15EF193-8B79-469E-A679-E368E8CFF9B6}" dt="2023-09-25T09:41:14.345" v="1341" actId="20577"/>
        <pc:sldMkLst>
          <pc:docMk/>
          <pc:sldMk cId="2963941493" sldId="724"/>
        </pc:sldMkLst>
        <pc:spChg chg="mod">
          <ac:chgData name="Timo Mühlhaus" userId="1b6b3aba618dadac" providerId="LiveId" clId="{F15EF193-8B79-469E-A679-E368E8CFF9B6}" dt="2023-09-25T09:38:16.727" v="1312" actId="20577"/>
          <ac:spMkLst>
            <pc:docMk/>
            <pc:sldMk cId="2963941493" sldId="724"/>
            <ac:spMk id="2" creationId="{C211378E-2457-45AB-B525-52CE18C591DD}"/>
          </ac:spMkLst>
        </pc:spChg>
        <pc:spChg chg="mod">
          <ac:chgData name="Timo Mühlhaus" userId="1b6b3aba618dadac" providerId="LiveId" clId="{F15EF193-8B79-469E-A679-E368E8CFF9B6}" dt="2023-09-25T09:39:34.248" v="1317" actId="113"/>
          <ac:spMkLst>
            <pc:docMk/>
            <pc:sldMk cId="2963941493" sldId="724"/>
            <ac:spMk id="3" creationId="{47FC9280-31D6-CD6F-4BE2-784BB7CD650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" creationId="{4B98CDF0-9C03-E4AF-7D12-8D592CB139B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" creationId="{094EE245-16C5-92A1-77B7-A5AA7A6C350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" creationId="{D5BF2AA9-92E7-AFCF-583E-423920DFD14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" creationId="{C2A1FCA6-D9EB-CD7C-2230-6A34472ADEF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" creationId="{3AE4B696-17BB-489E-CE74-65D6841615C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" creationId="{42FB62F9-28FE-9AC5-2859-5B8ABDFBA31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" creationId="{78FE94A3-29DB-990F-C74A-727B3048688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" creationId="{48BD32B2-B04F-76AA-0BA0-C0F5D319DBA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" creationId="{045BA2FB-6645-8310-7D87-FF04AEB58F7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" creationId="{0E221FA0-748E-8735-C155-F308A69D3DD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3" creationId="{CCF32457-DD61-8EA6-F6AC-7479E26930E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" creationId="{5937FE31-E4B2-521A-E98F-F932E2CB4A9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" creationId="{CC635D7D-940A-2BFF-3558-FB1568D9843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" creationId="{440ADD84-096B-A31C-34BF-86CFAAD4164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" creationId="{F6F2C988-43A8-67B0-2756-E0BF8A684C2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" creationId="{D82A4B37-BA68-25B5-AC64-4A348FDE9DA3}"/>
          </ac:spMkLst>
        </pc:spChg>
        <pc:spChg chg="mod">
          <ac:chgData name="Timo Mühlhaus" userId="1b6b3aba618dadac" providerId="LiveId" clId="{F15EF193-8B79-469E-A679-E368E8CFF9B6}" dt="2023-09-25T09:41:14.345" v="1341" actId="20577"/>
          <ac:spMkLst>
            <pc:docMk/>
            <pc:sldMk cId="2963941493" sldId="724"/>
            <ac:spMk id="36" creationId="{14C5BE5C-C7E9-87E0-DC8A-2CDE9D4F96D4}"/>
          </ac:spMkLst>
        </pc:spChg>
        <pc:spChg chg="mod">
          <ac:chgData name="Timo Mühlhaus" userId="1b6b3aba618dadac" providerId="LiveId" clId="{F15EF193-8B79-469E-A679-E368E8CFF9B6}" dt="2023-09-25T09:40:56.921" v="1327" actId="20577"/>
          <ac:spMkLst>
            <pc:docMk/>
            <pc:sldMk cId="2963941493" sldId="724"/>
            <ac:spMk id="37" creationId="{A3C9C521-3906-C043-0D1B-CB948E99B43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" creationId="{3376AA47-BCB6-00C0-343B-64607986E58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" creationId="{C737643B-0D7B-8D19-9BA4-97CC03DB381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" creationId="{148146A8-B413-37D9-36F6-724369776D2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3" creationId="{7BC4BFAA-566D-4835-838F-68E54146F74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" creationId="{46782862-406D-73A8-1945-A6E7E0B6C4C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9" creationId="{7DB41F10-D84D-48A1-D16A-7DCBC7B44C4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" creationId="{4A11D4F1-C129-98D5-4B79-71E48CBACA0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" creationId="{4CBBEDE9-FDAF-F9F5-FBC8-134FFE720FF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" creationId="{91A86576-5899-EFE5-8E04-67435F16778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" creationId="{4959CD86-BDFF-CE78-69CE-60DBACC852E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" creationId="{EF8F338E-5D34-6F91-5D9B-D1FBD8EE413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" creationId="{AFB2E8D2-DFE8-60F9-D8E6-B70D3876F41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" creationId="{73D77702-A911-BD9F-0B6E-E38BB106456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" creationId="{9CF3B08B-6D63-29CD-E608-3186A1DD36E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" creationId="{C4AD3A32-C0D3-DAF7-7317-9523A9678ED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9" creationId="{58F9DE2C-52EC-4E35-C722-E32172EC50E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0" creationId="{F6064425-6570-D025-C374-BD79624A3E2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1" creationId="{4564D4BB-2E64-FDCC-6CC4-93D831C78CE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2" creationId="{3736ECCA-74F5-C6F4-1BBD-9638ABE8C23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3" creationId="{77173F3D-E7A9-434D-F161-214815A5ECD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4" creationId="{68D23D9D-A943-E0E3-59C1-D4E7AE0889D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5" creationId="{8354E60A-1C4F-15D2-CF4D-E6D5820F905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6" creationId="{7C2313DC-0032-5713-2783-09F6F1A2251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7" creationId="{ADB5EA44-2E7C-5578-46BF-E77DFDAC361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8" creationId="{7EEF6618-A2C8-0784-684C-07A9E2C8B4F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9" creationId="{EC83C93F-D712-D835-5009-C077F0F9BD6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0" creationId="{DA81BBA1-EA1E-C7D1-EE9E-FE8B522F290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1" creationId="{6B3CB551-91B9-5BD5-84EA-FD36D543AA8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2" creationId="{AE46BB4C-B8A0-AD9D-7378-5E72232C214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3" creationId="{2F8CA8BA-DDAE-26A9-2451-9B82FC2D07B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4" creationId="{6581F709-6968-BCDF-F4A7-B02E4B15DC1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5" creationId="{D50B161F-035B-0D76-58B9-29D01992AAE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6" creationId="{E8AE8679-5D89-4D33-968C-6E869611189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7" creationId="{D7C52F12-C54C-7F6B-C9B5-47D685FC243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8" creationId="{B7254968-F323-B877-CBEE-2BB852C2330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79" creationId="{0F9C1672-54B4-F7C5-FE83-D99F07D9BFB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0" creationId="{F576B9F2-5598-63AE-A7FA-674A16E0A80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1" creationId="{C6B6F8EB-AE91-AFB0-B838-35FE2AFCA5D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2" creationId="{59EF8115-A38B-6821-098C-C4840F83D2F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3" creationId="{9E5052B9-069B-869F-2464-5ADC1DC2E8B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4" creationId="{A17D1617-A882-13E8-FE48-2436B987AEF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5" creationId="{A42495E9-F30B-835B-A326-D19B6026CC7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6" creationId="{0764D491-E810-D932-5DDB-D5759AFEB02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7" creationId="{482FCAD1-4A29-2EF8-D996-5F4D566D7D2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8" creationId="{7D662F01-4091-3FF0-74C6-89859F5CB24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89" creationId="{598C917B-28B5-02C0-45B9-2647C082CA8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0" creationId="{9AAFB729-96E1-BB33-102D-B6D8E1AD8D8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1" creationId="{2B80AB80-41A8-AEE8-104F-9F62300DB30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2" creationId="{7FEF458A-2866-B4A1-AB6C-4DEC88EF739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3" creationId="{8C9A6544-589D-E068-0C38-4822E4945EC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4" creationId="{C8EC8AD6-5B3D-2DB8-AD7F-2B589805610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5" creationId="{91F09232-E702-316D-0378-B6D72A1689C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6" creationId="{25006886-8ABB-D6E8-26BC-D4B60530902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7" creationId="{41892FE7-E829-ACCD-8D51-B300F8D1473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8" creationId="{8C5673BB-A255-DFB1-9EC6-2BC56F7BAD5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99" creationId="{E8900D21-2703-B6BC-31AF-A49CCDD74BF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0" creationId="{59B08E11-3C2F-3965-054D-191CC8682BC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1" creationId="{EE790604-9799-259F-CBF2-D3A31A8BE02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2" creationId="{94F68AAC-35D4-9908-3FE9-16C0094070C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3" creationId="{F94224EB-69FE-EEB3-5D06-4B8005F83D0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4" creationId="{10EE13C4-66D9-630A-2307-C311705F950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5" creationId="{90DAF676-4B64-5575-EC1F-F72909B26A2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6" creationId="{C9F8D2E4-C9EC-A112-83AE-E28AEFF8D8B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7" creationId="{A7884449-1B1F-0D2D-E012-084CAFB37CF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8" creationId="{8A81D758-B204-35AE-08DA-7D1C158D584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09" creationId="{D7B58599-D2B2-18E4-D06A-8A50C17E4BB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0" creationId="{7DD75FAD-7F6A-5BBF-B139-FC7D1266977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1" creationId="{E4836CAB-5A71-F58E-986B-5E71179D5F7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2" creationId="{0D29441D-B88E-C299-3D6D-E54D9B4D2A5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3" creationId="{5CD7EDBC-CBEA-E5C4-8DA1-4981DF955FE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4" creationId="{18ADA478-9B89-E4A0-29CA-67C3EDA229D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5" creationId="{6B07DE52-2E5A-E5BC-DE35-EF93F1BD76F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6" creationId="{038CC1D9-60BB-84D7-682E-165C272FB77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7" creationId="{0D33E702-55CC-4417-A237-87525811C09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8" creationId="{C0853E2F-880F-D3E4-5D3B-349C5F099E9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19" creationId="{ECCE168E-C42D-AE35-8F52-0F56CE90E8D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0" creationId="{D7F49AEC-930A-89BB-0580-114C08519EB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1" creationId="{597DB0D5-3B94-63F4-F992-71F164584D8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2" creationId="{D32E42AC-47B9-018F-07CE-E5A9CAADD30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3" creationId="{C1A79231-430C-E0CC-F193-20D8AA7C961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5" creationId="{B488D78C-685B-CDA3-E884-9D84B296657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7" creationId="{49E6C937-24CF-C40B-7409-6C7CD770DE5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8" creationId="{D0CA66BD-CEB0-9A25-619B-BF4D9965398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29" creationId="{B0357F98-F95D-6003-E598-FEFA1A39ADB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0" creationId="{52783E94-CC97-BC35-798A-776C3C03C3E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1" creationId="{5AC14319-3869-B603-CA0F-CC5EA6A9853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2" creationId="{15C6CCC1-552C-ADAC-0573-F6918B56024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5" creationId="{17FF4BE3-3CF0-AD26-1C97-57D4972DDDB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7" creationId="{B66E4581-E520-819C-1F79-62038ADE30A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8" creationId="{4855EC64-F964-769C-6F58-A46919DD323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39" creationId="{DCC55F02-7856-399C-940A-3059FB32EAB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0" creationId="{60E6EB69-0B74-72C4-B7EA-20E4B3CBCFC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1" creationId="{BECF9077-1B0E-8135-84E8-BD65314FC88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2" creationId="{362A706A-B7BD-79F6-FF9D-3C917B3B09A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3" creationId="{CA6B4AFD-D19B-83FB-7423-5FEB830926F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4" creationId="{6F1E5F76-08B4-42C9-2F7C-BFB0A46836A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5" creationId="{087D5445-DD45-0ABA-D43B-F8941E5ABD0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6" creationId="{5CA3C02E-2F5C-0EFD-CEDA-F8DF06AB2E6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7" creationId="{2277A3BD-E6BD-8685-0D68-F685D945719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8" creationId="{CAD5FF28-B4DE-A302-90BD-A15B4BEB171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49" creationId="{F6939465-0482-A942-AFF5-A93EADE5894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0" creationId="{9FBE069C-A6B4-2132-2F89-799AE8387FE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1" creationId="{B2AB555A-375A-F767-1A36-580BFE371B1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2" creationId="{891FB82D-5E43-967B-1AC3-EB99E21EC65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3" creationId="{4F39FF86-D0C9-0985-5947-08CF3B5F3B1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4" creationId="{5FF54CC5-FD7F-BD7D-F511-1D12C2A54B6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5" creationId="{5BC01B80-7692-65A5-F454-3AEBF4655D0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6" creationId="{57FE48BE-3DF2-EF9A-9EDE-B465E4BE0AF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7" creationId="{0BC2994D-1BEC-49FC-E16C-D22FE7C9769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8" creationId="{BCEC6229-6E67-F703-1541-4F6023FD607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59" creationId="{B5011BC3-5CA8-A87A-02DE-19844AA025B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0" creationId="{0A9F6A35-A9B4-9907-DDE5-0F478938938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1" creationId="{D0E3960D-A9AB-63EE-886F-93274866717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2" creationId="{9EDFEBD5-81C2-1DD2-6631-0E652A38DFF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3" creationId="{EFA9E6A7-5E8E-1A4C-4C4E-C2C1DC587C0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4" creationId="{51E58BCC-E7E8-7207-B54F-77E32AAFF0E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5" creationId="{37FA8F10-8B15-80D8-E0B5-6FF1055B781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6" creationId="{F0983B50-AC1E-DA32-07A2-B80D1A28AC8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7" creationId="{259C140B-C41B-A2D5-3F32-70410FB45D3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8" creationId="{04798AA6-D099-5E29-A777-9754C9076DD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69" creationId="{DFB6E40F-0380-7B1F-5AD4-77D51427CF4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0" creationId="{130AF1DE-E692-2BA2-F304-D4B3EA807F0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1" creationId="{7F7B706E-1947-B59E-6390-DFDEC84EC04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2" creationId="{3E9AA34E-58BB-E76A-C532-129D4D18901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3" creationId="{F83940C9-8E1B-B76C-EAF5-495C8AEE967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4" creationId="{07C52617-5721-CADA-2828-F2DDC319866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5" creationId="{08CFD625-2386-01B3-98C3-A4993CD432B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6" creationId="{B52CC842-A96E-4031-ACA7-A4B8DD71FBF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7" creationId="{9A8C3CA3-A6FD-5973-4A3D-F7B1E6CC0B5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8" creationId="{0400E0AC-C85B-4282-11C1-39A98BE5E64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79" creationId="{B07DF7AD-8D4E-D1F0-7ED9-A3B31435142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0" creationId="{D7AF43A4-F489-8547-57BF-B6246F935E3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1" creationId="{41CA1B11-E3C8-3247-62A3-3BA60136F37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2" creationId="{72F1F3F0-10C7-D6E2-3F0A-57F1795CE79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3" creationId="{4D0AF04D-BCBB-89B1-0AFE-5F6C6CA91CE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4" creationId="{EC4F5504-C71E-C57F-169F-090E0CBB15B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5" creationId="{9FA2622C-1391-7C56-CB7C-C1863D70E05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6" creationId="{214C28EA-2794-941F-8F88-F2DA5449A15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7" creationId="{5B014F75-4D1A-AF15-205D-492735632DA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8" creationId="{CBEAF52C-93DC-8A7C-C149-976707E3234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89" creationId="{9C52D5A6-D67B-9754-1E38-009DF0A46FE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0" creationId="{1ED8A60C-DAB3-DA0B-DEEB-4A24C1AF13D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1" creationId="{C6B09D63-E14A-308E-AD6D-009282F906B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2" creationId="{5A51CC59-CD62-A54B-D811-AD775ADB1F5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3" creationId="{A9D5F81B-D053-B621-1E85-40969DB69CC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4" creationId="{EFBFFC45-1705-19C3-DAD3-4F8B54A7DD2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5" creationId="{B0984A3E-19E3-859C-F2A7-68C96AB2E43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6" creationId="{0BCC0B84-E7CF-AB65-4A99-A19D2EC7611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7" creationId="{74268686-A595-3674-23EA-ACDB95F5466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8" creationId="{689FCDDA-31E8-8226-674A-673D79CD288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199" creationId="{5B924931-0D55-DF4E-E240-FA6D2717B2F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0" creationId="{7B598B4D-BC57-0970-B571-713A59289D9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1" creationId="{C0873925-443F-F649-62E4-E3258D5A8E4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2" creationId="{7F84EC83-3C07-94FB-C826-8B379A7F5CE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3" creationId="{0DF98810-F08A-B6CB-D635-08746CAB8E9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4" creationId="{F2466B75-DB60-FC28-7DC9-0E26745CF12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5" creationId="{A7C70C87-486E-FB43-2C55-152B80C4D5D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6" creationId="{881C283D-B03D-C5FD-24CC-1C68C67C191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7" creationId="{37360EF9-702D-FD24-24DD-0A292A52EBF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8" creationId="{8D05C74A-84EB-8F25-8DE3-CD8C65CF4CB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09" creationId="{B0A64B8F-A191-E1F1-F3B4-928901CCD3E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10" creationId="{59D7E66F-6E8B-453D-A4FC-F6126E4DBB3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11" creationId="{B8A944C3-897E-E862-DD80-319D3F89746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12" creationId="{A52E8F74-1335-91DF-7B94-23C27046FF0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17" creationId="{6EC6FAE1-96BC-F2D1-E85B-E0DBAE574C0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18" creationId="{01B8248F-515E-D255-D927-53711070F43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19" creationId="{44A332AF-A706-C95E-126E-D183EE2C48D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0" creationId="{C021D6B1-FA7F-AF78-BF8F-D9A550498B2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1" creationId="{564B8F86-08FF-5009-2881-2A635ECC6CA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3" creationId="{D4EA8C59-06EA-E084-2FC9-B9BFD4AB6CE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4" creationId="{711E26B3-5102-1959-7E7A-70C5F2D9E4C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5" creationId="{E5F195BB-DC4B-B9C5-7B79-508B9F74931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7" creationId="{4C750997-B835-6735-2F5B-B70A73B022F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8" creationId="{B50EB05D-867B-ADF4-E4B1-A82B1076A0E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29" creationId="{7C0575BF-D235-D068-B106-7A9AC85FC40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31" creationId="{1B7EB9A1-6059-9C11-E6BB-EA9BFB7CE1F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32" creationId="{DF116B97-AD9D-25FA-CE31-5BF2E4B34D9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33" creationId="{016D5446-B473-10EA-AF7F-99FDF2BCEB3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34" creationId="{09051DCE-91E1-495E-F421-C494E4D114A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2" creationId="{9F646004-6D74-AD09-D7B3-185D9F23596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4" creationId="{398D7E09-B244-E572-6516-D3E95E24E61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5" creationId="{90509434-FB1F-9D1D-4400-4C258D7091E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6" creationId="{CC483DFA-4F50-FB61-8339-919AEB4F6B0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7" creationId="{D3A52842-7BD8-0B33-9E45-4F899C10A8A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8" creationId="{28309801-59A0-988B-A273-B3BC625604F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49" creationId="{D47C985B-0643-2EF0-95C8-75CBC4FC173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0" creationId="{027DD749-5EAE-3906-1D9C-EE277874BCD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1" creationId="{746309BB-868C-1942-0E7A-ECC1B258A5E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3" creationId="{4A0DFAD6-0D7C-ABC6-23E6-AB9045352CD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4" creationId="{5C8DF76D-2083-F658-24D0-3E14DF6744D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6" creationId="{D8929FF9-EE60-26E0-3B09-A035FA46019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8" creationId="{3114574B-962B-3956-EBCF-4590B9BEFC7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59" creationId="{18ADDEF4-B772-3098-A56C-6A0426E88B8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0" creationId="{57D63B1D-9A4A-712A-AB54-8F9ECC1ABF1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1" creationId="{A83B33B8-9680-1AAB-4EC0-1C44556C16D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2" creationId="{B511720B-E8B0-9D4C-0871-47327B087EA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3" creationId="{C0722AE4-C1FF-82FA-BC44-DC7BA59E22F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4" creationId="{ED620854-846C-15F0-5C72-1AEDAF58A71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5" creationId="{6BE1B944-D6F7-50ED-88B6-72DF9AEF01B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6" creationId="{92B7320B-9938-DA6D-D27E-110A0812AC4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7" creationId="{C3B82C5D-8B68-BD19-5427-9FC66FB341F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8" creationId="{C1C6A047-47BB-E6BD-7CE5-C50C9C84C9A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69" creationId="{0E93C7C1-C641-946F-E38A-2A56A0801E6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71" creationId="{107D45D4-F1E2-83AE-B6F1-2AF12602077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72" creationId="{FF8425A0-2F3F-A38C-863F-1FFEF5840B3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75" creationId="{F07DC280-4684-D59A-7DA7-444DF5550B2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77" creationId="{5FFAD798-95CA-C307-C2CD-84A756EDA41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79" creationId="{0D950E1F-D313-2A8B-694E-A4D70E58037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0" creationId="{7F99FE39-A64C-A6D9-8E1A-8EA0D5BC3F5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1" creationId="{2188FB12-6636-5E28-3F49-25D018C0BB6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2" creationId="{E6E525F8-BFC6-A5BD-B73D-F5014CC69FE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3" creationId="{0579F593-015A-5E2A-179F-45638596914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4" creationId="{182F0590-A76E-FED0-D725-54581A33DB7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5" creationId="{69E1A934-8368-1F76-CD26-2156B78DE24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6" creationId="{4D60A7F1-588D-F5E6-E25C-1E9BA3A9B0C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7" creationId="{E635B5CC-E9BB-3A2E-B8D4-69CE82D426A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8" creationId="{E7E6EC24-1FD9-7D33-FD64-ACC08E6FB54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89" creationId="{A7B3B80F-AC9F-CEC4-19BC-97BBD197157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0" creationId="{94136F34-27CA-E19C-EE69-FD375B9684F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1" creationId="{3B00FDEF-DB0C-913B-9BBC-75359121B5E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2" creationId="{5C33BEF1-BCAE-2FF2-7C01-981B878904C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3" creationId="{A2B7BF6B-4797-6D1A-24E9-2C3C7308C65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4" creationId="{52A13849-0183-6FD9-ED4A-336898E2C65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7" creationId="{80F99A76-EBB4-FCA5-3E59-C1E200DA23E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8" creationId="{1987B21B-AD7A-0F96-AACD-DD442F06D8A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299" creationId="{29175041-9620-BA2B-E109-9D6FDF272C9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0" creationId="{7BF39CA3-B273-276E-4255-DB2113367BF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1" creationId="{0A11D77A-BE85-AA6B-EFA8-9FA12088250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2" creationId="{492D6D30-46F1-CF8F-61D6-4FD2E7436AE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3" creationId="{16F36A61-D632-F681-F4AE-B30F2715AF9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4" creationId="{02550290-AC27-8CBB-9729-D98AB5E59FF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5" creationId="{39DFCC9E-A271-E6AA-A1C7-B76929338AA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6" creationId="{5B391C51-023D-22E0-BD82-EA81280A05B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7" creationId="{E95DCA85-6645-8BC9-F8E5-EF9B3BAFA72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8" creationId="{93651767-5CC0-0A4E-5BB1-B764ABA0EA1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09" creationId="{5A125E6C-354E-6299-7847-5CB0AA22CFD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0" creationId="{399ECFF7-34C2-1875-A4F0-B9EFDF97407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1" creationId="{C3852CF5-3B63-B874-F691-17D71BCD32A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2" creationId="{F9070177-74A0-FAFF-8F84-C2AD1958A9C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3" creationId="{99C3D18B-4E9D-09C4-28D7-EF3A14FDC1A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4" creationId="{C7C7E976-B182-17AF-5522-7D8A9B7A3D6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5" creationId="{FC4417A4-4A9A-69EE-D45E-9B3112F9D10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6" creationId="{3DD3B5AA-5020-8220-5749-79DA3953B6A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17" creationId="{927AB429-1556-535A-2CF5-E5F93B17565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27" creationId="{67C5DCC5-9CCB-0C31-576A-611F69FD1DB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28" creationId="{5B1AB740-DC4C-C4B3-02B6-AB694B921EB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29" creationId="{1FCD975D-99F5-AF98-841B-7B373A3CC92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0" creationId="{22CD896E-B940-D5C8-879F-CB79F7D7E77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1" creationId="{269FB9AF-0FA8-75BD-5F10-7A6F7358976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2" creationId="{6860FBCB-FF2D-8C6F-0A51-E1DA4090214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3" creationId="{17C7749C-A033-2B10-A0D8-ACAC0D55282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4" creationId="{CBCBDD8D-BDF4-C901-2C60-F375D6462A1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5" creationId="{4AB42355-319F-FB2A-3A02-F976C758EDE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6" creationId="{3B21666C-65D2-B070-27C5-055FF8F621E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7" creationId="{B30BD21E-7B05-995C-B2F3-E2E2229B583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8" creationId="{524BAA15-32ED-6CF9-31EF-2FCAB8894B2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39" creationId="{E406F1F5-FBEA-CD0E-8A76-41AA6B634BD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43" creationId="{F709B7E6-4CEE-B365-1E69-AE9BF63719B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44" creationId="{1366DF6C-1F1E-68EE-73BD-8C19147A4DA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45" creationId="{377BC97F-A88C-EE8D-4B73-5FF88EF43F4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46" creationId="{FDB405B4-056A-1BFB-A9BC-FD413D18749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47" creationId="{DEEA3E19-956B-B15D-5442-F7975F50483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48" creationId="{0BA85DC6-EB86-0B40-6D48-1F3ED355CB0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49" creationId="{091A3849-DECC-7530-4ABF-899580CAC30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0" creationId="{8F7C2C9C-AD2F-486B-8C28-8A578F450A9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1" creationId="{61C5FEE9-E8F7-9014-B965-4BC73BC129B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2" creationId="{8A254EEC-BAD6-F28E-7B71-170F8FD0A48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3" creationId="{AFD657D1-6C00-AAF1-6030-802A35774D0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4" creationId="{52A2FB51-BCB1-3670-CBE9-B7B7FE3FFC1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5" creationId="{02F4F855-051C-DFDA-43D1-A64C15EB6F6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6" creationId="{361305A4-245F-4FAF-C86C-56021E28071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7" creationId="{9CDBA77B-5990-906D-5B06-BCDA562171E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8" creationId="{9D0DF929-8D32-2664-E94C-E7B34B55834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59" creationId="{5F244F40-62C8-C573-A7CE-4BA3A4BFC28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0" creationId="{9436FB86-0C24-954A-36EF-C1CC890B0D2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1" creationId="{DA3EB6B4-AED1-778F-B9FC-A596B7EF5F0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3" creationId="{3660E117-966D-053E-0294-BED704DEC44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4" creationId="{05D19267-B92D-45B1-79ED-461D5A6404A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5" creationId="{FAED842E-9522-D2D9-281A-C1DD143B9F3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6" creationId="{4812663F-62A4-E8E6-A065-277DF5F503A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7" creationId="{29695AB2-B628-313C-38F0-FBE4C396BBB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8" creationId="{9071C6D3-9E7E-7738-C991-36F49A50E2B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69" creationId="{CB5F103F-4A38-0ABA-C465-FE0A2731B0F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0" creationId="{EBA21E3D-B185-910A-96FD-35BB694CDA0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1" creationId="{2A5FD1B5-36FE-E4D4-622E-F1E79E579A6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2" creationId="{B1900DF6-5580-27B8-11AB-20E5E3D18DB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3" creationId="{B53C3E3F-AEEF-E538-487F-F745F734B7C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4" creationId="{C92A3EAC-E9BC-1AD0-49FE-1C9FBFD5137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5" creationId="{55752551-3EED-8AF8-C418-4D399582A2B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6" creationId="{D90AFF7F-814E-3F05-F09B-FF4A3E84182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7" creationId="{22249DE4-181D-99FD-4D93-4142FEAF40A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78" creationId="{0AB300AF-1689-D582-B9DD-7A6CC31555C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0" creationId="{F9B49596-A322-5E46-D361-A2E129F42F0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1" creationId="{5890E7B4-D0FD-3AE4-1082-CA779E0A3B5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2" creationId="{5AE1D8F6-7218-A44D-2194-30CFCF6530D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3" creationId="{11261A51-0E71-B79A-D0BA-DA5A7AE77D4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4" creationId="{164F6DD0-C0BA-AE87-DDD2-873BF1C27F5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5" creationId="{0342E0B9-63BB-0805-551B-BFEE2A16393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6" creationId="{39A55790-42E9-22E9-B6F2-86D7FB68492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7" creationId="{0E834155-B64F-F1DF-704F-A430FEC439C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8" creationId="{21911518-97AC-3582-20E0-795271D57DB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89" creationId="{3D652C28-5610-7810-8307-158649DA7FF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90" creationId="{84BD6C03-1780-6226-EC17-CFC6450B682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91" creationId="{0C833714-6EB5-F78D-AC02-ED006A387D5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92" creationId="{5B8ACB8E-2001-2AD1-BEFA-931E91B22BB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95" creationId="{5AFD26A5-44F1-DB2A-7CA3-E9430D66BA8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97" creationId="{A7309BE5-CE9B-BC0D-5A72-5BEB974A4CA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399" creationId="{6D5EB16E-3B86-2792-E52D-10E9CED337A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0" creationId="{FBB60E93-3A7D-F319-F5E2-C9D3D8A505D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1" creationId="{66AFD45F-3B4B-77A3-C1FC-3E0EFB415BF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2" creationId="{872464B8-255A-3397-8367-A214E52535C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3" creationId="{66BDBFD6-AD35-8A54-D12E-9117D16F44F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4" creationId="{83AE4CC5-D585-4328-530D-958EF9FE718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5" creationId="{9DB8B0C6-18E3-2568-A196-B084A0E91E5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6" creationId="{419DC3F4-D6DA-CFA7-88FC-A4AFDBC74AB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7" creationId="{444BD771-92B6-060E-6C0A-6C2A816BC99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8" creationId="{7FBC02D4-ED14-095D-63D6-E35B01F1D63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09" creationId="{F8F58AE8-78DD-B931-84FF-5B0BD52CAE2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14" creationId="{C2DD49E8-A697-F6DA-BAA1-4EB242B112C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15" creationId="{AECE96D3-4ECA-050D-8A63-04AE68E2F45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16" creationId="{01645A60-8EAD-DDE6-1210-5EF59930D14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17" creationId="{1C4B699B-A7BD-9820-6CF5-8A253F84BBA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18" creationId="{49E4CCB8-F208-8F85-ADD6-934CC8D5EE3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19" creationId="{DC44A7F9-4A48-D1BE-60BE-089CF942DFF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0" creationId="{F0E1294C-17DC-756F-5BAA-52B4960F6E3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1" creationId="{FA77FE95-6216-963F-9FF9-3FF555EE564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2" creationId="{8142A65A-117B-B75F-BC20-2582A1A5DB6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3" creationId="{DC970CC5-017E-730F-0176-3536EA0D638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4" creationId="{8B70DDEE-EEE9-326D-736F-3B3FAF9CE5F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5" creationId="{E58E0857-514A-489A-6C0B-ECB5B76160A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26" creationId="{9FD96D47-0897-9A20-B738-8E023A7E0E2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34" creationId="{0C6DB779-26C0-D575-41EB-67581454787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38" creationId="{809E4DEF-DDA9-18F7-45D4-16EC24EACA6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39" creationId="{08F26E86-D6FE-79FD-271D-A05B9E7C187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42" creationId="{8DE00DF7-F551-1D8B-6A66-778A272AC5B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44" creationId="{1C8BDDFB-7835-67E6-AE65-1AD02E54F9A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46" creationId="{08776746-1CDD-9F22-7EC0-5A92EC1AD18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47" creationId="{713F3C9D-3407-BE46-0DD0-6D9762655D4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48" creationId="{AFDD4286-7ADC-3C73-3ABE-E229C2BA41E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49" creationId="{65868063-675B-F952-9C78-1FBFC9CCEC5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50" creationId="{F7DC57A9-086A-A8D6-5D23-E8BA732ED58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51" creationId="{C4F728AC-CF94-2980-B513-028FDB38181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52" creationId="{3F5CC676-8BF9-5D9A-260E-4ADEC2C9BD7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53" creationId="{40854CF4-6267-17D5-A988-19661799102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56" creationId="{C4071A86-AC69-E416-CDA4-36C4B18838C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58" creationId="{6506287D-C2BC-6CC0-AD28-D6D887699FA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0" creationId="{7703FAB6-5A4A-E879-6A40-750C5D9ADF3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1" creationId="{AB5DC2EE-0D85-F2B6-8F55-04FCB7FB548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2" creationId="{1CEFF9BB-88C7-4D77-D36F-BF3CF7DF072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3" creationId="{6ED8688B-D67D-EAE0-EF42-F74B61FCB96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4" creationId="{8F5303F9-49FB-364D-1DF3-1979197F087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5" creationId="{D9480C00-C064-F51D-6942-75A03D8D297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6" creationId="{37CE9F43-44B5-876E-350B-96E43C0E044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67" creationId="{79B56C67-E332-ACAD-F5AD-1DE6DAA2E36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76" creationId="{0337B5FB-E1F4-19D2-4C9E-01D897A1735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77" creationId="{F5C23F45-CA38-2A7B-7828-ED7ECEF8AD0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79" creationId="{518AB6D2-770C-92F7-B04F-A46F570FE9E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1" creationId="{3D09ABEC-B2C7-BD74-CEA0-3BBDC4CCEC7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2" creationId="{6D8A2152-DC64-3766-BA28-3ABB39CA916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3" creationId="{49804450-1115-773C-2917-E5262F662AF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4" creationId="{2CF0070B-56A4-D489-F6C2-F323CBE8D4D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5" creationId="{0E47B2B4-157E-1B39-AEF9-6223E8B8404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6" creationId="{B8EE14A9-7343-A339-F235-0E111A8D5D8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7" creationId="{6C2B078A-B875-F0E3-5D9B-F5608055E68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8" creationId="{E1FAAD5B-B9DE-B324-3174-D672C68E071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89" creationId="{BD3FC755-4C94-18C4-8E30-DFF4963A188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90" creationId="{E2A180DA-01F2-2DDA-B55A-E9410FD9F61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91" creationId="{6AF3A5FF-E64C-EDE1-BC5A-82CE0D6A4C8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92" creationId="{2F32B5EE-FC45-DF0A-EAD9-089998C7E65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94" creationId="{9549728B-53CB-06B3-5B00-FE58F0A5AD3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95" creationId="{E96503DA-C9F0-66B6-3726-F64BFBE649B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498" creationId="{B4861326-6C95-F6D7-4159-7A988C8A808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0" creationId="{2370C3E3-5A8A-C7A2-27C7-1F94274EEC9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2" creationId="{CA3040FB-DC71-BFE0-2DFD-2DC1D2C0DA5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3" creationId="{DB01D8BF-F0F5-0A66-42D0-5C20217C7F6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4" creationId="{601B4737-7252-F3B3-68B5-357BBEE31F0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5" creationId="{B6154A87-A5B1-6704-0BA6-99F5C03CD1C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6" creationId="{CA3C5AA1-D461-0BB2-35FF-D3C11CC945C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7" creationId="{EBAE8E37-8261-5A76-25B6-9D9796C9AC0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8" creationId="{06D93B26-B4CB-86AC-1999-536A55F1223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09" creationId="{64F69AA4-37F6-2E00-72D4-5B0B03D658E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0" creationId="{247147A2-8729-9595-3F11-2C5FC26072D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1" creationId="{65312E0B-929F-EC50-CCB3-EE3A7194FBF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2" creationId="{BC904B9A-FF1A-D9A5-1CD6-97D84E7D3A9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3" creationId="{1AA21724-51B3-4430-619F-72B2A253437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4" creationId="{C77D397A-A4FA-059F-5B59-16F764F8EE5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5" creationId="{0EF28604-C606-8A6C-7C1E-E5530EA48BA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6" creationId="{B8863E3B-9714-D26F-E150-34BC220C5A2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19" creationId="{A9DE33DD-678B-6B02-7274-C016D910F6A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0" creationId="{800BAC20-FC8F-A3F0-84D2-91DC2BC7F80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1" creationId="{25A7476F-806C-C460-5024-9338DA6C77C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2" creationId="{AC485D62-85FC-914F-9A0B-3F294C9A7FC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3" creationId="{D29D05CF-9937-7538-694A-990C99C833C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4" creationId="{985A5930-0922-AADD-30E7-2E26F804996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5" creationId="{0167E9A9-DE04-5DC4-689E-9C1AB18BA69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6" creationId="{56E8CEC2-748D-40EC-969D-A6DD111FBB6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7" creationId="{B51470B6-0334-7E8D-0400-778FD759CE2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8" creationId="{8E0D04BD-B92C-440F-6BAC-9DB6324B2C2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29" creationId="{BF7BB303-4032-C1F9-E2B3-7223E06705D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0" creationId="{56D99DC8-5086-2BF0-3053-1F196ECF4F0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1" creationId="{6491726F-38F2-537E-A859-B2EE18231B0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2" creationId="{4B28095B-D55B-5381-48A5-6C83F644901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3" creationId="{8F09FD92-3081-D38F-E2FA-33BC4877FA90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4" creationId="{7E0DB0E8-8266-E8A0-B34A-326425EDB4F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5" creationId="{209EDA6B-BEBF-38E4-392D-BA085EA994B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6" creationId="{EF7BEF8D-7F05-97DF-EE9D-FFBCD9C6896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7" creationId="{F15505B4-57EF-BB82-EFFD-15058A5241F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8" creationId="{BA42CD4F-AA97-80B6-D617-EB87E11F71EF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39" creationId="{C422A3D2-5CF3-DBBD-177F-AC7BA761981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0" creationId="{6C076016-7B6E-066C-282C-1CF2FB04594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1" creationId="{992983AF-A781-C166-3EA6-08E03F4C7A1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2" creationId="{1FDD5B9C-55D9-63E6-1A10-9BB238A50AC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3" creationId="{E89EFFF2-FF26-6E3C-D050-5E1077BC8F3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4" creationId="{929EEB6E-B064-0A76-8895-3D0E8BE2ABD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5" creationId="{DFBF66D8-5A0C-752F-A368-D7C08A39EF9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47" creationId="{AB75B2AB-BEDE-890B-212D-61186B774DF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2" creationId="{CD5D801D-71D3-9579-026E-5E96A5B7B12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3" creationId="{335A8FBB-675A-25FF-9C87-FDB39ECAB2E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4" creationId="{C4FB974C-A0DD-0A47-D6B9-E08C25A8A09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5" creationId="{6D1440F5-F89A-A669-2299-444B81A6CED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6" creationId="{A8C06B13-5678-2413-732D-645DF2B5A99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8" creationId="{29FD57A9-74D2-A1F1-1695-B12E624AF23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59" creationId="{C4BB654C-2A35-5E43-1928-A8DF5AA2CC2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0" creationId="{2E1C1FC0-8685-8527-CC13-74CAD47CCE9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2" creationId="{1993A020-5E7D-D376-A1AE-2FC21E159F4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3" creationId="{3E1DA03C-0FB5-554A-6832-3E9B37EDC7E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4" creationId="{3A3CA24D-CCDA-680E-9630-D680B928E25B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6" creationId="{6109869B-5515-012B-05C9-2243712318B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7" creationId="{547D5C0B-92E0-B3A8-D86D-AD7C5AF0CE3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8" creationId="{74B3A09E-70C0-C354-B760-49E4BC45B9D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69" creationId="{F6D43E4F-4083-9787-B0CF-9EA211CC99E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2" creationId="{B52C799F-1225-4311-74F3-DE12F380FE5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3" creationId="{FDAD2209-9D7B-DC9F-5E60-142D7A1E58F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4" creationId="{DB6A2380-4A8D-5FA7-D877-42679D1E814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5" creationId="{5C475CCE-F36B-07D7-C181-AD30755AA48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6" creationId="{8CDA698A-A5F5-EEF4-629F-84DD7A1015C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7" creationId="{013107F4-B806-771B-E4FB-35F243FACDA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8" creationId="{3AB348D4-CDB4-A861-F47E-8FF7C275925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79" creationId="{FE8BB582-65EF-26B5-AF27-1DAA732068B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0" creationId="{0141A8A0-5363-CE9B-C3BD-B7CE4F27242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1" creationId="{417F9E20-F8B8-B2E1-0DB5-8B9B8ABE95E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2" creationId="{1F2E455F-0585-BEC8-1147-3F832DB30DA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3" creationId="{05767FBF-4F5E-201D-BA16-624D20B2544E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4" creationId="{443A1B91-0637-C7A7-0093-8CD53B89E3A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5" creationId="{0626AA59-3A81-72F4-A0D2-66BBF3473B3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6" creationId="{ED39387B-2BFB-1433-EAA9-0A016A97B198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7" creationId="{702C9D81-9E7A-2675-7B48-EC98EC8A74C1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8" creationId="{A5F2E2E6-150D-EC72-102A-E13173E1ECA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89" creationId="{CCC20BD3-6732-1103-8CD6-69599B3946B2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90" creationId="{65F2205B-5FDF-1BA0-1654-7FE9FF95D03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91" creationId="{6F047BC8-3A0B-2C40-5197-83DC7703D926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92" creationId="{A0759B1E-6931-B8B5-CF60-C3F54381DB1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93" creationId="{4BDFBA2E-097B-75D2-263D-5729E5BD60B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596" creationId="{1E5DAC50-F6D4-6849-D643-EAAD964EB309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00" creationId="{2517CD9B-7307-3ADF-EF61-65F4508A5F97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03" creationId="{30767AFB-E118-161E-E5C4-10B48F281344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04" creationId="{56A34CC0-9BAB-9778-0CE0-250663AD6AB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05" creationId="{A1CEC112-8776-C8B3-35A6-486D8310E49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06" creationId="{0C659598-184C-F249-2DFF-AE60FD5C103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09" creationId="{5E26B0EE-5011-DBDE-5CC0-1272A58C4C95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10" creationId="{2E46D0D5-EA00-2D9B-87ED-4E91094A215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11" creationId="{3E22AFC1-7C28-1BF3-A285-E07C83C56F8D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12" creationId="{A08F738E-3911-C81B-3905-A6BC2752277A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13" creationId="{D3796D9D-8106-A769-70A8-621DE50F223C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14" creationId="{E8449390-43D4-CF54-F0EE-FCC1E9C56973}"/>
          </ac:spMkLst>
        </pc:spChg>
        <pc:spChg chg="mod">
          <ac:chgData name="Timo Mühlhaus" userId="1b6b3aba618dadac" providerId="LiveId" clId="{F15EF193-8B79-469E-A679-E368E8CFF9B6}" dt="2023-09-25T09:40:38.539" v="1320"/>
          <ac:spMkLst>
            <pc:docMk/>
            <pc:sldMk cId="2963941493" sldId="724"/>
            <ac:spMk id="615" creationId="{704A6239-8D79-21DB-0749-7D48DCF38221}"/>
          </ac:spMkLst>
        </pc:s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" creationId="{737DCD27-93C2-51D2-42E5-EF85725B8BB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9" creationId="{B4506490-6DDB-C4C5-5CFE-12A6C319B5CD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10" creationId="{A839E9C3-ACBB-96C4-6A8C-C643A3E709AC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12" creationId="{EFEC0639-4964-97E8-2182-F655A2A8456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15" creationId="{69A34DA7-507E-8468-F55A-FFCFA4FA2A8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17" creationId="{77415D66-A148-B34E-DA11-0FEC7974739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1" creationId="{3E425AC2-A1F1-4AAF-D86F-FB33859C752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6" creationId="{F50C83D5-13A0-F53E-CAC8-F7498A36F6FF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8" creationId="{FD52FA31-E566-6185-75C5-D2843E6A9E0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" creationId="{010737A0-51EB-DA59-DCCE-4A056C7038C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4" creationId="{6153A8CC-AAFC-9BA9-7666-861FB1E222D5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9" creationId="{25B26921-306D-9882-10A1-16D495F1BAFB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1" creationId="{427D1251-51E6-B375-7B52-64E1797804A8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4" creationId="{9DDE337B-EBBE-6920-A356-AADAEB5E862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5" creationId="{95B5C58C-A24D-9D71-D4BF-0A3457AF937F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133" creationId="{C2F0A272-4652-30B2-623B-889837F1FE48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134" creationId="{6687547B-1664-2CF0-3CEA-D6B532B8192F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136" creationId="{AE14D16E-3E5D-6DE5-3FEE-A54B19CDFED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13" creationId="{43B8BBAD-F3B6-ACB6-0053-7C64CB04AD9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14" creationId="{B488F786-8D0B-6D24-0AB8-0D7158151498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15" creationId="{CC58EFE6-BF06-4687-763C-C4CC459821A9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16" creationId="{7020BD80-1D3D-920A-B392-4183D0B4E8AB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22" creationId="{0DAE80D5-0261-5F3A-EEC4-F30942F3FD1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26" creationId="{2A6952AC-4B5D-8BB5-2202-3527E5C98AC8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30" creationId="{AA920068-AC48-6392-20D7-132706ABAD5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35" creationId="{95A786D1-D4D4-98A0-35B3-C3AE022DD992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36" creationId="{4AE5E06B-3F99-C607-5F00-7AA9CB67D294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37" creationId="{D5DA4CD2-1797-B970-95F1-CCF58EB7D9F5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38" creationId="{4853205C-A99B-B280-A098-8BF5C1858D89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39" creationId="{B83C6992-7D2D-9DC3-A8CA-D654222618B4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40" creationId="{296BC0AF-20EB-4C7A-A103-BD8AE2C89780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41" creationId="{5CB5C40F-AF8D-BD0C-6F76-0AC261DE034D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52" creationId="{AF91D48B-E6EB-B1DA-3224-BAA36455BDE2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55" creationId="{9EB1542E-B69E-3ED6-8F8E-9BB82258B0C4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57" creationId="{4EAB5F99-0010-26C4-28B0-B79887F6B0FE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70" creationId="{9ADDA362-7727-557D-A9B4-8D9E2D35E35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73" creationId="{3A9B484C-EE66-2DE3-2561-70E6CB53E10E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74" creationId="{AEAF29CF-FAC5-5611-E37E-C2201112E05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76" creationId="{339A9402-23A0-E0F0-59FA-C08BB400DBAC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78" creationId="{3B84B3D4-2277-C160-885E-167997B7AB25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95" creationId="{009BD44A-9D28-C4A7-476D-3E9D2B28625B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296" creationId="{966C8E1E-CD58-98AD-4E3C-A60F31EC3BBD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18" creationId="{C7D12CA3-4729-7D59-9B11-AE413A6E150D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19" creationId="{098D829A-21D4-1CD6-9181-F9AEB2B39BF4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0" creationId="{1C71FA5A-CBD3-EB6C-562E-D57F27C28D38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1" creationId="{EC2B10B2-8376-24F7-6FE7-E1AD856A8D72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2" creationId="{8E259A11-6C29-7C87-0BC5-D8C3200D5C6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3" creationId="{5B330766-5F63-9BF5-671C-87D0B6D43480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4" creationId="{1E70B8CE-0916-7C14-2FA5-520461F27C8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5" creationId="{53AE43E5-5E25-CE67-BFFD-AC43AE14E0F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26" creationId="{B784C9DE-8690-028B-BC96-43958CDFC6DC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42" creationId="{369AC49D-FAA8-4882-3085-05B2EB452F50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62" creationId="{E2F3959C-95B7-3129-F17B-55C64D993BD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79" creationId="{8A00219C-3D9F-0BC7-65A2-742597B42235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93" creationId="{754512C2-FE7A-86C1-6932-FBE4EE4E5930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94" creationId="{392DED20-D130-9C73-A16F-DB484F3661B3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96" creationId="{DBDF36B2-420F-1664-65CA-EB0A144120DE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398" creationId="{1E57ABE4-3E63-47BA-BDCF-771A733E4D4C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13" creationId="{64E8D5D5-5CD6-711D-5149-73EA2159B3D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35" creationId="{1A6AF01F-3C35-33D3-E8C7-EE5BCC6DD9DE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36" creationId="{B004A6DA-51C7-B51B-C512-EF9DD169199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37" creationId="{858A3357-9C30-03C5-90A0-D53ABFE3CC69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40" creationId="{A762C5E6-F9EB-EFF1-E17F-8F05CFF597D3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41" creationId="{D484AD53-9674-3519-FDF4-97B169188BA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43" creationId="{C65872E3-E64E-FBA8-AD2F-008A09C33C9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45" creationId="{7A718255-4A68-5C5E-706B-4E382A2E1F6D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54" creationId="{9694136B-B0D8-1DAD-F0ED-BD56B03E986D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55" creationId="{1B1475F2-AE15-F006-67CE-1E1F2FD3A965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57" creationId="{9378AB4B-91E7-D6C3-306E-0D844B96965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59" creationId="{B5A7E14C-CB00-2396-9614-86CD2131E21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68" creationId="{EFFB06A1-471C-0D54-B73C-52899965F00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69" creationId="{5D8E86F5-9773-62BF-3DB5-6E5D785EDB84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70" creationId="{F6F63536-4A75-DB00-8CF0-21743CD88945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71" creationId="{24A3A800-1F25-C2D7-9CF8-46FDADF93B10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72" creationId="{5A6CACF2-8D23-D0DB-4C22-C9FD9838075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73" creationId="{99402225-2E5D-4949-5480-D8D1F358A188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74" creationId="{A635E5EF-6D5E-632A-E861-1255963F0C73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75" creationId="{9D4265DD-828C-D872-DC18-5F3E9F762313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78" creationId="{8DB1C84F-2F7C-FB5C-8A38-5ACD6EED172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80" creationId="{56E2AE0D-9DB0-575E-0788-FB701B0CE68D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93" creationId="{36FEF919-AA77-5C00-C63D-4AD9AF619153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96" creationId="{C97C73E5-D744-C171-D6B4-8D4D51E8EFC9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97" creationId="{40ABC45A-AED1-DC61-1004-C6FC5AE1157F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499" creationId="{F5734153-096B-DF51-C33B-45C1621D53D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01" creationId="{30F1844F-ED74-72C7-E54F-C80A93A411A2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17" creationId="{50F48FC0-7742-A763-BA71-88A87D1D3954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18" creationId="{D583256F-CF80-8CB3-C80D-904DE10D4805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48" creationId="{F16E4E57-CDD9-CEC8-C027-A176E438825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49" creationId="{FEE6C901-0860-C5A8-6A7C-3D894454092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50" creationId="{23D4CFEE-3DA6-A5D6-E410-710AC04B89A7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51" creationId="{5C6384CC-562C-7A3F-68EA-817FD7E3FEB2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57" creationId="{C23CC36A-F09E-6C93-9729-55BC39F5C74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61" creationId="{CDCFA8FA-7219-3E29-A356-A7B37AB15BE2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65" creationId="{FD9A08D8-9708-477F-FEEF-F8EC645BFD1A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70" creationId="{F8299597-A044-FEDE-FEDE-7CC70D565CC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71" creationId="{4ED9BDD1-7E53-39D3-BB80-784FDB29221C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94" creationId="{2D5CC082-48FC-949B-3BD7-CABB8C4A7034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95" creationId="{642DAA50-2BDC-3223-743D-FB0E4F306E7F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97" creationId="{43154A80-C725-C967-C749-2E3546EFEE66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98" creationId="{E4786FE4-91CB-0EB4-3A2E-63AB43236E8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599" creationId="{96932F9F-E489-C29C-52F0-2A2825CFB69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601" creationId="{605E0AEA-8EF7-1814-F37B-9020AC3F6C59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602" creationId="{8559D58F-A2BC-D92F-3364-F90ACD661B41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607" creationId="{9E1E017F-0D21-63F1-4D6E-AE6CCDCCA660}"/>
          </ac:grpSpMkLst>
        </pc:grpChg>
        <pc:grpChg chg="mod">
          <ac:chgData name="Timo Mühlhaus" userId="1b6b3aba618dadac" providerId="LiveId" clId="{F15EF193-8B79-469E-A679-E368E8CFF9B6}" dt="2023-09-25T09:40:38.539" v="1320"/>
          <ac:grpSpMkLst>
            <pc:docMk/>
            <pc:sldMk cId="2963941493" sldId="724"/>
            <ac:grpSpMk id="608" creationId="{DF968F92-151E-4157-B405-FCC95BB5CD28}"/>
          </ac:grpSpMkLst>
        </pc:grpChg>
        <pc:picChg chg="mod">
          <ac:chgData name="Timo Mühlhaus" userId="1b6b3aba618dadac" providerId="LiveId" clId="{F15EF193-8B79-469E-A679-E368E8CFF9B6}" dt="2023-09-25T09:40:38.539" v="1320"/>
          <ac:picMkLst>
            <pc:docMk/>
            <pc:sldMk cId="2963941493" sldId="724"/>
            <ac:picMk id="27" creationId="{F5A3592E-D40B-B9FE-473B-831B9795F723}"/>
          </ac:picMkLst>
        </pc:picChg>
        <pc:picChg chg="mod">
          <ac:chgData name="Timo Mühlhaus" userId="1b6b3aba618dadac" providerId="LiveId" clId="{F15EF193-8B79-469E-A679-E368E8CFF9B6}" dt="2023-09-25T09:40:38.539" v="1320"/>
          <ac:picMkLst>
            <pc:docMk/>
            <pc:sldMk cId="2963941493" sldId="724"/>
            <ac:picMk id="29" creationId="{F0CD8446-D758-BCA3-13B1-EA04D68AC1AF}"/>
          </ac:picMkLst>
        </pc:picChg>
        <pc:picChg chg="mod">
          <ac:chgData name="Timo Mühlhaus" userId="1b6b3aba618dadac" providerId="LiveId" clId="{F15EF193-8B79-469E-A679-E368E8CFF9B6}" dt="2023-09-25T09:40:38.539" v="1320"/>
          <ac:picMkLst>
            <pc:docMk/>
            <pc:sldMk cId="2963941493" sldId="724"/>
            <ac:picMk id="30" creationId="{6CA865AA-E516-9811-9518-128469EAAFE2}"/>
          </ac:picMkLst>
        </pc:picChg>
        <pc:picChg chg="mod">
          <ac:chgData name="Timo Mühlhaus" userId="1b6b3aba618dadac" providerId="LiveId" clId="{F15EF193-8B79-469E-A679-E368E8CFF9B6}" dt="2023-09-25T09:40:38.539" v="1320"/>
          <ac:picMkLst>
            <pc:docMk/>
            <pc:sldMk cId="2963941493" sldId="724"/>
            <ac:picMk id="243" creationId="{CF192489-82C4-9564-DF1A-CE8AD89D86DC}"/>
          </ac:picMkLst>
        </pc:pic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18" creationId="{CAF627A2-036F-CD36-5FFB-7EBA14666213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19" creationId="{6E3C1023-F7D1-6E14-3A4A-D341A0CC4364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7" creationId="{2044BAA3-04B3-5F70-1B5B-8E04A9CB886A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8" creationId="{50F2ACA9-12DC-A3DD-17BF-681D2A3B8ECB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124" creationId="{48AFE603-DB79-EC74-3A95-B2C04C7085D1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126" creationId="{70457955-09CF-086F-1421-8730A9734D97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340" creationId="{BAB6D7F6-F721-2EE0-82ED-15F6C7BAB02A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341" creationId="{13F5A194-1DFA-2836-13DD-9B23AE7C0EB6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10" creationId="{1FC61DF8-405A-600A-9D62-238EB26D0A84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11" creationId="{D3692FB8-FAC3-2C67-C145-E0631025B0AA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12" creationId="{FC3D8E2D-370F-5C62-506D-A72AB5CEB9EE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27" creationId="{11260FC6-3F5D-A1A3-0E23-48F19557A9E7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28" creationId="{6FC27DA9-8C4F-5C4A-8814-D7B2FDE8CAAB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29" creationId="{3B1AA5C2-82DF-7BF7-489D-06F9A895918C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30" creationId="{254A6438-BAF9-902D-5D53-3E04F8EE3CA7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31" creationId="{BD1B732E-D1C1-49EF-AF92-5BA306B58291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32" creationId="{54016D17-67C9-C876-C8E8-AD2E5E29E048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433" creationId="{FA764803-EADA-5FAF-6666-1D2C8607CA84}"/>
          </ac:cxnSpMkLst>
        </pc:cxnChg>
        <pc:cxnChg chg="mod">
          <ac:chgData name="Timo Mühlhaus" userId="1b6b3aba618dadac" providerId="LiveId" clId="{F15EF193-8B79-469E-A679-E368E8CFF9B6}" dt="2023-09-25T09:40:38.539" v="1320"/>
          <ac:cxnSpMkLst>
            <pc:docMk/>
            <pc:sldMk cId="2963941493" sldId="724"/>
            <ac:cxnSpMk id="546" creationId="{AD28AF36-03F6-7625-DF0F-60F3C56FCA4A}"/>
          </ac:cxnSpMkLst>
        </pc:cxnChg>
      </pc:sldChg>
      <pc:sldChg chg="addSp delSp modSp add mod">
        <pc:chgData name="Timo Mühlhaus" userId="1b6b3aba618dadac" providerId="LiveId" clId="{F15EF193-8B79-469E-A679-E368E8CFF9B6}" dt="2023-09-24T12:28:10.580" v="570" actId="1076"/>
        <pc:sldMkLst>
          <pc:docMk/>
          <pc:sldMk cId="1629036759" sldId="725"/>
        </pc:sldMkLst>
        <pc:picChg chg="add mod">
          <ac:chgData name="Timo Mühlhaus" userId="1b6b3aba618dadac" providerId="LiveId" clId="{F15EF193-8B79-469E-A679-E368E8CFF9B6}" dt="2023-09-24T12:22:27.842" v="504" actId="1076"/>
          <ac:picMkLst>
            <pc:docMk/>
            <pc:sldMk cId="1629036759" sldId="725"/>
            <ac:picMk id="3" creationId="{5F558A58-A99B-8A94-7801-32FC369F6C54}"/>
          </ac:picMkLst>
        </pc:picChg>
        <pc:picChg chg="add mod">
          <ac:chgData name="Timo Mühlhaus" userId="1b6b3aba618dadac" providerId="LiveId" clId="{F15EF193-8B79-469E-A679-E368E8CFF9B6}" dt="2023-09-24T12:26:07.671" v="540" actId="1076"/>
          <ac:picMkLst>
            <pc:docMk/>
            <pc:sldMk cId="1629036759" sldId="725"/>
            <ac:picMk id="4" creationId="{7C22441C-E3FC-96DE-B13A-DF41ABE18A32}"/>
          </ac:picMkLst>
        </pc:picChg>
        <pc:picChg chg="add del mod">
          <ac:chgData name="Timo Mühlhaus" userId="1b6b3aba618dadac" providerId="LiveId" clId="{F15EF193-8B79-469E-A679-E368E8CFF9B6}" dt="2023-09-24T12:23:41.976" v="521" actId="478"/>
          <ac:picMkLst>
            <pc:docMk/>
            <pc:sldMk cId="1629036759" sldId="725"/>
            <ac:picMk id="6" creationId="{C25B5AEE-0AA3-9ABA-09F7-0BEE35D7A951}"/>
          </ac:picMkLst>
        </pc:picChg>
        <pc:picChg chg="add mod">
          <ac:chgData name="Timo Mühlhaus" userId="1b6b3aba618dadac" providerId="LiveId" clId="{F15EF193-8B79-469E-A679-E368E8CFF9B6}" dt="2023-09-24T12:22:36.538" v="508" actId="1076"/>
          <ac:picMkLst>
            <pc:docMk/>
            <pc:sldMk cId="1629036759" sldId="725"/>
            <ac:picMk id="7" creationId="{EE402910-A66F-B06C-1FD0-885BD1C6ECBC}"/>
          </ac:picMkLst>
        </pc:picChg>
        <pc:picChg chg="add mod">
          <ac:chgData name="Timo Mühlhaus" userId="1b6b3aba618dadac" providerId="LiveId" clId="{F15EF193-8B79-469E-A679-E368E8CFF9B6}" dt="2023-09-24T12:24:54.171" v="533" actId="1076"/>
          <ac:picMkLst>
            <pc:docMk/>
            <pc:sldMk cId="1629036759" sldId="725"/>
            <ac:picMk id="8" creationId="{77BF8A43-854C-B959-CB9F-C52759B43DF5}"/>
          </ac:picMkLst>
        </pc:picChg>
        <pc:picChg chg="add mod">
          <ac:chgData name="Timo Mühlhaus" userId="1b6b3aba618dadac" providerId="LiveId" clId="{F15EF193-8B79-469E-A679-E368E8CFF9B6}" dt="2023-09-24T12:26:17.585" v="545" actId="1076"/>
          <ac:picMkLst>
            <pc:docMk/>
            <pc:sldMk cId="1629036759" sldId="725"/>
            <ac:picMk id="10" creationId="{FA743057-58FC-FCAE-32B4-0821459851C1}"/>
          </ac:picMkLst>
        </pc:picChg>
        <pc:picChg chg="add del mod">
          <ac:chgData name="Timo Mühlhaus" userId="1b6b3aba618dadac" providerId="LiveId" clId="{F15EF193-8B79-469E-A679-E368E8CFF9B6}" dt="2023-09-24T12:27:00.617" v="555" actId="478"/>
          <ac:picMkLst>
            <pc:docMk/>
            <pc:sldMk cId="1629036759" sldId="725"/>
            <ac:picMk id="12" creationId="{38BE768A-03A6-48B4-4C45-77FECEB40B7E}"/>
          </ac:picMkLst>
        </pc:picChg>
        <pc:picChg chg="add del mod">
          <ac:chgData name="Timo Mühlhaus" userId="1b6b3aba618dadac" providerId="LiveId" clId="{F15EF193-8B79-469E-A679-E368E8CFF9B6}" dt="2023-09-24T12:26:59.356" v="554" actId="478"/>
          <ac:picMkLst>
            <pc:docMk/>
            <pc:sldMk cId="1629036759" sldId="725"/>
            <ac:picMk id="13" creationId="{313C3354-D7D8-4D61-A9A2-E2AE59D47AAA}"/>
          </ac:picMkLst>
        </pc:picChg>
        <pc:picChg chg="add del mod">
          <ac:chgData name="Timo Mühlhaus" userId="1b6b3aba618dadac" providerId="LiveId" clId="{F15EF193-8B79-469E-A679-E368E8CFF9B6}" dt="2023-09-24T12:26:57.991" v="553" actId="478"/>
          <ac:picMkLst>
            <pc:docMk/>
            <pc:sldMk cId="1629036759" sldId="725"/>
            <ac:picMk id="14" creationId="{ADF6E66F-89DC-E41D-10AB-F73D60277B57}"/>
          </ac:picMkLst>
        </pc:picChg>
        <pc:picChg chg="add mod">
          <ac:chgData name="Timo Mühlhaus" userId="1b6b3aba618dadac" providerId="LiveId" clId="{F15EF193-8B79-469E-A679-E368E8CFF9B6}" dt="2023-09-24T12:27:47.595" v="564" actId="14100"/>
          <ac:picMkLst>
            <pc:docMk/>
            <pc:sldMk cId="1629036759" sldId="725"/>
            <ac:picMk id="15" creationId="{CECE6E7C-5C4B-44C8-1346-7F23D58E5594}"/>
          </ac:picMkLst>
        </pc:picChg>
        <pc:picChg chg="add mod">
          <ac:chgData name="Timo Mühlhaus" userId="1b6b3aba618dadac" providerId="LiveId" clId="{F15EF193-8B79-469E-A679-E368E8CFF9B6}" dt="2023-09-24T12:28:10.580" v="570" actId="1076"/>
          <ac:picMkLst>
            <pc:docMk/>
            <pc:sldMk cId="1629036759" sldId="725"/>
            <ac:picMk id="16" creationId="{1595F90C-63D6-9BCA-9E96-5E45273E225D}"/>
          </ac:picMkLst>
        </pc:picChg>
        <pc:picChg chg="add mod">
          <ac:chgData name="Timo Mühlhaus" userId="1b6b3aba618dadac" providerId="LiveId" clId="{F15EF193-8B79-469E-A679-E368E8CFF9B6}" dt="2023-09-24T12:23:30.228" v="516" actId="1076"/>
          <ac:picMkLst>
            <pc:docMk/>
            <pc:sldMk cId="1629036759" sldId="725"/>
            <ac:picMk id="3074" creationId="{2570AC77-D69F-6E4A-227A-13005133278E}"/>
          </ac:picMkLst>
        </pc:picChg>
        <pc:picChg chg="add mod">
          <ac:chgData name="Timo Mühlhaus" userId="1b6b3aba618dadac" providerId="LiveId" clId="{F15EF193-8B79-469E-A679-E368E8CFF9B6}" dt="2023-09-24T12:23:37.561" v="520" actId="1076"/>
          <ac:picMkLst>
            <pc:docMk/>
            <pc:sldMk cId="1629036759" sldId="725"/>
            <ac:picMk id="3076" creationId="{2E1E4EB5-BA3F-82AE-7170-92214AC0459D}"/>
          </ac:picMkLst>
        </pc:picChg>
        <pc:picChg chg="add del">
          <ac:chgData name="Timo Mühlhaus" userId="1b6b3aba618dadac" providerId="LiveId" clId="{F15EF193-8B79-469E-A679-E368E8CFF9B6}" dt="2023-09-24T12:24:23.028" v="523" actId="478"/>
          <ac:picMkLst>
            <pc:docMk/>
            <pc:sldMk cId="1629036759" sldId="725"/>
            <ac:picMk id="3078" creationId="{D3BBD274-99FB-436D-D906-A112109A3C84}"/>
          </ac:picMkLst>
        </pc:picChg>
        <pc:picChg chg="add mod">
          <ac:chgData name="Timo Mühlhaus" userId="1b6b3aba618dadac" providerId="LiveId" clId="{F15EF193-8B79-469E-A679-E368E8CFF9B6}" dt="2023-09-24T12:25:57.024" v="539" actId="14100"/>
          <ac:picMkLst>
            <pc:docMk/>
            <pc:sldMk cId="1629036759" sldId="725"/>
            <ac:picMk id="3080" creationId="{F0203F46-8498-13AB-06B0-8AB9175EA23A}"/>
          </ac:picMkLst>
        </pc:picChg>
        <pc:picChg chg="add mod">
          <ac:chgData name="Timo Mühlhaus" userId="1b6b3aba618dadac" providerId="LiveId" clId="{F15EF193-8B79-469E-A679-E368E8CFF9B6}" dt="2023-09-24T12:27:49.852" v="565" actId="1076"/>
          <ac:picMkLst>
            <pc:docMk/>
            <pc:sldMk cId="1629036759" sldId="725"/>
            <ac:picMk id="3082" creationId="{13094245-39A2-7236-3F9B-BA507E8EEF8D}"/>
          </ac:picMkLst>
        </pc:picChg>
        <pc:picChg chg="add mod">
          <ac:chgData name="Timo Mühlhaus" userId="1b6b3aba618dadac" providerId="LiveId" clId="{F15EF193-8B79-469E-A679-E368E8CFF9B6}" dt="2023-09-24T12:28:07.708" v="568" actId="1076"/>
          <ac:picMkLst>
            <pc:docMk/>
            <pc:sldMk cId="1629036759" sldId="725"/>
            <ac:picMk id="3084" creationId="{B2FDE3A0-448A-451C-51F3-DB0EF97AFEEE}"/>
          </ac:picMkLst>
        </pc:picChg>
      </pc:sldChg>
      <pc:sldChg chg="addSp delSp modSp new mod">
        <pc:chgData name="Timo Mühlhaus" userId="1b6b3aba618dadac" providerId="LiveId" clId="{F15EF193-8B79-469E-A679-E368E8CFF9B6}" dt="2023-09-24T12:51:38.106" v="905" actId="1076"/>
        <pc:sldMkLst>
          <pc:docMk/>
          <pc:sldMk cId="3866181070" sldId="726"/>
        </pc:sldMkLst>
        <pc:spChg chg="mod">
          <ac:chgData name="Timo Mühlhaus" userId="1b6b3aba618dadac" providerId="LiveId" clId="{F15EF193-8B79-469E-A679-E368E8CFF9B6}" dt="2023-09-24T12:48:20.451" v="887" actId="20577"/>
          <ac:spMkLst>
            <pc:docMk/>
            <pc:sldMk cId="3866181070" sldId="726"/>
            <ac:spMk id="2" creationId="{E74C8253-508E-FAD3-E192-830C37D1EE59}"/>
          </ac:spMkLst>
        </pc:spChg>
        <pc:spChg chg="del">
          <ac:chgData name="Timo Mühlhaus" userId="1b6b3aba618dadac" providerId="LiveId" clId="{F15EF193-8B79-469E-A679-E368E8CFF9B6}" dt="2023-09-24T12:48:25.074" v="888" actId="478"/>
          <ac:spMkLst>
            <pc:docMk/>
            <pc:sldMk cId="3866181070" sldId="726"/>
            <ac:spMk id="3" creationId="{46EB9C48-4923-D46B-5BAA-2F96E916A096}"/>
          </ac:spMkLst>
        </pc:spChg>
        <pc:spChg chg="add mod">
          <ac:chgData name="Timo Mühlhaus" userId="1b6b3aba618dadac" providerId="LiveId" clId="{F15EF193-8B79-469E-A679-E368E8CFF9B6}" dt="2023-09-24T12:51:38.106" v="905" actId="1076"/>
          <ac:spMkLst>
            <pc:docMk/>
            <pc:sldMk cId="3866181070" sldId="726"/>
            <ac:spMk id="4" creationId="{1B45965F-60AA-F9E5-486E-D165A8CC2763}"/>
          </ac:spMkLst>
        </pc:spChg>
        <pc:spChg chg="add mod">
          <ac:chgData name="Timo Mühlhaus" userId="1b6b3aba618dadac" providerId="LiveId" clId="{F15EF193-8B79-469E-A679-E368E8CFF9B6}" dt="2023-09-24T12:51:09.304" v="899" actId="207"/>
          <ac:spMkLst>
            <pc:docMk/>
            <pc:sldMk cId="3866181070" sldId="726"/>
            <ac:spMk id="6" creationId="{8E979A50-2CD4-FDF8-BDF0-200ADFB8E69E}"/>
          </ac:spMkLst>
        </pc:spChg>
        <pc:picChg chg="add mod ord">
          <ac:chgData name="Timo Mühlhaus" userId="1b6b3aba618dadac" providerId="LiveId" clId="{F15EF193-8B79-469E-A679-E368E8CFF9B6}" dt="2023-09-24T12:51:32.574" v="904" actId="167"/>
          <ac:picMkLst>
            <pc:docMk/>
            <pc:sldMk cId="3866181070" sldId="726"/>
            <ac:picMk id="5" creationId="{A5AAE224-460F-4CC9-7BB3-570C9CBB7EED}"/>
          </ac:picMkLst>
        </pc:picChg>
      </pc:sldChg>
      <pc:sldChg chg="addSp delSp modSp add mod ord">
        <pc:chgData name="Timo Mühlhaus" userId="1b6b3aba618dadac" providerId="LiveId" clId="{F15EF193-8B79-469E-A679-E368E8CFF9B6}" dt="2023-09-28T11:15:40.439" v="3644"/>
        <pc:sldMkLst>
          <pc:docMk/>
          <pc:sldMk cId="432670113" sldId="727"/>
        </pc:sldMkLst>
        <pc:spChg chg="mod">
          <ac:chgData name="Timo Mühlhaus" userId="1b6b3aba618dadac" providerId="LiveId" clId="{F15EF193-8B79-469E-A679-E368E8CFF9B6}" dt="2023-09-27T05:36:18.106" v="2367" actId="20577"/>
          <ac:spMkLst>
            <pc:docMk/>
            <pc:sldMk cId="432670113" sldId="727"/>
            <ac:spMk id="2" creationId="{771D7E3D-360B-5751-5317-3BC381543108}"/>
          </ac:spMkLst>
        </pc:spChg>
        <pc:picChg chg="add mod">
          <ac:chgData name="Timo Mühlhaus" userId="1b6b3aba618dadac" providerId="LiveId" clId="{F15EF193-8B79-469E-A679-E368E8CFF9B6}" dt="2023-09-27T05:34:51.111" v="2271" actId="1076"/>
          <ac:picMkLst>
            <pc:docMk/>
            <pc:sldMk cId="432670113" sldId="727"/>
            <ac:picMk id="3" creationId="{5A45AC1B-1079-CB9B-06E8-22B69F58FB42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3" creationId="{5F558A58-A99B-8A94-7801-32FC369F6C54}"/>
          </ac:picMkLst>
        </pc:picChg>
        <pc:picChg chg="add mod">
          <ac:chgData name="Timo Mühlhaus" userId="1b6b3aba618dadac" providerId="LiveId" clId="{F15EF193-8B79-469E-A679-E368E8CFF9B6}" dt="2023-09-27T05:34:54.507" v="2273" actId="1076"/>
          <ac:picMkLst>
            <pc:docMk/>
            <pc:sldMk cId="432670113" sldId="727"/>
            <ac:picMk id="4" creationId="{43B9156D-ADF6-8600-BADF-8948193DF732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4" creationId="{7C22441C-E3FC-96DE-B13A-DF41ABE18A32}"/>
          </ac:picMkLst>
        </pc:picChg>
        <pc:picChg chg="add mod">
          <ac:chgData name="Timo Mühlhaus" userId="1b6b3aba618dadac" providerId="LiveId" clId="{F15EF193-8B79-469E-A679-E368E8CFF9B6}" dt="2023-09-27T05:35:04.332" v="2277" actId="1076"/>
          <ac:picMkLst>
            <pc:docMk/>
            <pc:sldMk cId="432670113" sldId="727"/>
            <ac:picMk id="6" creationId="{BE817F30-169E-EFAB-5639-72EC353FFE56}"/>
          </ac:picMkLst>
        </pc:picChg>
        <pc:picChg chg="add mod">
          <ac:chgData name="Timo Mühlhaus" userId="1b6b3aba618dadac" providerId="LiveId" clId="{F15EF193-8B79-469E-A679-E368E8CFF9B6}" dt="2023-09-27T05:35:10.444" v="2280" actId="1076"/>
          <ac:picMkLst>
            <pc:docMk/>
            <pc:sldMk cId="432670113" sldId="727"/>
            <ac:picMk id="7" creationId="{2E896C26-6967-7D7B-A331-250CBBD726C9}"/>
          </ac:picMkLst>
        </pc:picChg>
        <pc:picChg chg="del">
          <ac:chgData name="Timo Mühlhaus" userId="1b6b3aba618dadac" providerId="LiveId" clId="{F15EF193-8B79-469E-A679-E368E8CFF9B6}" dt="2023-09-24T12:53:01.505" v="949" actId="478"/>
          <ac:picMkLst>
            <pc:docMk/>
            <pc:sldMk cId="432670113" sldId="727"/>
            <ac:picMk id="7" creationId="{EE402910-A66F-B06C-1FD0-885BD1C6ECBC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8" creationId="{77BF8A43-854C-B959-CB9F-C52759B43DF5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10" creationId="{FA743057-58FC-FCAE-32B4-0821459851C1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15" creationId="{CECE6E7C-5C4B-44C8-1346-7F23D58E5594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16" creationId="{1595F90C-63D6-9BCA-9E96-5E45273E225D}"/>
          </ac:picMkLst>
        </pc:picChg>
        <pc:picChg chg="add del mod">
          <ac:chgData name="Timo Mühlhaus" userId="1b6b3aba618dadac" providerId="LiveId" clId="{F15EF193-8B79-469E-A679-E368E8CFF9B6}" dt="2023-09-27T05:35:07.175" v="2279" actId="478"/>
          <ac:picMkLst>
            <pc:docMk/>
            <pc:sldMk cId="432670113" sldId="727"/>
            <ac:picMk id="1026" creationId="{1A95D182-5E70-016B-C685-777F646075BD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3074" creationId="{2570AC77-D69F-6E4A-227A-13005133278E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3076" creationId="{2E1E4EB5-BA3F-82AE-7170-92214AC0459D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3080" creationId="{F0203F46-8498-13AB-06B0-8AB9175EA23A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3082" creationId="{13094245-39A2-7236-3F9B-BA507E8EEF8D}"/>
          </ac:picMkLst>
        </pc:picChg>
        <pc:picChg chg="del">
          <ac:chgData name="Timo Mühlhaus" userId="1b6b3aba618dadac" providerId="LiveId" clId="{F15EF193-8B79-469E-A679-E368E8CFF9B6}" dt="2023-09-24T12:52:58.902" v="948" actId="478"/>
          <ac:picMkLst>
            <pc:docMk/>
            <pc:sldMk cId="432670113" sldId="727"/>
            <ac:picMk id="3084" creationId="{B2FDE3A0-448A-451C-51F3-DB0EF97AFEEE}"/>
          </ac:picMkLst>
        </pc:picChg>
      </pc:sldChg>
      <pc:sldChg chg="addSp delSp modSp new mod">
        <pc:chgData name="Timo Mühlhaus" userId="1b6b3aba618dadac" providerId="LiveId" clId="{F15EF193-8B79-469E-A679-E368E8CFF9B6}" dt="2023-09-28T09:29:58.407" v="3613" actId="20577"/>
        <pc:sldMkLst>
          <pc:docMk/>
          <pc:sldMk cId="4177383356" sldId="728"/>
        </pc:sldMkLst>
        <pc:spChg chg="mod">
          <ac:chgData name="Timo Mühlhaus" userId="1b6b3aba618dadac" providerId="LiveId" clId="{F15EF193-8B79-469E-A679-E368E8CFF9B6}" dt="2023-09-28T09:29:58.407" v="3613" actId="20577"/>
          <ac:spMkLst>
            <pc:docMk/>
            <pc:sldMk cId="4177383356" sldId="728"/>
            <ac:spMk id="2" creationId="{0096FD7A-9949-E587-664E-340C1EEF8F37}"/>
          </ac:spMkLst>
        </pc:spChg>
        <pc:spChg chg="del">
          <ac:chgData name="Timo Mühlhaus" userId="1b6b3aba618dadac" providerId="LiveId" clId="{F15EF193-8B79-469E-A679-E368E8CFF9B6}" dt="2023-09-24T13:04:46.151" v="1003" actId="478"/>
          <ac:spMkLst>
            <pc:docMk/>
            <pc:sldMk cId="4177383356" sldId="728"/>
            <ac:spMk id="3" creationId="{1576A76B-4B7B-8807-9352-24370F405096}"/>
          </ac:spMkLst>
        </pc:spChg>
        <pc:spChg chg="add mod">
          <ac:chgData name="Timo Mühlhaus" userId="1b6b3aba618dadac" providerId="LiveId" clId="{F15EF193-8B79-469E-A679-E368E8CFF9B6}" dt="2023-09-24T13:19:41.008" v="1101" actId="1076"/>
          <ac:spMkLst>
            <pc:docMk/>
            <pc:sldMk cId="4177383356" sldId="728"/>
            <ac:spMk id="9" creationId="{84EF4890-E10F-4610-A3CC-E7AF168B9E5E}"/>
          </ac:spMkLst>
        </pc:spChg>
        <pc:picChg chg="add mod">
          <ac:chgData name="Timo Mühlhaus" userId="1b6b3aba618dadac" providerId="LiveId" clId="{F15EF193-8B79-469E-A679-E368E8CFF9B6}" dt="2023-09-24T13:04:19.796" v="1002" actId="1076"/>
          <ac:picMkLst>
            <pc:docMk/>
            <pc:sldMk cId="4177383356" sldId="728"/>
            <ac:picMk id="5" creationId="{A3CA14C8-78CA-8D37-89F9-E9A1129C778F}"/>
          </ac:picMkLst>
        </pc:picChg>
        <pc:picChg chg="add mod">
          <ac:chgData name="Timo Mühlhaus" userId="1b6b3aba618dadac" providerId="LiveId" clId="{F15EF193-8B79-469E-A679-E368E8CFF9B6}" dt="2023-09-24T13:04:59.548" v="1007" actId="1440"/>
          <ac:picMkLst>
            <pc:docMk/>
            <pc:sldMk cId="4177383356" sldId="728"/>
            <ac:picMk id="7" creationId="{781EA2D3-8F10-08B4-1783-5B8EEFEA2CA2}"/>
          </ac:picMkLst>
        </pc:picChg>
      </pc:sldChg>
      <pc:sldChg chg="addSp delSp modSp new mod">
        <pc:chgData name="Timo Mühlhaus" userId="1b6b3aba618dadac" providerId="LiveId" clId="{F15EF193-8B79-469E-A679-E368E8CFF9B6}" dt="2023-09-24T13:34:15.282" v="1262" actId="1076"/>
        <pc:sldMkLst>
          <pc:docMk/>
          <pc:sldMk cId="2133755749" sldId="729"/>
        </pc:sldMkLst>
        <pc:spChg chg="mod">
          <ac:chgData name="Timo Mühlhaus" userId="1b6b3aba618dadac" providerId="LiveId" clId="{F15EF193-8B79-469E-A679-E368E8CFF9B6}" dt="2023-09-24T13:29:14.156" v="1178" actId="20577"/>
          <ac:spMkLst>
            <pc:docMk/>
            <pc:sldMk cId="2133755749" sldId="729"/>
            <ac:spMk id="2" creationId="{A1AF53BD-7D0F-2080-9515-6C3C803A1036}"/>
          </ac:spMkLst>
        </pc:spChg>
        <pc:spChg chg="del">
          <ac:chgData name="Timo Mühlhaus" userId="1b6b3aba618dadac" providerId="LiveId" clId="{F15EF193-8B79-469E-A679-E368E8CFF9B6}" dt="2023-09-24T13:22:52.571" v="1110" actId="22"/>
          <ac:spMkLst>
            <pc:docMk/>
            <pc:sldMk cId="2133755749" sldId="729"/>
            <ac:spMk id="3" creationId="{CD90E9AA-147F-742D-82B0-6128324B2E8F}"/>
          </ac:spMkLst>
        </pc:spChg>
        <pc:spChg chg="add mod">
          <ac:chgData name="Timo Mühlhaus" userId="1b6b3aba618dadac" providerId="LiveId" clId="{F15EF193-8B79-469E-A679-E368E8CFF9B6}" dt="2023-09-24T13:34:15.282" v="1262" actId="1076"/>
          <ac:spMkLst>
            <pc:docMk/>
            <pc:sldMk cId="2133755749" sldId="729"/>
            <ac:spMk id="11" creationId="{59D948BB-1916-D83B-145D-92EA0BB4F892}"/>
          </ac:spMkLst>
        </pc:spChg>
        <pc:picChg chg="add mod ord modCrop">
          <ac:chgData name="Timo Mühlhaus" userId="1b6b3aba618dadac" providerId="LiveId" clId="{F15EF193-8B79-469E-A679-E368E8CFF9B6}" dt="2023-09-24T13:23:27.516" v="1117" actId="1076"/>
          <ac:picMkLst>
            <pc:docMk/>
            <pc:sldMk cId="2133755749" sldId="729"/>
            <ac:picMk id="5" creationId="{91039304-AF8A-1955-66A0-B9143DE266A4}"/>
          </ac:picMkLst>
        </pc:picChg>
        <pc:picChg chg="add mod modCrop">
          <ac:chgData name="Timo Mühlhaus" userId="1b6b3aba618dadac" providerId="LiveId" clId="{F15EF193-8B79-469E-A679-E368E8CFF9B6}" dt="2023-09-24T13:25:15.467" v="1125" actId="1076"/>
          <ac:picMkLst>
            <pc:docMk/>
            <pc:sldMk cId="2133755749" sldId="729"/>
            <ac:picMk id="7" creationId="{D48918FA-F175-9455-B008-4574F380B8DA}"/>
          </ac:picMkLst>
        </pc:picChg>
        <pc:picChg chg="add mod modCrop">
          <ac:chgData name="Timo Mühlhaus" userId="1b6b3aba618dadac" providerId="LiveId" clId="{F15EF193-8B79-469E-A679-E368E8CFF9B6}" dt="2023-09-24T13:28:47.529" v="1155" actId="1076"/>
          <ac:picMkLst>
            <pc:docMk/>
            <pc:sldMk cId="2133755749" sldId="729"/>
            <ac:picMk id="9" creationId="{0CF23578-C5D8-0F01-DC03-5495937B5A86}"/>
          </ac:picMkLst>
        </pc:picChg>
        <pc:picChg chg="add del mod">
          <ac:chgData name="Timo Mühlhaus" userId="1b6b3aba618dadac" providerId="LiveId" clId="{F15EF193-8B79-469E-A679-E368E8CFF9B6}" dt="2023-09-24T13:26:11.875" v="1128" actId="21"/>
          <ac:picMkLst>
            <pc:docMk/>
            <pc:sldMk cId="2133755749" sldId="729"/>
            <ac:picMk id="5122" creationId="{962F8CCB-5C4D-5615-38B5-36EB2C0204DA}"/>
          </ac:picMkLst>
        </pc:picChg>
      </pc:sldChg>
      <pc:sldChg chg="addSp delSp modSp new mod">
        <pc:chgData name="Timo Mühlhaus" userId="1b6b3aba618dadac" providerId="LiveId" clId="{F15EF193-8B79-469E-A679-E368E8CFF9B6}" dt="2023-09-24T13:33:59.392" v="1259" actId="1076"/>
        <pc:sldMkLst>
          <pc:docMk/>
          <pc:sldMk cId="2805470403" sldId="730"/>
        </pc:sldMkLst>
        <pc:spChg chg="mod">
          <ac:chgData name="Timo Mühlhaus" userId="1b6b3aba618dadac" providerId="LiveId" clId="{F15EF193-8B79-469E-A679-E368E8CFF9B6}" dt="2023-09-24T13:33:14.977" v="1246" actId="20577"/>
          <ac:spMkLst>
            <pc:docMk/>
            <pc:sldMk cId="2805470403" sldId="730"/>
            <ac:spMk id="2" creationId="{B3E067B6-7F84-E22A-5376-8F8BFDEB0598}"/>
          </ac:spMkLst>
        </pc:spChg>
        <pc:spChg chg="del">
          <ac:chgData name="Timo Mühlhaus" userId="1b6b3aba618dadac" providerId="LiveId" clId="{F15EF193-8B79-469E-A679-E368E8CFF9B6}" dt="2023-09-24T13:31:46.046" v="1181" actId="22"/>
          <ac:spMkLst>
            <pc:docMk/>
            <pc:sldMk cId="2805470403" sldId="730"/>
            <ac:spMk id="3" creationId="{CE4E1079-6807-D2E6-C8C6-811941FD5629}"/>
          </ac:spMkLst>
        </pc:spChg>
        <pc:spChg chg="add mod">
          <ac:chgData name="Timo Mühlhaus" userId="1b6b3aba618dadac" providerId="LiveId" clId="{F15EF193-8B79-469E-A679-E368E8CFF9B6}" dt="2023-09-24T13:33:59.392" v="1259" actId="1076"/>
          <ac:spMkLst>
            <pc:docMk/>
            <pc:sldMk cId="2805470403" sldId="730"/>
            <ac:spMk id="9" creationId="{71707409-FAFB-8E18-BD04-462F8931C4BC}"/>
          </ac:spMkLst>
        </pc:spChg>
        <pc:picChg chg="add mod ord">
          <ac:chgData name="Timo Mühlhaus" userId="1b6b3aba618dadac" providerId="LiveId" clId="{F15EF193-8B79-469E-A679-E368E8CFF9B6}" dt="2023-09-24T13:31:50.781" v="1183" actId="1076"/>
          <ac:picMkLst>
            <pc:docMk/>
            <pc:sldMk cId="2805470403" sldId="730"/>
            <ac:picMk id="5" creationId="{FEBDA97B-D61B-6C29-4542-BBCCBC16ADE8}"/>
          </ac:picMkLst>
        </pc:picChg>
        <pc:picChg chg="add mod">
          <ac:chgData name="Timo Mühlhaus" userId="1b6b3aba618dadac" providerId="LiveId" clId="{F15EF193-8B79-469E-A679-E368E8CFF9B6}" dt="2023-09-24T13:32:44.044" v="1190" actId="1076"/>
          <ac:picMkLst>
            <pc:docMk/>
            <pc:sldMk cId="2805470403" sldId="730"/>
            <ac:picMk id="7" creationId="{881B35BD-7B42-24D7-0D5D-950357D4BC62}"/>
          </ac:picMkLst>
        </pc:picChg>
      </pc:sldChg>
      <pc:sldChg chg="addSp delSp modSp new del mod">
        <pc:chgData name="Timo Mühlhaus" userId="1b6b3aba618dadac" providerId="LiveId" clId="{F15EF193-8B79-469E-A679-E368E8CFF9B6}" dt="2023-09-24T13:29:19.431" v="1179" actId="47"/>
        <pc:sldMkLst>
          <pc:docMk/>
          <pc:sldMk cId="3947907615" sldId="730"/>
        </pc:sldMkLst>
        <pc:spChg chg="del">
          <ac:chgData name="Timo Mühlhaus" userId="1b6b3aba618dadac" providerId="LiveId" clId="{F15EF193-8B79-469E-A679-E368E8CFF9B6}" dt="2023-09-24T13:26:15.788" v="1130"/>
          <ac:spMkLst>
            <pc:docMk/>
            <pc:sldMk cId="3947907615" sldId="730"/>
            <ac:spMk id="3" creationId="{A498D49D-7AA9-EEC7-585B-3945714D8F34}"/>
          </ac:spMkLst>
        </pc:spChg>
        <pc:spChg chg="add del mod">
          <ac:chgData name="Timo Mühlhaus" userId="1b6b3aba618dadac" providerId="LiveId" clId="{F15EF193-8B79-469E-A679-E368E8CFF9B6}" dt="2023-09-24T13:27:47.139" v="1145" actId="478"/>
          <ac:spMkLst>
            <pc:docMk/>
            <pc:sldMk cId="3947907615" sldId="730"/>
            <ac:spMk id="7" creationId="{7BB1455B-96AC-A39B-8EEC-EC13C307F501}"/>
          </ac:spMkLst>
        </pc:spChg>
        <pc:spChg chg="add del mod">
          <ac:chgData name="Timo Mühlhaus" userId="1b6b3aba618dadac" providerId="LiveId" clId="{F15EF193-8B79-469E-A679-E368E8CFF9B6}" dt="2023-09-24T13:27:46.494" v="1143" actId="478"/>
          <ac:spMkLst>
            <pc:docMk/>
            <pc:sldMk cId="3947907615" sldId="730"/>
            <ac:spMk id="11" creationId="{ED2BC606-B2BB-B894-832B-220837AE7CBF}"/>
          </ac:spMkLst>
        </pc:spChg>
        <pc:picChg chg="add del mod">
          <ac:chgData name="Timo Mühlhaus" userId="1b6b3aba618dadac" providerId="LiveId" clId="{F15EF193-8B79-469E-A679-E368E8CFF9B6}" dt="2023-09-24T13:27:47.139" v="1145" actId="478"/>
          <ac:picMkLst>
            <pc:docMk/>
            <pc:sldMk cId="3947907615" sldId="730"/>
            <ac:picMk id="4" creationId="{C92E7558-8D98-81CC-5CEE-372DE445A63A}"/>
          </ac:picMkLst>
        </pc:picChg>
        <pc:picChg chg="add del mod">
          <ac:chgData name="Timo Mühlhaus" userId="1b6b3aba618dadac" providerId="LiveId" clId="{F15EF193-8B79-469E-A679-E368E8CFF9B6}" dt="2023-09-24T13:27:47.594" v="1146" actId="478"/>
          <ac:picMkLst>
            <pc:docMk/>
            <pc:sldMk cId="3947907615" sldId="730"/>
            <ac:picMk id="6" creationId="{2436C55B-936C-640D-FD8A-078CEE2AC6E6}"/>
          </ac:picMkLst>
        </pc:picChg>
        <pc:picChg chg="add del mod">
          <ac:chgData name="Timo Mühlhaus" userId="1b6b3aba618dadac" providerId="LiveId" clId="{F15EF193-8B79-469E-A679-E368E8CFF9B6}" dt="2023-09-24T13:27:46.793" v="1144"/>
          <ac:picMkLst>
            <pc:docMk/>
            <pc:sldMk cId="3947907615" sldId="730"/>
            <ac:picMk id="9" creationId="{D3F0358E-F620-262D-6E94-96D6B617202F}"/>
          </ac:picMkLst>
        </pc:picChg>
      </pc:sldChg>
      <pc:sldChg chg="addSp delSp modSp new mod">
        <pc:chgData name="Timo Mühlhaus" userId="1b6b3aba618dadac" providerId="LiveId" clId="{F15EF193-8B79-469E-A679-E368E8CFF9B6}" dt="2023-09-27T05:39:50.362" v="2458" actId="1076"/>
        <pc:sldMkLst>
          <pc:docMk/>
          <pc:sldMk cId="3483373667" sldId="731"/>
        </pc:sldMkLst>
        <pc:spChg chg="mod">
          <ac:chgData name="Timo Mühlhaus" userId="1b6b3aba618dadac" providerId="LiveId" clId="{F15EF193-8B79-469E-A679-E368E8CFF9B6}" dt="2023-09-24T13:33:23.595" v="1256" actId="20577"/>
          <ac:spMkLst>
            <pc:docMk/>
            <pc:sldMk cId="3483373667" sldId="731"/>
            <ac:spMk id="2" creationId="{0BA184B8-7557-33F6-376C-034673ABDED9}"/>
          </ac:spMkLst>
        </pc:spChg>
        <pc:spChg chg="del mod">
          <ac:chgData name="Timo Mühlhaus" userId="1b6b3aba618dadac" providerId="LiveId" clId="{F15EF193-8B79-469E-A679-E368E8CFF9B6}" dt="2023-09-25T09:58:51.794" v="1348" actId="22"/>
          <ac:spMkLst>
            <pc:docMk/>
            <pc:sldMk cId="3483373667" sldId="731"/>
            <ac:spMk id="3" creationId="{C3B14617-FAF9-3CB8-294F-52977AE03C78}"/>
          </ac:spMkLst>
        </pc:spChg>
        <pc:spChg chg="add mod">
          <ac:chgData name="Timo Mühlhaus" userId="1b6b3aba618dadac" providerId="LiveId" clId="{F15EF193-8B79-469E-A679-E368E8CFF9B6}" dt="2023-09-27T05:39:50.362" v="2458" actId="1076"/>
          <ac:spMkLst>
            <pc:docMk/>
            <pc:sldMk cId="3483373667" sldId="731"/>
            <ac:spMk id="4" creationId="{34498714-DC9C-D1ED-60D7-4AFCD4AF862D}"/>
          </ac:spMkLst>
        </pc:spChg>
        <pc:picChg chg="add mod ord">
          <ac:chgData name="Timo Mühlhaus" userId="1b6b3aba618dadac" providerId="LiveId" clId="{F15EF193-8B79-469E-A679-E368E8CFF9B6}" dt="2023-09-27T05:39:44.630" v="2457" actId="1076"/>
          <ac:picMkLst>
            <pc:docMk/>
            <pc:sldMk cId="3483373667" sldId="731"/>
            <ac:picMk id="5" creationId="{C4733A87-809F-3CB4-6581-54DD5C5F4A20}"/>
          </ac:picMkLst>
        </pc:picChg>
        <pc:picChg chg="add del mod">
          <ac:chgData name="Timo Mühlhaus" userId="1b6b3aba618dadac" providerId="LiveId" clId="{F15EF193-8B79-469E-A679-E368E8CFF9B6}" dt="2023-09-25T10:01:57.786" v="1356" actId="478"/>
          <ac:picMkLst>
            <pc:docMk/>
            <pc:sldMk cId="3483373667" sldId="731"/>
            <ac:picMk id="7" creationId="{10BC0D30-CA74-D576-DFF1-7F80ED35230B}"/>
          </ac:picMkLst>
        </pc:picChg>
        <pc:picChg chg="add mod">
          <ac:chgData name="Timo Mühlhaus" userId="1b6b3aba618dadac" providerId="LiveId" clId="{F15EF193-8B79-469E-A679-E368E8CFF9B6}" dt="2023-09-25T10:02:51.308" v="1360" actId="1076"/>
          <ac:picMkLst>
            <pc:docMk/>
            <pc:sldMk cId="3483373667" sldId="731"/>
            <ac:picMk id="9" creationId="{56100476-2BF6-9E4F-6DCB-0E645DFCB86B}"/>
          </ac:picMkLst>
        </pc:picChg>
      </pc:sldChg>
      <pc:sldChg chg="modSp add mod ord">
        <pc:chgData name="Timo Mühlhaus" userId="1b6b3aba618dadac" providerId="LiveId" clId="{F15EF193-8B79-469E-A679-E368E8CFF9B6}" dt="2023-09-28T09:30:27.910" v="3614" actId="20577"/>
        <pc:sldMkLst>
          <pc:docMk/>
          <pc:sldMk cId="165462203" sldId="732"/>
        </pc:sldMkLst>
        <pc:spChg chg="mod">
          <ac:chgData name="Timo Mühlhaus" userId="1b6b3aba618dadac" providerId="LiveId" clId="{F15EF193-8B79-469E-A679-E368E8CFF9B6}" dt="2023-09-28T09:30:27.910" v="3614" actId="20577"/>
          <ac:spMkLst>
            <pc:docMk/>
            <pc:sldMk cId="165462203" sldId="732"/>
            <ac:spMk id="2" creationId="{00000000-0000-0000-0000-000000000000}"/>
          </ac:spMkLst>
        </pc:spChg>
      </pc:sldChg>
      <pc:sldChg chg="modSp add mod">
        <pc:chgData name="Timo Mühlhaus" userId="1b6b3aba618dadac" providerId="LiveId" clId="{F15EF193-8B79-469E-A679-E368E8CFF9B6}" dt="2023-09-28T09:30:30.962" v="3615" actId="20577"/>
        <pc:sldMkLst>
          <pc:docMk/>
          <pc:sldMk cId="3600102837" sldId="733"/>
        </pc:sldMkLst>
        <pc:spChg chg="mod">
          <ac:chgData name="Timo Mühlhaus" userId="1b6b3aba618dadac" providerId="LiveId" clId="{F15EF193-8B79-469E-A679-E368E8CFF9B6}" dt="2023-09-28T09:30:30.962" v="3615" actId="20577"/>
          <ac:spMkLst>
            <pc:docMk/>
            <pc:sldMk cId="3600102837" sldId="733"/>
            <ac:spMk id="2" creationId="{00000000-0000-0000-0000-000000000000}"/>
          </ac:spMkLst>
        </pc:spChg>
      </pc:sldChg>
      <pc:sldChg chg="addSp delSp modSp new mod">
        <pc:chgData name="Timo Mühlhaus" userId="1b6b3aba618dadac" providerId="LiveId" clId="{F15EF193-8B79-469E-A679-E368E8CFF9B6}" dt="2023-09-27T05:52:43.937" v="2593" actId="1038"/>
        <pc:sldMkLst>
          <pc:docMk/>
          <pc:sldMk cId="1008075628" sldId="734"/>
        </pc:sldMkLst>
        <pc:spChg chg="mod">
          <ac:chgData name="Timo Mühlhaus" userId="1b6b3aba618dadac" providerId="LiveId" clId="{F15EF193-8B79-469E-A679-E368E8CFF9B6}" dt="2023-09-25T10:31:28.134" v="1523" actId="20577"/>
          <ac:spMkLst>
            <pc:docMk/>
            <pc:sldMk cId="1008075628" sldId="734"/>
            <ac:spMk id="2" creationId="{7DDBD267-3720-6E98-2981-F2E8DC3BB6C0}"/>
          </ac:spMkLst>
        </pc:spChg>
        <pc:spChg chg="del">
          <ac:chgData name="Timo Mühlhaus" userId="1b6b3aba618dadac" providerId="LiveId" clId="{F15EF193-8B79-469E-A679-E368E8CFF9B6}" dt="2023-09-25T10:31:31.857" v="1524" actId="478"/>
          <ac:spMkLst>
            <pc:docMk/>
            <pc:sldMk cId="1008075628" sldId="734"/>
            <ac:spMk id="3" creationId="{7E97FB1E-E008-18F6-5508-0487EF8963FB}"/>
          </ac:spMkLst>
        </pc:spChg>
        <pc:spChg chg="add del mod">
          <ac:chgData name="Timo Mühlhaus" userId="1b6b3aba618dadac" providerId="LiveId" clId="{F15EF193-8B79-469E-A679-E368E8CFF9B6}" dt="2023-09-25T10:34:32.877" v="1584"/>
          <ac:spMkLst>
            <pc:docMk/>
            <pc:sldMk cId="1008075628" sldId="734"/>
            <ac:spMk id="5" creationId="{A76D1167-C6A8-3B1F-91CF-A110D2497F7C}"/>
          </ac:spMkLst>
        </pc:spChg>
        <pc:spChg chg="add mod">
          <ac:chgData name="Timo Mühlhaus" userId="1b6b3aba618dadac" providerId="LiveId" clId="{F15EF193-8B79-469E-A679-E368E8CFF9B6}" dt="2023-09-27T05:52:20.588" v="2586" actId="20577"/>
          <ac:spMkLst>
            <pc:docMk/>
            <pc:sldMk cId="1008075628" sldId="734"/>
            <ac:spMk id="6" creationId="{B2685FDB-1640-9CFE-AD62-11FFD196BD7D}"/>
          </ac:spMkLst>
        </pc:spChg>
        <pc:spChg chg="add mod">
          <ac:chgData name="Timo Mühlhaus" userId="1b6b3aba618dadac" providerId="LiveId" clId="{F15EF193-8B79-469E-A679-E368E8CFF9B6}" dt="2023-09-26T13:50:15.639" v="1705" actId="1037"/>
          <ac:spMkLst>
            <pc:docMk/>
            <pc:sldMk cId="1008075628" sldId="734"/>
            <ac:spMk id="7" creationId="{BC75B095-239B-852D-2DCD-FA2504BC80E4}"/>
          </ac:spMkLst>
        </pc:spChg>
        <pc:picChg chg="add del mod">
          <ac:chgData name="Timo Mühlhaus" userId="1b6b3aba618dadac" providerId="LiveId" clId="{F15EF193-8B79-469E-A679-E368E8CFF9B6}" dt="2023-09-25T10:51:48.068" v="1612" actId="478"/>
          <ac:picMkLst>
            <pc:docMk/>
            <pc:sldMk cId="1008075628" sldId="734"/>
            <ac:picMk id="9" creationId="{8B8455B9-918F-AFE7-EE2B-D310A71F783C}"/>
          </ac:picMkLst>
        </pc:picChg>
        <pc:picChg chg="add mod">
          <ac:chgData name="Timo Mühlhaus" userId="1b6b3aba618dadac" providerId="LiveId" clId="{F15EF193-8B79-469E-A679-E368E8CFF9B6}" dt="2023-09-27T05:52:43.937" v="2593" actId="1038"/>
          <ac:picMkLst>
            <pc:docMk/>
            <pc:sldMk cId="1008075628" sldId="734"/>
            <ac:picMk id="11" creationId="{6365806A-7D26-9711-8526-425BC2689E50}"/>
          </ac:picMkLst>
        </pc:picChg>
      </pc:sldChg>
      <pc:sldChg chg="addSp delSp modSp new del mod">
        <pc:chgData name="Timo Mühlhaus" userId="1b6b3aba618dadac" providerId="LiveId" clId="{F15EF193-8B79-469E-A679-E368E8CFF9B6}" dt="2023-09-26T13:54:05.714" v="1739" actId="47"/>
        <pc:sldMkLst>
          <pc:docMk/>
          <pc:sldMk cId="1786931373" sldId="735"/>
        </pc:sldMkLst>
        <pc:spChg chg="mod">
          <ac:chgData name="Timo Mühlhaus" userId="1b6b3aba618dadac" providerId="LiveId" clId="{F15EF193-8B79-469E-A679-E368E8CFF9B6}" dt="2023-09-25T11:04:41.045" v="1660" actId="20577"/>
          <ac:spMkLst>
            <pc:docMk/>
            <pc:sldMk cId="1786931373" sldId="735"/>
            <ac:spMk id="2" creationId="{B3DA8418-FECE-8C24-A180-D6EB5627B52D}"/>
          </ac:spMkLst>
        </pc:spChg>
        <pc:spChg chg="del">
          <ac:chgData name="Timo Mühlhaus" userId="1b6b3aba618dadac" providerId="LiveId" clId="{F15EF193-8B79-469E-A679-E368E8CFF9B6}" dt="2023-09-26T13:39:50.072" v="1661" actId="478"/>
          <ac:spMkLst>
            <pc:docMk/>
            <pc:sldMk cId="1786931373" sldId="735"/>
            <ac:spMk id="3" creationId="{2DC7A413-BBDF-BB0A-E2EE-E5EF59DA4B05}"/>
          </ac:spMkLst>
        </pc:spChg>
        <pc:spChg chg="add mod">
          <ac:chgData name="Timo Mühlhaus" userId="1b6b3aba618dadac" providerId="LiveId" clId="{F15EF193-8B79-469E-A679-E368E8CFF9B6}" dt="2023-09-26T13:42:02.999" v="1664" actId="14100"/>
          <ac:spMkLst>
            <pc:docMk/>
            <pc:sldMk cId="1786931373" sldId="735"/>
            <ac:spMk id="5" creationId="{E9818B96-D75C-5D8B-6359-8C6A038CD314}"/>
          </ac:spMkLst>
        </pc:spChg>
        <pc:spChg chg="add mod">
          <ac:chgData name="Timo Mühlhaus" userId="1b6b3aba618dadac" providerId="LiveId" clId="{F15EF193-8B79-469E-A679-E368E8CFF9B6}" dt="2023-09-26T13:42:53.127" v="1669" actId="1076"/>
          <ac:spMkLst>
            <pc:docMk/>
            <pc:sldMk cId="1786931373" sldId="735"/>
            <ac:spMk id="7" creationId="{EC46768C-D8D6-000C-8882-70205DF6A617}"/>
          </ac:spMkLst>
        </pc:spChg>
        <pc:spChg chg="add del mod">
          <ac:chgData name="Timo Mühlhaus" userId="1b6b3aba618dadac" providerId="LiveId" clId="{F15EF193-8B79-469E-A679-E368E8CFF9B6}" dt="2023-09-26T13:42:48.053" v="1668"/>
          <ac:spMkLst>
            <pc:docMk/>
            <pc:sldMk cId="1786931373" sldId="735"/>
            <ac:spMk id="8" creationId="{2E3829BB-688A-EA4E-1B1E-05EDB1CD83C3}"/>
          </ac:spMkLst>
        </pc:spChg>
        <pc:spChg chg="add mod">
          <ac:chgData name="Timo Mühlhaus" userId="1b6b3aba618dadac" providerId="LiveId" clId="{F15EF193-8B79-469E-A679-E368E8CFF9B6}" dt="2023-09-26T13:44:05.710" v="1672" actId="14100"/>
          <ac:spMkLst>
            <pc:docMk/>
            <pc:sldMk cId="1786931373" sldId="735"/>
            <ac:spMk id="10" creationId="{45C237D2-8DCB-AA30-1F5F-E36D75045C93}"/>
          </ac:spMkLst>
        </pc:spChg>
      </pc:sldChg>
      <pc:sldChg chg="addSp delSp modSp new mod">
        <pc:chgData name="Timo Mühlhaus" userId="1b6b3aba618dadac" providerId="LiveId" clId="{F15EF193-8B79-469E-A679-E368E8CFF9B6}" dt="2023-09-28T09:13:54.650" v="3604" actId="14100"/>
        <pc:sldMkLst>
          <pc:docMk/>
          <pc:sldMk cId="3865254902" sldId="736"/>
        </pc:sldMkLst>
        <pc:spChg chg="mod">
          <ac:chgData name="Timo Mühlhaus" userId="1b6b3aba618dadac" providerId="LiveId" clId="{F15EF193-8B79-469E-A679-E368E8CFF9B6}" dt="2023-09-26T13:54:02.697" v="1738"/>
          <ac:spMkLst>
            <pc:docMk/>
            <pc:sldMk cId="3865254902" sldId="736"/>
            <ac:spMk id="2" creationId="{E277173E-8D8B-2B4F-5F44-BA4520A6BFC5}"/>
          </ac:spMkLst>
        </pc:spChg>
        <pc:spChg chg="add mod">
          <ac:chgData name="Timo Mühlhaus" userId="1b6b3aba618dadac" providerId="LiveId" clId="{F15EF193-8B79-469E-A679-E368E8CFF9B6}" dt="2023-09-27T06:07:47.505" v="2705" actId="1076"/>
          <ac:spMkLst>
            <pc:docMk/>
            <pc:sldMk cId="3865254902" sldId="736"/>
            <ac:spMk id="3" creationId="{D5E39CFD-213D-3017-2CA5-767BB3340CA5}"/>
          </ac:spMkLst>
        </pc:spChg>
        <pc:spChg chg="del">
          <ac:chgData name="Timo Mühlhaus" userId="1b6b3aba618dadac" providerId="LiveId" clId="{F15EF193-8B79-469E-A679-E368E8CFF9B6}" dt="2023-09-26T13:48:04.719" v="1674" actId="478"/>
          <ac:spMkLst>
            <pc:docMk/>
            <pc:sldMk cId="3865254902" sldId="736"/>
            <ac:spMk id="3" creationId="{E33F8FB7-FB41-B35A-91AA-99E1C73AF805}"/>
          </ac:spMkLst>
        </pc:spChg>
        <pc:spChg chg="add mod">
          <ac:chgData name="Timo Mühlhaus" userId="1b6b3aba618dadac" providerId="LiveId" clId="{F15EF193-8B79-469E-A679-E368E8CFF9B6}" dt="2023-09-27T06:07:43.740" v="2704" actId="1076"/>
          <ac:spMkLst>
            <pc:docMk/>
            <pc:sldMk cId="3865254902" sldId="736"/>
            <ac:spMk id="4" creationId="{8871DEC9-6B0C-2D5D-351A-EB2AD5BDB122}"/>
          </ac:spMkLst>
        </pc:spChg>
        <pc:spChg chg="add del">
          <ac:chgData name="Timo Mühlhaus" userId="1b6b3aba618dadac" providerId="LiveId" clId="{F15EF193-8B79-469E-A679-E368E8CFF9B6}" dt="2023-09-26T13:48:21.440" v="1676" actId="478"/>
          <ac:spMkLst>
            <pc:docMk/>
            <pc:sldMk cId="3865254902" sldId="736"/>
            <ac:spMk id="5" creationId="{88F19711-7659-7307-5184-E61A2DFA4180}"/>
          </ac:spMkLst>
        </pc:spChg>
        <pc:spChg chg="add mod">
          <ac:chgData name="Timo Mühlhaus" userId="1b6b3aba618dadac" providerId="LiveId" clId="{F15EF193-8B79-469E-A679-E368E8CFF9B6}" dt="2023-09-26T20:39:53.290" v="2011" actId="207"/>
          <ac:spMkLst>
            <pc:docMk/>
            <pc:sldMk cId="3865254902" sldId="736"/>
            <ac:spMk id="6" creationId="{5B43E853-BC47-F2A1-280E-BD89F3D342C5}"/>
          </ac:spMkLst>
        </pc:spChg>
        <pc:spChg chg="add mod">
          <ac:chgData name="Timo Mühlhaus" userId="1b6b3aba618dadac" providerId="LiveId" clId="{F15EF193-8B79-469E-A679-E368E8CFF9B6}" dt="2023-09-26T13:52:38.295" v="1720" actId="1076"/>
          <ac:spMkLst>
            <pc:docMk/>
            <pc:sldMk cId="3865254902" sldId="736"/>
            <ac:spMk id="7" creationId="{3ED0DE48-10F3-1A76-5F36-C20411892EB8}"/>
          </ac:spMkLst>
        </pc:spChg>
        <pc:spChg chg="add mod">
          <ac:chgData name="Timo Mühlhaus" userId="1b6b3aba618dadac" providerId="LiveId" clId="{F15EF193-8B79-469E-A679-E368E8CFF9B6}" dt="2023-09-28T09:13:54.650" v="3604" actId="14100"/>
          <ac:spMkLst>
            <pc:docMk/>
            <pc:sldMk cId="3865254902" sldId="736"/>
            <ac:spMk id="8" creationId="{5B8AD1CA-9AA1-D457-80AE-6ED70643C5F8}"/>
          </ac:spMkLst>
        </pc:spChg>
        <pc:spChg chg="add del mod">
          <ac:chgData name="Timo Mühlhaus" userId="1b6b3aba618dadac" providerId="LiveId" clId="{F15EF193-8B79-469E-A679-E368E8CFF9B6}" dt="2023-09-26T21:05:35.332" v="2036" actId="478"/>
          <ac:spMkLst>
            <pc:docMk/>
            <pc:sldMk cId="3865254902" sldId="736"/>
            <ac:spMk id="9" creationId="{7EE2C60F-165D-580F-1502-9F1A2C03B780}"/>
          </ac:spMkLst>
        </pc:spChg>
        <pc:spChg chg="add mod">
          <ac:chgData name="Timo Mühlhaus" userId="1b6b3aba618dadac" providerId="LiveId" clId="{F15EF193-8B79-469E-A679-E368E8CFF9B6}" dt="2023-09-26T13:53:43.996" v="1735" actId="122"/>
          <ac:spMkLst>
            <pc:docMk/>
            <pc:sldMk cId="3865254902" sldId="736"/>
            <ac:spMk id="10" creationId="{E84DCCE4-124A-22CC-D96D-32D6D3371C08}"/>
          </ac:spMkLst>
        </pc:spChg>
        <pc:spChg chg="mod">
          <ac:chgData name="Timo Mühlhaus" userId="1b6b3aba618dadac" providerId="LiveId" clId="{F15EF193-8B79-469E-A679-E368E8CFF9B6}" dt="2023-09-26T13:53:07.273" v="1724"/>
          <ac:spMkLst>
            <pc:docMk/>
            <pc:sldMk cId="3865254902" sldId="736"/>
            <ac:spMk id="13" creationId="{8D41BCA0-481D-F715-E8E2-007A8C19DA49}"/>
          </ac:spMkLst>
        </pc:spChg>
        <pc:spChg chg="mod">
          <ac:chgData name="Timo Mühlhaus" userId="1b6b3aba618dadac" providerId="LiveId" clId="{F15EF193-8B79-469E-A679-E368E8CFF9B6}" dt="2023-09-26T13:53:07.273" v="1724"/>
          <ac:spMkLst>
            <pc:docMk/>
            <pc:sldMk cId="3865254902" sldId="736"/>
            <ac:spMk id="14" creationId="{2447A219-231B-348D-BE86-E7590CEE8D1B}"/>
          </ac:spMkLst>
        </pc:spChg>
        <pc:spChg chg="mod">
          <ac:chgData name="Timo Mühlhaus" userId="1b6b3aba618dadac" providerId="LiveId" clId="{F15EF193-8B79-469E-A679-E368E8CFF9B6}" dt="2023-09-26T13:53:07.273" v="1724"/>
          <ac:spMkLst>
            <pc:docMk/>
            <pc:sldMk cId="3865254902" sldId="736"/>
            <ac:spMk id="15" creationId="{10B7D52F-8B61-A695-A0EE-1DB2A5A8F9B9}"/>
          </ac:spMkLst>
        </pc:spChg>
        <pc:spChg chg="mod">
          <ac:chgData name="Timo Mühlhaus" userId="1b6b3aba618dadac" providerId="LiveId" clId="{F15EF193-8B79-469E-A679-E368E8CFF9B6}" dt="2023-09-26T13:53:07.273" v="1724"/>
          <ac:spMkLst>
            <pc:docMk/>
            <pc:sldMk cId="3865254902" sldId="736"/>
            <ac:spMk id="16" creationId="{D8F20B06-DF54-295F-EEB5-1ACE2D37A138}"/>
          </ac:spMkLst>
        </pc:spChg>
        <pc:spChg chg="mod">
          <ac:chgData name="Timo Mühlhaus" userId="1b6b3aba618dadac" providerId="LiveId" clId="{F15EF193-8B79-469E-A679-E368E8CFF9B6}" dt="2023-09-26T13:53:07.273" v="1724"/>
          <ac:spMkLst>
            <pc:docMk/>
            <pc:sldMk cId="3865254902" sldId="736"/>
            <ac:spMk id="17" creationId="{48F4E7C7-90E9-09DF-151C-ADBEC9EE39DD}"/>
          </ac:spMkLst>
        </pc:spChg>
        <pc:spChg chg="mod">
          <ac:chgData name="Timo Mühlhaus" userId="1b6b3aba618dadac" providerId="LiveId" clId="{F15EF193-8B79-469E-A679-E368E8CFF9B6}" dt="2023-09-26T13:53:07.273" v="1724"/>
          <ac:spMkLst>
            <pc:docMk/>
            <pc:sldMk cId="3865254902" sldId="736"/>
            <ac:spMk id="18" creationId="{C79A2AD5-22A0-42A7-921F-3C96025EE9D0}"/>
          </ac:spMkLst>
        </pc:spChg>
        <pc:spChg chg="mod">
          <ac:chgData name="Timo Mühlhaus" userId="1b6b3aba618dadac" providerId="LiveId" clId="{F15EF193-8B79-469E-A679-E368E8CFF9B6}" dt="2023-09-26T13:53:33.436" v="1732" actId="1076"/>
          <ac:spMkLst>
            <pc:docMk/>
            <pc:sldMk cId="3865254902" sldId="736"/>
            <ac:spMk id="31" creationId="{1C4322BE-ED76-65A4-4EE7-35BA547D96CD}"/>
          </ac:spMkLst>
        </pc:spChg>
        <pc:spChg chg="mod">
          <ac:chgData name="Timo Mühlhaus" userId="1b6b3aba618dadac" providerId="LiveId" clId="{F15EF193-8B79-469E-A679-E368E8CFF9B6}" dt="2023-09-26T13:53:07.273" v="1724"/>
          <ac:spMkLst>
            <pc:docMk/>
            <pc:sldMk cId="3865254902" sldId="736"/>
            <ac:spMk id="32" creationId="{E6D8E65A-E0CC-06AD-563E-D90023EA1B6C}"/>
          </ac:spMkLst>
        </pc:spChg>
        <pc:spChg chg="add del mod">
          <ac:chgData name="Timo Mühlhaus" userId="1b6b3aba618dadac" providerId="LiveId" clId="{F15EF193-8B79-469E-A679-E368E8CFF9B6}" dt="2023-09-27T06:07:37.667" v="2703" actId="478"/>
          <ac:spMkLst>
            <pc:docMk/>
            <pc:sldMk cId="3865254902" sldId="736"/>
            <ac:spMk id="34" creationId="{07133729-F542-F1FE-6990-2168EDA6038E}"/>
          </ac:spMkLst>
        </pc:spChg>
        <pc:grpChg chg="add mod">
          <ac:chgData name="Timo Mühlhaus" userId="1b6b3aba618dadac" providerId="LiveId" clId="{F15EF193-8B79-469E-A679-E368E8CFF9B6}" dt="2023-09-26T13:53:30.293" v="1731" actId="1076"/>
          <ac:grpSpMkLst>
            <pc:docMk/>
            <pc:sldMk cId="3865254902" sldId="736"/>
            <ac:grpSpMk id="11" creationId="{D35CC6E1-F117-255A-7635-5A5A13AD9D6B}"/>
          </ac:grpSpMkLst>
        </pc:grpChg>
        <pc:grpChg chg="mod">
          <ac:chgData name="Timo Mühlhaus" userId="1b6b3aba618dadac" providerId="LiveId" clId="{F15EF193-8B79-469E-A679-E368E8CFF9B6}" dt="2023-09-26T13:53:07.273" v="1724"/>
          <ac:grpSpMkLst>
            <pc:docMk/>
            <pc:sldMk cId="3865254902" sldId="736"/>
            <ac:grpSpMk id="12" creationId="{55BFEBC0-9DA1-5A39-12CB-CF337F5EA7DF}"/>
          </ac:grpSpMkLst>
        </pc:grpChg>
        <pc:grpChg chg="mod">
          <ac:chgData name="Timo Mühlhaus" userId="1b6b3aba618dadac" providerId="LiveId" clId="{F15EF193-8B79-469E-A679-E368E8CFF9B6}" dt="2023-09-26T13:53:07.273" v="1724"/>
          <ac:grpSpMkLst>
            <pc:docMk/>
            <pc:sldMk cId="3865254902" sldId="736"/>
            <ac:grpSpMk id="20" creationId="{1CD8BDBC-9243-C9EA-449F-23DDDF6B6BAF}"/>
          </ac:grpSpMkLst>
        </pc:grp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19" creationId="{E787D397-0EA2-81A0-1D2F-E76AADE80FC2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1" creationId="{C505CCC1-B758-67B2-28F9-16EC818FCC16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2" creationId="{D824265A-DDD9-B393-BDCA-FD76D2F6C0C2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3" creationId="{BCBD5E12-B879-D561-3C29-9AE67FF6699E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4" creationId="{9B685BE2-7313-BC30-EA19-2CD012037373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5" creationId="{B13CC5AD-5E5A-CAD7-41D3-FE296E26932F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6" creationId="{37CC69BE-CA07-F75F-F9E3-955A5848BDEC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7" creationId="{3E551BB2-025A-5CB0-C9D5-EF92CA538AB1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8" creationId="{CF33C80B-C618-511E-07FC-0C736643C496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29" creationId="{4FF8330A-E3DF-C7F4-67DC-137E485AA2F5}"/>
          </ac:cxnSpMkLst>
        </pc:cxnChg>
        <pc:cxnChg chg="mod">
          <ac:chgData name="Timo Mühlhaus" userId="1b6b3aba618dadac" providerId="LiveId" clId="{F15EF193-8B79-469E-A679-E368E8CFF9B6}" dt="2023-09-26T13:53:07.273" v="1724"/>
          <ac:cxnSpMkLst>
            <pc:docMk/>
            <pc:sldMk cId="3865254902" sldId="736"/>
            <ac:cxnSpMk id="30" creationId="{96A77730-0323-837E-47B5-D42E17829BE6}"/>
          </ac:cxnSpMkLst>
        </pc:cxnChg>
      </pc:sldChg>
      <pc:sldChg chg="new del">
        <pc:chgData name="Timo Mühlhaus" userId="1b6b3aba618dadac" providerId="LiveId" clId="{F15EF193-8B79-469E-A679-E368E8CFF9B6}" dt="2023-09-26T14:04:38.289" v="1761" actId="47"/>
        <pc:sldMkLst>
          <pc:docMk/>
          <pc:sldMk cId="199577458" sldId="737"/>
        </pc:sldMkLst>
      </pc:sldChg>
      <pc:sldChg chg="addSp delSp modSp new mod">
        <pc:chgData name="Timo Mühlhaus" userId="1b6b3aba618dadac" providerId="LiveId" clId="{F15EF193-8B79-469E-A679-E368E8CFF9B6}" dt="2023-09-27T06:09:27.144" v="2753"/>
        <pc:sldMkLst>
          <pc:docMk/>
          <pc:sldMk cId="1694212100" sldId="738"/>
        </pc:sldMkLst>
        <pc:spChg chg="mod">
          <ac:chgData name="Timo Mühlhaus" userId="1b6b3aba618dadac" providerId="LiveId" clId="{F15EF193-8B79-469E-A679-E368E8CFF9B6}" dt="2023-09-26T14:30:23.333" v="1833" actId="20577"/>
          <ac:spMkLst>
            <pc:docMk/>
            <pc:sldMk cId="1694212100" sldId="738"/>
            <ac:spMk id="2" creationId="{A5302BAC-826F-6A69-B5FE-FA877DC32B88}"/>
          </ac:spMkLst>
        </pc:spChg>
        <pc:spChg chg="add mod">
          <ac:chgData name="Timo Mühlhaus" userId="1b6b3aba618dadac" providerId="LiveId" clId="{F15EF193-8B79-469E-A679-E368E8CFF9B6}" dt="2023-09-27T06:09:27.144" v="2753"/>
          <ac:spMkLst>
            <pc:docMk/>
            <pc:sldMk cId="1694212100" sldId="738"/>
            <ac:spMk id="3" creationId="{2DF7D4E0-F6AB-7D04-5F17-38D71AB89A9B}"/>
          </ac:spMkLst>
        </pc:spChg>
        <pc:spChg chg="del">
          <ac:chgData name="Timo Mühlhaus" userId="1b6b3aba618dadac" providerId="LiveId" clId="{F15EF193-8B79-469E-A679-E368E8CFF9B6}" dt="2023-09-26T14:04:19.666" v="1756" actId="478"/>
          <ac:spMkLst>
            <pc:docMk/>
            <pc:sldMk cId="1694212100" sldId="738"/>
            <ac:spMk id="3" creationId="{6E4752BB-C589-C324-85A9-4CDBA26876C3}"/>
          </ac:spMkLst>
        </pc:spChg>
        <pc:spChg chg="add mod">
          <ac:chgData name="Timo Mühlhaus" userId="1b6b3aba618dadac" providerId="LiveId" clId="{F15EF193-8B79-469E-A679-E368E8CFF9B6}" dt="2023-09-26T21:11:07.841" v="2057" actId="1076"/>
          <ac:spMkLst>
            <pc:docMk/>
            <pc:sldMk cId="1694212100" sldId="738"/>
            <ac:spMk id="4" creationId="{487530AD-5569-E452-119A-6BEBED1AC97E}"/>
          </ac:spMkLst>
        </pc:spChg>
        <pc:spChg chg="add del mod">
          <ac:chgData name="Timo Mühlhaus" userId="1b6b3aba618dadac" providerId="LiveId" clId="{F15EF193-8B79-469E-A679-E368E8CFF9B6}" dt="2023-09-26T21:07:23.949" v="2055" actId="478"/>
          <ac:spMkLst>
            <pc:docMk/>
            <pc:sldMk cId="1694212100" sldId="738"/>
            <ac:spMk id="5" creationId="{8C3CCBE2-6E5A-2BE9-2942-9C2569C575E4}"/>
          </ac:spMkLst>
        </pc:spChg>
        <pc:picChg chg="add mod">
          <ac:chgData name="Timo Mühlhaus" userId="1b6b3aba618dadac" providerId="LiveId" clId="{F15EF193-8B79-469E-A679-E368E8CFF9B6}" dt="2023-09-26T21:13:03.896" v="2065" actId="1036"/>
          <ac:picMkLst>
            <pc:docMk/>
            <pc:sldMk cId="1694212100" sldId="738"/>
            <ac:picMk id="7" creationId="{E96F1A93-6649-BC89-F5A6-544977C5912A}"/>
          </ac:picMkLst>
        </pc:picChg>
      </pc:sldChg>
      <pc:sldChg chg="addSp modSp add mod ord modAnim">
        <pc:chgData name="Timo Mühlhaus" userId="1b6b3aba618dadac" providerId="LiveId" clId="{F15EF193-8B79-469E-A679-E368E8CFF9B6}" dt="2023-09-28T09:31:38.636" v="3642"/>
        <pc:sldMkLst>
          <pc:docMk/>
          <pc:sldMk cId="3538803730" sldId="739"/>
        </pc:sldMkLst>
        <pc:spChg chg="mod">
          <ac:chgData name="Timo Mühlhaus" userId="1b6b3aba618dadac" providerId="LiveId" clId="{F15EF193-8B79-469E-A679-E368E8CFF9B6}" dt="2023-09-28T09:31:02.051" v="3620" actId="20577"/>
          <ac:spMkLst>
            <pc:docMk/>
            <pc:sldMk cId="3538803730" sldId="739"/>
            <ac:spMk id="2" creationId="{00000000-0000-0000-0000-000000000000}"/>
          </ac:spMkLst>
        </pc:spChg>
        <pc:spChg chg="add mod">
          <ac:chgData name="Timo Mühlhaus" userId="1b6b3aba618dadac" providerId="LiveId" clId="{F15EF193-8B79-469E-A679-E368E8CFF9B6}" dt="2023-09-28T09:31:32.724" v="3641" actId="164"/>
          <ac:spMkLst>
            <pc:docMk/>
            <pc:sldMk cId="3538803730" sldId="739"/>
            <ac:spMk id="3" creationId="{037E0215-0E8B-F476-1444-DF48F7B3C642}"/>
          </ac:spMkLst>
        </pc:spChg>
        <pc:spChg chg="add mod">
          <ac:chgData name="Timo Mühlhaus" userId="1b6b3aba618dadac" providerId="LiveId" clId="{F15EF193-8B79-469E-A679-E368E8CFF9B6}" dt="2023-09-28T09:31:32.724" v="3641" actId="164"/>
          <ac:spMkLst>
            <pc:docMk/>
            <pc:sldMk cId="3538803730" sldId="739"/>
            <ac:spMk id="4" creationId="{4AD28132-5438-C655-0C8B-DF85A120D7AC}"/>
          </ac:spMkLst>
        </pc:spChg>
        <pc:grpChg chg="add mod">
          <ac:chgData name="Timo Mühlhaus" userId="1b6b3aba618dadac" providerId="LiveId" clId="{F15EF193-8B79-469E-A679-E368E8CFF9B6}" dt="2023-09-28T09:31:32.724" v="3641" actId="164"/>
          <ac:grpSpMkLst>
            <pc:docMk/>
            <pc:sldMk cId="3538803730" sldId="739"/>
            <ac:grpSpMk id="5" creationId="{1A9C27D7-A984-165B-6421-ED09599D01A1}"/>
          </ac:grpSpMkLst>
        </pc:grpChg>
      </pc:sldChg>
      <pc:sldChg chg="modSp new del mod">
        <pc:chgData name="Timo Mühlhaus" userId="1b6b3aba618dadac" providerId="LiveId" clId="{F15EF193-8B79-469E-A679-E368E8CFF9B6}" dt="2023-09-27T07:50:02.865" v="2884" actId="47"/>
        <pc:sldMkLst>
          <pc:docMk/>
          <pc:sldMk cId="3431167465" sldId="740"/>
        </pc:sldMkLst>
        <pc:spChg chg="mod">
          <ac:chgData name="Timo Mühlhaus" userId="1b6b3aba618dadac" providerId="LiveId" clId="{F15EF193-8B79-469E-A679-E368E8CFF9B6}" dt="2023-09-26T14:29:54.852" v="1803" actId="20577"/>
          <ac:spMkLst>
            <pc:docMk/>
            <pc:sldMk cId="3431167465" sldId="740"/>
            <ac:spMk id="2" creationId="{6A2616E8-DB14-E18F-A4A9-BA8645570BD3}"/>
          </ac:spMkLst>
        </pc:spChg>
      </pc:sldChg>
      <pc:sldChg chg="modSp new del mod">
        <pc:chgData name="Timo Mühlhaus" userId="1b6b3aba618dadac" providerId="LiveId" clId="{F15EF193-8B79-469E-A679-E368E8CFF9B6}" dt="2023-09-26T14:34:36.976" v="1845" actId="47"/>
        <pc:sldMkLst>
          <pc:docMk/>
          <pc:sldMk cId="3102523305" sldId="741"/>
        </pc:sldMkLst>
        <pc:spChg chg="mod">
          <ac:chgData name="Timo Mühlhaus" userId="1b6b3aba618dadac" providerId="LiveId" clId="{F15EF193-8B79-469E-A679-E368E8CFF9B6}" dt="2023-09-26T14:31:24.772" v="1841" actId="20577"/>
          <ac:spMkLst>
            <pc:docMk/>
            <pc:sldMk cId="3102523305" sldId="741"/>
            <ac:spMk id="2" creationId="{01683FE8-DCB3-5CB8-3F8C-BD78304B2094}"/>
          </ac:spMkLst>
        </pc:spChg>
      </pc:sldChg>
      <pc:sldChg chg="addSp add del mod">
        <pc:chgData name="Timo Mühlhaus" userId="1b6b3aba618dadac" providerId="LiveId" clId="{F15EF193-8B79-469E-A679-E368E8CFF9B6}" dt="2023-09-27T08:39:54.435" v="3392" actId="47"/>
        <pc:sldMkLst>
          <pc:docMk/>
          <pc:sldMk cId="1934606769" sldId="782"/>
        </pc:sldMkLst>
        <pc:spChg chg="add">
          <ac:chgData name="Timo Mühlhaus" userId="1b6b3aba618dadac" providerId="LiveId" clId="{F15EF193-8B79-469E-A679-E368E8CFF9B6}" dt="2023-09-27T08:31:28.159" v="3224" actId="11529"/>
          <ac:spMkLst>
            <pc:docMk/>
            <pc:sldMk cId="1934606769" sldId="782"/>
            <ac:spMk id="3" creationId="{95E1AEAD-33EF-3D4C-F4BB-F2DF31A0EBEF}"/>
          </ac:spMkLst>
        </pc:spChg>
      </pc:sldChg>
      <pc:sldChg chg="modSp add mod">
        <pc:chgData name="Timo Mühlhaus" userId="1b6b3aba618dadac" providerId="LiveId" clId="{F15EF193-8B79-469E-A679-E368E8CFF9B6}" dt="2023-09-28T09:06:37.865" v="3589" actId="1076"/>
        <pc:sldMkLst>
          <pc:docMk/>
          <pc:sldMk cId="1121791026" sldId="836"/>
        </pc:sldMkLst>
        <pc:spChg chg="mod">
          <ac:chgData name="Timo Mühlhaus" userId="1b6b3aba618dadac" providerId="LiveId" clId="{F15EF193-8B79-469E-A679-E368E8CFF9B6}" dt="2023-09-28T09:06:34.010" v="3588" actId="1038"/>
          <ac:spMkLst>
            <pc:docMk/>
            <pc:sldMk cId="1121791026" sldId="836"/>
            <ac:spMk id="13" creationId="{E2A491F9-B1BA-F9E5-B546-04CDD7E416B8}"/>
          </ac:spMkLst>
        </pc:spChg>
        <pc:spChg chg="mod">
          <ac:chgData name="Timo Mühlhaus" userId="1b6b3aba618dadac" providerId="LiveId" clId="{F15EF193-8B79-469E-A679-E368E8CFF9B6}" dt="2023-09-28T09:06:37.865" v="3589" actId="1076"/>
          <ac:spMkLst>
            <pc:docMk/>
            <pc:sldMk cId="1121791026" sldId="836"/>
            <ac:spMk id="19" creationId="{BBF55B68-E7F6-4E59-AE7B-FD2703AF6433}"/>
          </ac:spMkLst>
        </pc:spChg>
      </pc:sldChg>
      <pc:sldChg chg="addSp delSp modSp add del mod">
        <pc:chgData name="Timo Mühlhaus" userId="1b6b3aba618dadac" providerId="LiveId" clId="{F15EF193-8B79-469E-A679-E368E8CFF9B6}" dt="2023-09-27T08:41:09.964" v="3449" actId="47"/>
        <pc:sldMkLst>
          <pc:docMk/>
          <pc:sldMk cId="2868823453" sldId="842"/>
        </pc:sldMkLst>
        <pc:spChg chg="add del">
          <ac:chgData name="Timo Mühlhaus" userId="1b6b3aba618dadac" providerId="LiveId" clId="{F15EF193-8B79-469E-A679-E368E8CFF9B6}" dt="2023-09-27T08:27:26.696" v="3196" actId="22"/>
          <ac:spMkLst>
            <pc:docMk/>
            <pc:sldMk cId="2868823453" sldId="842"/>
            <ac:spMk id="4" creationId="{D5B124AB-6F56-1387-E6E7-E72064AA3FE6}"/>
          </ac:spMkLst>
        </pc:spChg>
        <pc:spChg chg="add del mod">
          <ac:chgData name="Timo Mühlhaus" userId="1b6b3aba618dadac" providerId="LiveId" clId="{F15EF193-8B79-469E-A679-E368E8CFF9B6}" dt="2023-09-27T08:27:59.775" v="3216" actId="478"/>
          <ac:spMkLst>
            <pc:docMk/>
            <pc:sldMk cId="2868823453" sldId="842"/>
            <ac:spMk id="5" creationId="{B60EAD91-F6B2-83A7-2990-7D7F12D1DA2D}"/>
          </ac:spMkLst>
        </pc:spChg>
        <pc:spChg chg="add del mod">
          <ac:chgData name="Timo Mühlhaus" userId="1b6b3aba618dadac" providerId="LiveId" clId="{F15EF193-8B79-469E-A679-E368E8CFF9B6}" dt="2023-09-27T08:40:27.683" v="3413" actId="478"/>
          <ac:spMkLst>
            <pc:docMk/>
            <pc:sldMk cId="2868823453" sldId="842"/>
            <ac:spMk id="6" creationId="{BB98B621-F382-8661-4C71-4D0A6F5ECD1C}"/>
          </ac:spMkLst>
        </pc:spChg>
        <pc:spChg chg="mod">
          <ac:chgData name="Timo Mühlhaus" userId="1b6b3aba618dadac" providerId="LiveId" clId="{F15EF193-8B79-469E-A679-E368E8CFF9B6}" dt="2023-09-27T08:40:13.658" v="3394" actId="1076"/>
          <ac:spMkLst>
            <pc:docMk/>
            <pc:sldMk cId="2868823453" sldId="842"/>
            <ac:spMk id="42" creationId="{E9301369-EA73-4A00-8A5A-ECE116EA2635}"/>
          </ac:spMkLst>
        </pc:spChg>
        <pc:spChg chg="mod">
          <ac:chgData name="Timo Mühlhaus" userId="1b6b3aba618dadac" providerId="LiveId" clId="{F15EF193-8B79-469E-A679-E368E8CFF9B6}" dt="2023-09-27T08:27:38.944" v="3202"/>
          <ac:spMkLst>
            <pc:docMk/>
            <pc:sldMk cId="2868823453" sldId="842"/>
            <ac:spMk id="45" creationId="{6BFDAD95-9267-4776-B3A2-6E470FC66022}"/>
          </ac:spMkLst>
        </pc:spChg>
        <pc:spChg chg="mod">
          <ac:chgData name="Timo Mühlhaus" userId="1b6b3aba618dadac" providerId="LiveId" clId="{F15EF193-8B79-469E-A679-E368E8CFF9B6}" dt="2023-09-27T08:40:25.525" v="3412" actId="1038"/>
          <ac:spMkLst>
            <pc:docMk/>
            <pc:sldMk cId="2868823453" sldId="842"/>
            <ac:spMk id="58" creationId="{96150914-949D-4E77-8357-01F0F508576B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78" creationId="{7655DA19-4BBC-4B4A-91AC-35083B56AAE4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80" creationId="{AEF65AB2-793D-4ACD-A65D-2EB653855EDB}"/>
          </ac:spMkLst>
        </pc:spChg>
        <pc:spChg chg="mod">
          <ac:chgData name="Timo Mühlhaus" userId="1b6b3aba618dadac" providerId="LiveId" clId="{F15EF193-8B79-469E-A679-E368E8CFF9B6}" dt="2023-09-27T08:27:50.293" v="3208"/>
          <ac:spMkLst>
            <pc:docMk/>
            <pc:sldMk cId="2868823453" sldId="842"/>
            <ac:spMk id="81" creationId="{5E0C8DF4-B708-4CC8-BC15-A0F98BB255CA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82" creationId="{5BDBE3E2-0307-41C8-B509-CEEE0BF34374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84" creationId="{D639DE6E-7A31-4D61-B085-2803FA545C95}"/>
          </ac:spMkLst>
        </pc:spChg>
        <pc:spChg chg="mod">
          <ac:chgData name="Timo Mühlhaus" userId="1b6b3aba618dadac" providerId="LiveId" clId="{F15EF193-8B79-469E-A679-E368E8CFF9B6}" dt="2023-09-27T08:27:49.444" v="3206"/>
          <ac:spMkLst>
            <pc:docMk/>
            <pc:sldMk cId="2868823453" sldId="842"/>
            <ac:spMk id="85" creationId="{7F0FAFB6-37A0-4FE7-8352-3F529FCE2936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94" creationId="{B02E8E3C-537E-4929-AB9F-CB03468C561C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96" creationId="{DE3E90F8-9023-4220-BD1D-0F588A92903B}"/>
          </ac:spMkLst>
        </pc:spChg>
        <pc:spChg chg="mod">
          <ac:chgData name="Timo Mühlhaus" userId="1b6b3aba618dadac" providerId="LiveId" clId="{F15EF193-8B79-469E-A679-E368E8CFF9B6}" dt="2023-09-27T08:27:51.131" v="3210"/>
          <ac:spMkLst>
            <pc:docMk/>
            <pc:sldMk cId="2868823453" sldId="842"/>
            <ac:spMk id="97" creationId="{8FCCDDFC-B4CB-4506-A12E-A874005CB683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99" creationId="{5E25C6B5-1008-4739-9546-419FCBAB2972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101" creationId="{B03EB315-A377-47E2-8332-82F8BB3B1CFB}"/>
          </ac:spMkLst>
        </pc:spChg>
        <pc:spChg chg="mod">
          <ac:chgData name="Timo Mühlhaus" userId="1b6b3aba618dadac" providerId="LiveId" clId="{F15EF193-8B79-469E-A679-E368E8CFF9B6}" dt="2023-09-27T08:27:52.078" v="3212"/>
          <ac:spMkLst>
            <pc:docMk/>
            <pc:sldMk cId="2868823453" sldId="842"/>
            <ac:spMk id="102" creationId="{8FF0C939-0C45-44ED-AFF0-B14BF54EB3C7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104" creationId="{9DF81021-7951-4E2C-852E-DA903F4A51CE}"/>
          </ac:spMkLst>
        </pc:spChg>
        <pc:spChg chg="mod">
          <ac:chgData name="Timo Mühlhaus" userId="1b6b3aba618dadac" providerId="LiveId" clId="{F15EF193-8B79-469E-A679-E368E8CFF9B6}" dt="2023-09-27T08:27:47.054" v="3204"/>
          <ac:spMkLst>
            <pc:docMk/>
            <pc:sldMk cId="2868823453" sldId="842"/>
            <ac:spMk id="106" creationId="{6D70EF0D-A835-4120-A5D2-5F29253B4812}"/>
          </ac:spMkLst>
        </pc:spChg>
        <pc:spChg chg="mod">
          <ac:chgData name="Timo Mühlhaus" userId="1b6b3aba618dadac" providerId="LiveId" clId="{F15EF193-8B79-469E-A679-E368E8CFF9B6}" dt="2023-09-27T08:27:54.204" v="3214"/>
          <ac:spMkLst>
            <pc:docMk/>
            <pc:sldMk cId="2868823453" sldId="842"/>
            <ac:spMk id="107" creationId="{1335C018-79D6-4A49-8CD0-C4172895E544}"/>
          </ac:spMkLst>
        </pc:spChg>
        <pc:spChg chg="mod">
          <ac:chgData name="Timo Mühlhaus" userId="1b6b3aba618dadac" providerId="LiveId" clId="{F15EF193-8B79-469E-A679-E368E8CFF9B6}" dt="2023-09-27T08:26:45.750" v="3186" actId="1036"/>
          <ac:spMkLst>
            <pc:docMk/>
            <pc:sldMk cId="2868823453" sldId="842"/>
            <ac:spMk id="109" creationId="{F763992D-33AC-4B40-8BEB-48EC908228EA}"/>
          </ac:spMkLst>
        </pc:spChg>
        <pc:grpChg chg="mod">
          <ac:chgData name="Timo Mühlhaus" userId="1b6b3aba618dadac" providerId="LiveId" clId="{F15EF193-8B79-469E-A679-E368E8CFF9B6}" dt="2023-09-27T08:27:25.907" v="3195" actId="1076"/>
          <ac:grpSpMkLst>
            <pc:docMk/>
            <pc:sldMk cId="2868823453" sldId="842"/>
            <ac:grpSpMk id="2" creationId="{6620B8A3-8009-40BE-87A2-F4B6C77B4DB6}"/>
          </ac:grpSpMkLst>
        </pc:grpChg>
      </pc:sldChg>
      <pc:sldChg chg="modSp add mod">
        <pc:chgData name="Timo Mühlhaus" userId="1b6b3aba618dadac" providerId="LiveId" clId="{F15EF193-8B79-469E-A679-E368E8CFF9B6}" dt="2023-09-27T08:31:58.175" v="3236" actId="20577"/>
        <pc:sldMkLst>
          <pc:docMk/>
          <pc:sldMk cId="911109579" sldId="851"/>
        </pc:sldMkLst>
        <pc:spChg chg="mod">
          <ac:chgData name="Timo Mühlhaus" userId="1b6b3aba618dadac" providerId="LiveId" clId="{F15EF193-8B79-469E-A679-E368E8CFF9B6}" dt="2023-09-27T08:31:58.175" v="3236" actId="20577"/>
          <ac:spMkLst>
            <pc:docMk/>
            <pc:sldMk cId="911109579" sldId="851"/>
            <ac:spMk id="2" creationId="{35255263-977B-A125-8799-817890286BED}"/>
          </ac:spMkLst>
        </pc:spChg>
        <pc:picChg chg="mod">
          <ac:chgData name="Timo Mühlhaus" userId="1b6b3aba618dadac" providerId="LiveId" clId="{F15EF193-8B79-469E-A679-E368E8CFF9B6}" dt="2023-09-27T08:28:09.262" v="3221" actId="1035"/>
          <ac:picMkLst>
            <pc:docMk/>
            <pc:sldMk cId="911109579" sldId="851"/>
            <ac:picMk id="7" creationId="{9E82DD80-0F7B-CA47-A1EB-CED87E456C72}"/>
          </ac:picMkLst>
        </pc:picChg>
      </pc:sldChg>
      <pc:sldChg chg="add ord">
        <pc:chgData name="Timo Mühlhaus" userId="1b6b3aba618dadac" providerId="LiveId" clId="{F15EF193-8B79-469E-A679-E368E8CFF9B6}" dt="2023-09-26T14:37:16.726" v="1851"/>
        <pc:sldMkLst>
          <pc:docMk/>
          <pc:sldMk cId="38663474" sldId="852"/>
        </pc:sldMkLst>
      </pc:sldChg>
      <pc:sldChg chg="addSp delSp modSp new mod setBg modClrScheme chgLayout">
        <pc:chgData name="Timo Mühlhaus" userId="1b6b3aba618dadac" providerId="LiveId" clId="{F15EF193-8B79-469E-A679-E368E8CFF9B6}" dt="2023-09-28T09:07:43.870" v="3598" actId="1076"/>
        <pc:sldMkLst>
          <pc:docMk/>
          <pc:sldMk cId="2944657508" sldId="853"/>
        </pc:sldMkLst>
        <pc:spChg chg="del mod ord">
          <ac:chgData name="Timo Mühlhaus" userId="1b6b3aba618dadac" providerId="LiveId" clId="{F15EF193-8B79-469E-A679-E368E8CFF9B6}" dt="2023-09-26T14:37:29.973" v="1853" actId="700"/>
          <ac:spMkLst>
            <pc:docMk/>
            <pc:sldMk cId="2944657508" sldId="853"/>
            <ac:spMk id="2" creationId="{2469247F-880D-7257-B9B3-B5C4477B56A4}"/>
          </ac:spMkLst>
        </pc:spChg>
        <pc:spChg chg="add mod">
          <ac:chgData name="Timo Mühlhaus" userId="1b6b3aba618dadac" providerId="LiveId" clId="{F15EF193-8B79-469E-A679-E368E8CFF9B6}" dt="2023-09-28T09:07:36.277" v="3597" actId="207"/>
          <ac:spMkLst>
            <pc:docMk/>
            <pc:sldMk cId="2944657508" sldId="853"/>
            <ac:spMk id="2" creationId="{C4B818F8-C812-C138-61BB-569415DDD5A2}"/>
          </ac:spMkLst>
        </pc:spChg>
        <pc:spChg chg="del mod ord">
          <ac:chgData name="Timo Mühlhaus" userId="1b6b3aba618dadac" providerId="LiveId" clId="{F15EF193-8B79-469E-A679-E368E8CFF9B6}" dt="2023-09-26T14:37:29.973" v="1853" actId="700"/>
          <ac:spMkLst>
            <pc:docMk/>
            <pc:sldMk cId="2944657508" sldId="853"/>
            <ac:spMk id="3" creationId="{D2CBF87E-F563-5306-689A-F8A9B7D649EC}"/>
          </ac:spMkLst>
        </pc:spChg>
        <pc:spChg chg="add mod ord">
          <ac:chgData name="Timo Mühlhaus" userId="1b6b3aba618dadac" providerId="LiveId" clId="{F15EF193-8B79-469E-A679-E368E8CFF9B6}" dt="2023-09-28T09:07:43.870" v="3598" actId="1076"/>
          <ac:spMkLst>
            <pc:docMk/>
            <pc:sldMk cId="2944657508" sldId="853"/>
            <ac:spMk id="4" creationId="{D034425F-409F-E818-BC00-04CF3FC47B22}"/>
          </ac:spMkLst>
        </pc:spChg>
        <pc:spChg chg="add del mod ord">
          <ac:chgData name="Timo Mühlhaus" userId="1b6b3aba618dadac" providerId="LiveId" clId="{F15EF193-8B79-469E-A679-E368E8CFF9B6}" dt="2023-09-26T14:38:19.096" v="1888" actId="478"/>
          <ac:spMkLst>
            <pc:docMk/>
            <pc:sldMk cId="2944657508" sldId="853"/>
            <ac:spMk id="5" creationId="{F8461992-A9A3-1C4C-F822-242B2B51FF63}"/>
          </ac:spMkLst>
        </pc:spChg>
        <pc:picChg chg="add del mod">
          <ac:chgData name="Timo Mühlhaus" userId="1b6b3aba618dadac" providerId="LiveId" clId="{F15EF193-8B79-469E-A679-E368E8CFF9B6}" dt="2023-09-28T09:07:08.293" v="3592" actId="478"/>
          <ac:picMkLst>
            <pc:docMk/>
            <pc:sldMk cId="2944657508" sldId="853"/>
            <ac:picMk id="7" creationId="{00912AD0-34E4-DD12-1463-224860C5E064}"/>
          </ac:picMkLst>
        </pc:picChg>
      </pc:sldChg>
      <pc:sldChg chg="add del">
        <pc:chgData name="Timo Mühlhaus" userId="1b6b3aba618dadac" providerId="LiveId" clId="{F15EF193-8B79-469E-A679-E368E8CFF9B6}" dt="2023-09-27T06:20:41.225" v="2878" actId="47"/>
        <pc:sldMkLst>
          <pc:docMk/>
          <pc:sldMk cId="4100078922" sldId="854"/>
        </pc:sldMkLst>
      </pc:sldChg>
      <pc:sldChg chg="addSp delSp modSp new del mod">
        <pc:chgData name="Timo Mühlhaus" userId="1b6b3aba618dadac" providerId="LiveId" clId="{F15EF193-8B79-469E-A679-E368E8CFF9B6}" dt="2023-09-27T08:04:08.105" v="3099" actId="47"/>
        <pc:sldMkLst>
          <pc:docMk/>
          <pc:sldMk cId="238226877" sldId="855"/>
        </pc:sldMkLst>
        <pc:spChg chg="mod">
          <ac:chgData name="Timo Mühlhaus" userId="1b6b3aba618dadac" providerId="LiveId" clId="{F15EF193-8B79-469E-A679-E368E8CFF9B6}" dt="2023-09-27T07:52:54.330" v="2905" actId="20577"/>
          <ac:spMkLst>
            <pc:docMk/>
            <pc:sldMk cId="238226877" sldId="855"/>
            <ac:spMk id="2" creationId="{81599654-0C33-246E-97B1-7FF6CF566884}"/>
          </ac:spMkLst>
        </pc:spChg>
        <pc:spChg chg="del">
          <ac:chgData name="Timo Mühlhaus" userId="1b6b3aba618dadac" providerId="LiveId" clId="{F15EF193-8B79-469E-A679-E368E8CFF9B6}" dt="2023-09-27T07:52:39.857" v="2902" actId="478"/>
          <ac:spMkLst>
            <pc:docMk/>
            <pc:sldMk cId="238226877" sldId="855"/>
            <ac:spMk id="3" creationId="{C54A0027-DEA3-EF09-4FEF-0091558F373F}"/>
          </ac:spMkLst>
        </pc:spChg>
        <pc:spChg chg="add mod">
          <ac:chgData name="Timo Mühlhaus" userId="1b6b3aba618dadac" providerId="LiveId" clId="{F15EF193-8B79-469E-A679-E368E8CFF9B6}" dt="2023-09-27T07:53:01.167" v="2909" actId="313"/>
          <ac:spMkLst>
            <pc:docMk/>
            <pc:sldMk cId="238226877" sldId="855"/>
            <ac:spMk id="5" creationId="{BC0058E4-E9D7-048A-36F0-55E897D88407}"/>
          </ac:spMkLst>
        </pc:spChg>
        <pc:spChg chg="add mod">
          <ac:chgData name="Timo Mühlhaus" userId="1b6b3aba618dadac" providerId="LiveId" clId="{F15EF193-8B79-469E-A679-E368E8CFF9B6}" dt="2023-09-27T07:54:06.612" v="2972" actId="14100"/>
          <ac:spMkLst>
            <pc:docMk/>
            <pc:sldMk cId="238226877" sldId="855"/>
            <ac:spMk id="7" creationId="{F56D738C-AFCE-B365-D71A-A50781927127}"/>
          </ac:spMkLst>
        </pc:spChg>
        <pc:picChg chg="add mod">
          <ac:chgData name="Timo Mühlhaus" userId="1b6b3aba618dadac" providerId="LiveId" clId="{F15EF193-8B79-469E-A679-E368E8CFF9B6}" dt="2023-09-27T07:54:40.122" v="2975" actId="1076"/>
          <ac:picMkLst>
            <pc:docMk/>
            <pc:sldMk cId="238226877" sldId="855"/>
            <ac:picMk id="9" creationId="{CFDE951B-B12B-2C4E-5CF3-235B70293AFF}"/>
          </ac:picMkLst>
        </pc:picChg>
        <pc:picChg chg="add mod">
          <ac:chgData name="Timo Mühlhaus" userId="1b6b3aba618dadac" providerId="LiveId" clId="{F15EF193-8B79-469E-A679-E368E8CFF9B6}" dt="2023-09-27T07:55:09.560" v="2979" actId="14100"/>
          <ac:picMkLst>
            <pc:docMk/>
            <pc:sldMk cId="238226877" sldId="855"/>
            <ac:picMk id="11" creationId="{A162E022-0570-AF11-4E5D-A597910557C6}"/>
          </ac:picMkLst>
        </pc:picChg>
      </pc:sldChg>
      <pc:sldChg chg="new del">
        <pc:chgData name="Timo Mühlhaus" userId="1b6b3aba618dadac" providerId="LiveId" clId="{F15EF193-8B79-469E-A679-E368E8CFF9B6}" dt="2023-09-27T07:51:29.337" v="2901" actId="47"/>
        <pc:sldMkLst>
          <pc:docMk/>
          <pc:sldMk cId="1823970202" sldId="856"/>
        </pc:sldMkLst>
      </pc:sldChg>
      <pc:sldChg chg="addSp delSp modSp new mod">
        <pc:chgData name="Timo Mühlhaus" userId="1b6b3aba618dadac" providerId="LiveId" clId="{F15EF193-8B79-469E-A679-E368E8CFF9B6}" dt="2023-09-28T09:17:02.712" v="3608" actId="1036"/>
        <pc:sldMkLst>
          <pc:docMk/>
          <pc:sldMk cId="2788894471" sldId="856"/>
        </pc:sldMkLst>
        <pc:spChg chg="mod">
          <ac:chgData name="Timo Mühlhaus" userId="1b6b3aba618dadac" providerId="LiveId" clId="{F15EF193-8B79-469E-A679-E368E8CFF9B6}" dt="2023-09-28T09:17:02.712" v="3608" actId="1036"/>
          <ac:spMkLst>
            <pc:docMk/>
            <pc:sldMk cId="2788894471" sldId="856"/>
            <ac:spMk id="2" creationId="{F537F5E4-6DF2-AC48-CBAA-EC75EF42C224}"/>
          </ac:spMkLst>
        </pc:spChg>
        <pc:spChg chg="del">
          <ac:chgData name="Timo Mühlhaus" userId="1b6b3aba618dadac" providerId="LiveId" clId="{F15EF193-8B79-469E-A679-E368E8CFF9B6}" dt="2023-09-27T07:59:09.324" v="3034" actId="478"/>
          <ac:spMkLst>
            <pc:docMk/>
            <pc:sldMk cId="2788894471" sldId="856"/>
            <ac:spMk id="3" creationId="{68FFC0D5-28F5-6DDF-F567-F33D46A8FD48}"/>
          </ac:spMkLst>
        </pc:spChg>
        <pc:spChg chg="add mod">
          <ac:chgData name="Timo Mühlhaus" userId="1b6b3aba618dadac" providerId="LiveId" clId="{F15EF193-8B79-469E-A679-E368E8CFF9B6}" dt="2023-09-27T08:04:58.242" v="3116"/>
          <ac:spMkLst>
            <pc:docMk/>
            <pc:sldMk cId="2788894471" sldId="856"/>
            <ac:spMk id="4" creationId="{48412F91-1BBF-B8EE-2FE1-06D3C72954A9}"/>
          </ac:spMkLst>
        </pc:spChg>
        <pc:spChg chg="add mod">
          <ac:chgData name="Timo Mühlhaus" userId="1b6b3aba618dadac" providerId="LiveId" clId="{F15EF193-8B79-469E-A679-E368E8CFF9B6}" dt="2023-09-27T08:02:55.365" v="3066" actId="14100"/>
          <ac:spMkLst>
            <pc:docMk/>
            <pc:sldMk cId="2788894471" sldId="856"/>
            <ac:spMk id="5" creationId="{A5D87CAA-9697-9444-709B-797A5FBB5587}"/>
          </ac:spMkLst>
        </pc:spChg>
        <pc:picChg chg="add mod">
          <ac:chgData name="Timo Mühlhaus" userId="1b6b3aba618dadac" providerId="LiveId" clId="{F15EF193-8B79-469E-A679-E368E8CFF9B6}" dt="2023-09-27T08:04:04.225" v="3098" actId="1076"/>
          <ac:picMkLst>
            <pc:docMk/>
            <pc:sldMk cId="2788894471" sldId="856"/>
            <ac:picMk id="6" creationId="{EEA2534B-653D-F51B-9B6B-B97AEC321EE8}"/>
          </ac:picMkLst>
        </pc:picChg>
        <pc:picChg chg="add mod">
          <ac:chgData name="Timo Mühlhaus" userId="1b6b3aba618dadac" providerId="LiveId" clId="{F15EF193-8B79-469E-A679-E368E8CFF9B6}" dt="2023-09-27T08:04:01.370" v="3097" actId="1076"/>
          <ac:picMkLst>
            <pc:docMk/>
            <pc:sldMk cId="2788894471" sldId="856"/>
            <ac:picMk id="7" creationId="{E9683917-E35B-D174-91D6-6ABCB6DFFEB9}"/>
          </ac:picMkLst>
        </pc:picChg>
      </pc:sldChg>
      <pc:sldChg chg="addSp delSp modSp new del mod">
        <pc:chgData name="Timo Mühlhaus" userId="1b6b3aba618dadac" providerId="LiveId" clId="{F15EF193-8B79-469E-A679-E368E8CFF9B6}" dt="2023-09-28T09:04:16.512" v="3569" actId="47"/>
        <pc:sldMkLst>
          <pc:docMk/>
          <pc:sldMk cId="2079133897" sldId="857"/>
        </pc:sldMkLst>
        <pc:spChg chg="del">
          <ac:chgData name="Timo Mühlhaus" userId="1b6b3aba618dadac" providerId="LiveId" clId="{F15EF193-8B79-469E-A679-E368E8CFF9B6}" dt="2023-09-27T08:46:09.600" v="3454" actId="478"/>
          <ac:spMkLst>
            <pc:docMk/>
            <pc:sldMk cId="2079133897" sldId="857"/>
            <ac:spMk id="2" creationId="{B9611B9C-FCFA-9A2F-46E1-220AEEBBB105}"/>
          </ac:spMkLst>
        </pc:spChg>
        <pc:spChg chg="del">
          <ac:chgData name="Timo Mühlhaus" userId="1b6b3aba618dadac" providerId="LiveId" clId="{F15EF193-8B79-469E-A679-E368E8CFF9B6}" dt="2023-09-27T08:46:08.167" v="3453" actId="478"/>
          <ac:spMkLst>
            <pc:docMk/>
            <pc:sldMk cId="2079133897" sldId="857"/>
            <ac:spMk id="3" creationId="{4CE3A22F-3C2D-B91D-CDCD-46A47F5F31CE}"/>
          </ac:spMkLst>
        </pc:spChg>
        <pc:picChg chg="add mod">
          <ac:chgData name="Timo Mühlhaus" userId="1b6b3aba618dadac" providerId="LiveId" clId="{F15EF193-8B79-469E-A679-E368E8CFF9B6}" dt="2023-09-27T08:50:51.550" v="3511" actId="1076"/>
          <ac:picMkLst>
            <pc:docMk/>
            <pc:sldMk cId="2079133897" sldId="857"/>
            <ac:picMk id="5" creationId="{AEC13554-E078-2838-A1FE-BAF0715EB4FB}"/>
          </ac:picMkLst>
        </pc:picChg>
        <pc:picChg chg="add mod">
          <ac:chgData name="Timo Mühlhaus" userId="1b6b3aba618dadac" providerId="LiveId" clId="{F15EF193-8B79-469E-A679-E368E8CFF9B6}" dt="2023-09-27T08:50:53.295" v="3512" actId="1076"/>
          <ac:picMkLst>
            <pc:docMk/>
            <pc:sldMk cId="2079133897" sldId="857"/>
            <ac:picMk id="7" creationId="{E34C3AD4-1097-731C-58EC-F64433247F36}"/>
          </ac:picMkLst>
        </pc:picChg>
        <pc:picChg chg="add del mod">
          <ac:chgData name="Timo Mühlhaus" userId="1b6b3aba618dadac" providerId="LiveId" clId="{F15EF193-8B79-469E-A679-E368E8CFF9B6}" dt="2023-09-27T08:50:36.708" v="3507" actId="478"/>
          <ac:picMkLst>
            <pc:docMk/>
            <pc:sldMk cId="2079133897" sldId="857"/>
            <ac:picMk id="9" creationId="{62D296DC-E321-9E8C-D9A0-882D7B597642}"/>
          </ac:picMkLst>
        </pc:picChg>
        <pc:picChg chg="add del mod">
          <ac:chgData name="Timo Mühlhaus" userId="1b6b3aba618dadac" providerId="LiveId" clId="{F15EF193-8B79-469E-A679-E368E8CFF9B6}" dt="2023-09-27T08:50:36.708" v="3507" actId="478"/>
          <ac:picMkLst>
            <pc:docMk/>
            <pc:sldMk cId="2079133897" sldId="857"/>
            <ac:picMk id="11" creationId="{D12A4EC9-74C3-9970-2912-6A15D019181F}"/>
          </ac:picMkLst>
        </pc:picChg>
        <pc:picChg chg="add mod">
          <ac:chgData name="Timo Mühlhaus" userId="1b6b3aba618dadac" providerId="LiveId" clId="{F15EF193-8B79-469E-A679-E368E8CFF9B6}" dt="2023-09-27T08:50:43.573" v="3509" actId="1076"/>
          <ac:picMkLst>
            <pc:docMk/>
            <pc:sldMk cId="2079133897" sldId="857"/>
            <ac:picMk id="13" creationId="{52DB10AB-9AED-7848-37F2-59B92E7BD041}"/>
          </ac:picMkLst>
        </pc:picChg>
        <pc:picChg chg="add del">
          <ac:chgData name="Timo Mühlhaus" userId="1b6b3aba618dadac" providerId="LiveId" clId="{F15EF193-8B79-469E-A679-E368E8CFF9B6}" dt="2023-09-27T08:50:36.708" v="3507" actId="478"/>
          <ac:picMkLst>
            <pc:docMk/>
            <pc:sldMk cId="2079133897" sldId="857"/>
            <ac:picMk id="15" creationId="{CA63AEFD-DE04-BA4A-167B-7FB9F57EC4BF}"/>
          </ac:picMkLst>
        </pc:picChg>
      </pc:sldChg>
      <pc:sldChg chg="addSp delSp modSp new del mod">
        <pc:chgData name="Timo Mühlhaus" userId="1b6b3aba618dadac" providerId="LiveId" clId="{F15EF193-8B79-469E-A679-E368E8CFF9B6}" dt="2023-09-27T07:51:29.337" v="2901" actId="47"/>
        <pc:sldMkLst>
          <pc:docMk/>
          <pc:sldMk cId="3151466819" sldId="857"/>
        </pc:sldMkLst>
        <pc:spChg chg="del mod">
          <ac:chgData name="Timo Mühlhaus" userId="1b6b3aba618dadac" providerId="LiveId" clId="{F15EF193-8B79-469E-A679-E368E8CFF9B6}" dt="2023-09-27T07:50:37.977" v="2890" actId="21"/>
          <ac:spMkLst>
            <pc:docMk/>
            <pc:sldMk cId="3151466819" sldId="857"/>
            <ac:spMk id="3" creationId="{5F5F96D9-905F-B73F-E23C-ADFEA2B76394}"/>
          </ac:spMkLst>
        </pc:spChg>
        <pc:spChg chg="add mod">
          <ac:chgData name="Timo Mühlhaus" userId="1b6b3aba618dadac" providerId="LiveId" clId="{F15EF193-8B79-469E-A679-E368E8CFF9B6}" dt="2023-09-27T07:50:37.977" v="2890" actId="21"/>
          <ac:spMkLst>
            <pc:docMk/>
            <pc:sldMk cId="3151466819" sldId="857"/>
            <ac:spMk id="5" creationId="{F30DA7CD-8272-7BC1-5EC9-8444BC33A686}"/>
          </ac:spMkLst>
        </pc:spChg>
      </pc:sldChg>
      <pc:sldChg chg="addSp delSp modSp add mod">
        <pc:chgData name="Timo Mühlhaus" userId="1b6b3aba618dadac" providerId="LiveId" clId="{F15EF193-8B79-469E-A679-E368E8CFF9B6}" dt="2023-09-27T08:50:30.154" v="3506" actId="1035"/>
        <pc:sldMkLst>
          <pc:docMk/>
          <pc:sldMk cId="3766072049" sldId="858"/>
        </pc:sldMkLst>
        <pc:spChg chg="add del mod">
          <ac:chgData name="Timo Mühlhaus" userId="1b6b3aba618dadac" providerId="LiveId" clId="{F15EF193-8B79-469E-A679-E368E8CFF9B6}" dt="2023-09-27T08:27:33.073" v="3199" actId="21"/>
          <ac:spMkLst>
            <pc:docMk/>
            <pc:sldMk cId="3766072049" sldId="858"/>
            <ac:spMk id="3" creationId="{62282554-EB6A-8936-3B76-F0F8188E0F59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13" creationId="{96E9EF4D-5944-41F4-B342-8127C9BBAC64}"/>
          </ac:spMkLst>
        </pc:spChg>
        <pc:spChg chg="mod">
          <ac:chgData name="Timo Mühlhaus" userId="1b6b3aba618dadac" providerId="LiveId" clId="{F15EF193-8B79-469E-A679-E368E8CFF9B6}" dt="2023-09-27T08:26:23.651" v="3180" actId="207"/>
          <ac:spMkLst>
            <pc:docMk/>
            <pc:sldMk cId="3766072049" sldId="858"/>
            <ac:spMk id="14" creationId="{1559F3AA-00B8-4DFA-858B-D61797C2F644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15" creationId="{430A8B69-BFE5-43D4-A340-6E20998A3580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16" creationId="{6932BA9E-285F-408A-9CD8-CA1DE492A6C3}"/>
          </ac:spMkLst>
        </pc:spChg>
        <pc:spChg chg="mod">
          <ac:chgData name="Timo Mühlhaus" userId="1b6b3aba618dadac" providerId="LiveId" clId="{F15EF193-8B79-469E-A679-E368E8CFF9B6}" dt="2023-09-27T08:26:02.959" v="3179" actId="207"/>
          <ac:spMkLst>
            <pc:docMk/>
            <pc:sldMk cId="3766072049" sldId="858"/>
            <ac:spMk id="17" creationId="{345A1416-C190-4F95-88DC-BF6E6022E02A}"/>
          </ac:spMkLst>
        </pc:spChg>
        <pc:spChg chg="mod">
          <ac:chgData name="Timo Mühlhaus" userId="1b6b3aba618dadac" providerId="LiveId" clId="{F15EF193-8B79-469E-A679-E368E8CFF9B6}" dt="2023-09-27T08:26:02.959" v="3179" actId="207"/>
          <ac:spMkLst>
            <pc:docMk/>
            <pc:sldMk cId="3766072049" sldId="858"/>
            <ac:spMk id="18" creationId="{A5349926-996A-4D9D-AD0C-039D0EBDABDA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19" creationId="{EDD29A80-4881-4336-A848-75EB11958A63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0" creationId="{DEE9086D-D51B-4709-BD38-F559A8A32BC9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1" creationId="{1DA7FCC7-65DC-43EE-B001-DEE5CF25847F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2" creationId="{31D142CD-47BF-4B4F-92C5-D8655D58B1A2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3" creationId="{9D666967-7976-471A-860B-08EBB47D2BCC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4" creationId="{0FD66823-B7BF-4E02-98B9-7AE3E2086B30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5" creationId="{8B3AB988-690E-4314-A4B3-BD8143565BFD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6" creationId="{AC8E2E8A-AD29-4633-B627-CBD24867F331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7" creationId="{22D7C4AA-A497-4907-9DB7-B59272AB9565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28" creationId="{A4A0AA74-0A7F-4F05-8E24-034C9E409F20}"/>
          </ac:spMkLst>
        </pc:spChg>
        <pc:spChg chg="mod">
          <ac:chgData name="Timo Mühlhaus" userId="1b6b3aba618dadac" providerId="LiveId" clId="{F15EF193-8B79-469E-A679-E368E8CFF9B6}" dt="2023-09-27T08:26:02.959" v="3179" actId="207"/>
          <ac:spMkLst>
            <pc:docMk/>
            <pc:sldMk cId="3766072049" sldId="858"/>
            <ac:spMk id="29" creationId="{9820B634-DC08-4910-9979-A2A40F1596C5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30" creationId="{55632684-1637-4D7B-946D-4EF67BED2BD7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31" creationId="{C8F6547F-4237-4112-831B-437C92F82C92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32" creationId="{A7DBA9DF-1C8D-49FD-8BB3-54C6798E9404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33" creationId="{25257A6B-CB69-42EC-9C0C-21E72A1D14BC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34" creationId="{921CA3E3-DC07-415D-9D3A-40F71FC28763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35" creationId="{5C708BAF-98E2-4114-8741-44D7DCCCD046}"/>
          </ac:spMkLst>
        </pc:spChg>
        <pc:spChg chg="mod">
          <ac:chgData name="Timo Mühlhaus" userId="1b6b3aba618dadac" providerId="LiveId" clId="{F15EF193-8B79-469E-A679-E368E8CFF9B6}" dt="2023-09-27T08:25:48.870" v="3178" actId="207"/>
          <ac:spMkLst>
            <pc:docMk/>
            <pc:sldMk cId="3766072049" sldId="858"/>
            <ac:spMk id="36" creationId="{5124EDD3-D15E-45AD-84CF-4AF8DE5C63C2}"/>
          </ac:spMkLst>
        </pc:spChg>
        <pc:spChg chg="mod">
          <ac:chgData name="Timo Mühlhaus" userId="1b6b3aba618dadac" providerId="LiveId" clId="{F15EF193-8B79-469E-A679-E368E8CFF9B6}" dt="2023-09-27T08:25:48.870" v="3178" actId="207"/>
          <ac:spMkLst>
            <pc:docMk/>
            <pc:sldMk cId="3766072049" sldId="858"/>
            <ac:spMk id="37" creationId="{E9083066-AECE-45E1-9183-F11B92657167}"/>
          </ac:spMkLst>
        </pc:spChg>
        <pc:spChg chg="mod">
          <ac:chgData name="Timo Mühlhaus" userId="1b6b3aba618dadac" providerId="LiveId" clId="{F15EF193-8B79-469E-A679-E368E8CFF9B6}" dt="2023-09-27T08:25:48.870" v="3178" actId="207"/>
          <ac:spMkLst>
            <pc:docMk/>
            <pc:sldMk cId="3766072049" sldId="858"/>
            <ac:spMk id="38" creationId="{40B98E47-1047-4F35-B49B-D440FAAC0A10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39" creationId="{EFCE6741-67D1-4235-9231-1FEB5C3A2E32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40" creationId="{F5F6C80C-EE2E-4B86-94BF-547B648360EA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41" creationId="{42C11809-FF76-4F7D-BE7F-08A4AD9FA94C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42" creationId="{68A14AE5-F898-4B8C-9BDB-25FC7E6EBBE7}"/>
          </ac:spMkLst>
        </pc:spChg>
        <pc:spChg chg="mod">
          <ac:chgData name="Timo Mühlhaus" userId="1b6b3aba618dadac" providerId="LiveId" clId="{F15EF193-8B79-469E-A679-E368E8CFF9B6}" dt="2023-09-27T08:25:35.835" v="3177" actId="207"/>
          <ac:spMkLst>
            <pc:docMk/>
            <pc:sldMk cId="3766072049" sldId="858"/>
            <ac:spMk id="43" creationId="{DDFADBD0-4BD9-44C6-AB83-957FDAB76423}"/>
          </ac:spMkLst>
        </pc:spChg>
        <pc:spChg chg="del">
          <ac:chgData name="Timo Mühlhaus" userId="1b6b3aba618dadac" providerId="LiveId" clId="{F15EF193-8B79-469E-A679-E368E8CFF9B6}" dt="2023-09-27T08:49:42.206" v="3487" actId="478"/>
          <ac:spMkLst>
            <pc:docMk/>
            <pc:sldMk cId="3766072049" sldId="858"/>
            <ac:spMk id="81" creationId="{97333FCA-1DF1-4666-BE91-D32C92E2C737}"/>
          </ac:spMkLst>
        </pc:spChg>
        <pc:spChg chg="del">
          <ac:chgData name="Timo Mühlhaus" userId="1b6b3aba618dadac" providerId="LiveId" clId="{F15EF193-8B79-469E-A679-E368E8CFF9B6}" dt="2023-09-27T08:49:36.831" v="3485" actId="478"/>
          <ac:spMkLst>
            <pc:docMk/>
            <pc:sldMk cId="3766072049" sldId="858"/>
            <ac:spMk id="82" creationId="{8FCA47B1-A861-4116-9AC6-2B02B3102F27}"/>
          </ac:spMkLst>
        </pc:spChg>
        <pc:spChg chg="del">
          <ac:chgData name="Timo Mühlhaus" userId="1b6b3aba618dadac" providerId="LiveId" clId="{F15EF193-8B79-469E-A679-E368E8CFF9B6}" dt="2023-09-27T08:49:35.374" v="3484" actId="478"/>
          <ac:spMkLst>
            <pc:docMk/>
            <pc:sldMk cId="3766072049" sldId="858"/>
            <ac:spMk id="83" creationId="{F63828D4-AE5A-4E72-964E-F2C35313E398}"/>
          </ac:spMkLst>
        </pc:spChg>
        <pc:spChg chg="del">
          <ac:chgData name="Timo Mühlhaus" userId="1b6b3aba618dadac" providerId="LiveId" clId="{F15EF193-8B79-469E-A679-E368E8CFF9B6}" dt="2023-09-27T08:49:39.972" v="3486" actId="478"/>
          <ac:spMkLst>
            <pc:docMk/>
            <pc:sldMk cId="3766072049" sldId="858"/>
            <ac:spMk id="84" creationId="{13441A7D-2691-4AFF-AD7A-32115C66E701}"/>
          </ac:spMkLst>
        </pc:spChg>
        <pc:grpChg chg="mod">
          <ac:chgData name="Timo Mühlhaus" userId="1b6b3aba618dadac" providerId="LiveId" clId="{F15EF193-8B79-469E-A679-E368E8CFF9B6}" dt="2023-09-27T08:25:35.835" v="3177" actId="207"/>
          <ac:grpSpMkLst>
            <pc:docMk/>
            <pc:sldMk cId="3766072049" sldId="858"/>
            <ac:grpSpMk id="12" creationId="{32077374-DC4F-4F61-86DE-8F8FF558DB3F}"/>
          </ac:grpSpMkLst>
        </pc:grpChg>
        <pc:grpChg chg="del">
          <ac:chgData name="Timo Mühlhaus" userId="1b6b3aba618dadac" providerId="LiveId" clId="{F15EF193-8B79-469E-A679-E368E8CFF9B6}" dt="2023-09-27T08:49:39.972" v="3486" actId="478"/>
          <ac:grpSpMkLst>
            <pc:docMk/>
            <pc:sldMk cId="3766072049" sldId="858"/>
            <ac:grpSpMk id="80" creationId="{3641B8D5-536F-4E1E-924F-5A418E1F75B6}"/>
          </ac:grpSpMkLst>
        </pc:grpChg>
        <pc:picChg chg="add mod">
          <ac:chgData name="Timo Mühlhaus" userId="1b6b3aba618dadac" providerId="LiveId" clId="{F15EF193-8B79-469E-A679-E368E8CFF9B6}" dt="2023-09-27T08:49:28.047" v="3483" actId="1038"/>
          <ac:picMkLst>
            <pc:docMk/>
            <pc:sldMk cId="3766072049" sldId="858"/>
            <ac:picMk id="4" creationId="{8B20472B-13CD-9B46-D8A0-C1C28A27BFE7}"/>
          </ac:picMkLst>
        </pc:picChg>
        <pc:picChg chg="add mod">
          <ac:chgData name="Timo Mühlhaus" userId="1b6b3aba618dadac" providerId="LiveId" clId="{F15EF193-8B79-469E-A679-E368E8CFF9B6}" dt="2023-09-27T08:50:10.910" v="3491" actId="1076"/>
          <ac:picMkLst>
            <pc:docMk/>
            <pc:sldMk cId="3766072049" sldId="858"/>
            <ac:picMk id="5" creationId="{82B597D2-3FA4-627A-7242-A0C1DCE506FD}"/>
          </ac:picMkLst>
        </pc:picChg>
        <pc:picChg chg="add mod">
          <ac:chgData name="Timo Mühlhaus" userId="1b6b3aba618dadac" providerId="LiveId" clId="{F15EF193-8B79-469E-A679-E368E8CFF9B6}" dt="2023-09-27T08:50:30.154" v="3506" actId="1035"/>
          <ac:picMkLst>
            <pc:docMk/>
            <pc:sldMk cId="3766072049" sldId="858"/>
            <ac:picMk id="6" creationId="{16FA39EC-2147-E7C6-9872-5F30D060D790}"/>
          </ac:picMkLst>
        </pc:picChg>
        <pc:picChg chg="add mod">
          <ac:chgData name="Timo Mühlhaus" userId="1b6b3aba618dadac" providerId="LiveId" clId="{F15EF193-8B79-469E-A679-E368E8CFF9B6}" dt="2023-09-27T08:50:20.727" v="3494" actId="1076"/>
          <ac:picMkLst>
            <pc:docMk/>
            <pc:sldMk cId="3766072049" sldId="858"/>
            <ac:picMk id="7" creationId="{FEACFB41-8423-E0C1-C6A4-F5B76445EAE7}"/>
          </ac:picMkLst>
        </pc:picChg>
        <pc:picChg chg="add mod">
          <ac:chgData name="Timo Mühlhaus" userId="1b6b3aba618dadac" providerId="LiveId" clId="{F15EF193-8B79-469E-A679-E368E8CFF9B6}" dt="2023-09-27T08:48:41.121" v="3469" actId="1076"/>
          <ac:picMkLst>
            <pc:docMk/>
            <pc:sldMk cId="3766072049" sldId="858"/>
            <ac:picMk id="2050" creationId="{2C14F87E-B1BE-8712-8350-96082B8B0D17}"/>
          </ac:picMkLst>
        </pc:picChg>
      </pc:sldChg>
      <pc:sldChg chg="addSp delSp modSp add mod">
        <pc:chgData name="Timo Mühlhaus" userId="1b6b3aba618dadac" providerId="LiveId" clId="{F15EF193-8B79-469E-A679-E368E8CFF9B6}" dt="2023-09-27T08:41:07.649" v="3448" actId="1035"/>
        <pc:sldMkLst>
          <pc:docMk/>
          <pc:sldMk cId="4218107558" sldId="859"/>
        </pc:sldMkLst>
        <pc:spChg chg="del">
          <ac:chgData name="Timo Mühlhaus" userId="1b6b3aba618dadac" providerId="LiveId" clId="{F15EF193-8B79-469E-A679-E368E8CFF9B6}" dt="2023-09-27T08:35:48.053" v="3238" actId="478"/>
          <ac:spMkLst>
            <pc:docMk/>
            <pc:sldMk cId="4218107558" sldId="859"/>
            <ac:spMk id="3" creationId="{95E1AEAD-33EF-3D4C-F4BB-F2DF31A0EBEF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" creationId="{E5770D81-247D-47A1-A0CF-3A8292048DA4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6" creationId="{6DCB6683-D6DC-4AD4-864C-94C0B60FC90E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7" creationId="{356D45A3-C0C2-4EA1-9CF9-BDD35F741696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9" creationId="{62CED81F-7617-4C1E-B5D3-1E1505BE462F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13" creationId="{5E5C6DE2-5837-4988-B243-600506FBD8A6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14" creationId="{C848D7C0-6D7F-48E6-B7A1-8A032190BE37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16" creationId="{A3E45665-274C-44E2-86CA-36D5FC7DBF04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17" creationId="{AF71A2A0-4938-4AC3-9E98-368606DB254A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18" creationId="{0B96C4CA-09B6-4516-8C38-FF77CB73F53E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19" creationId="{2AA78E52-F125-400B-9D9A-340080824FF7}"/>
          </ac:spMkLst>
        </pc:spChg>
        <pc:spChg chg="del mod">
          <ac:chgData name="Timo Mühlhaus" userId="1b6b3aba618dadac" providerId="LiveId" clId="{F15EF193-8B79-469E-A679-E368E8CFF9B6}" dt="2023-09-27T08:37:40.350" v="3369" actId="478"/>
          <ac:spMkLst>
            <pc:docMk/>
            <pc:sldMk cId="4218107558" sldId="859"/>
            <ac:spMk id="21" creationId="{E270A2ED-3106-4C35-B57C-4E9F24D01FBA}"/>
          </ac:spMkLst>
        </pc:spChg>
        <pc:spChg chg="del mod">
          <ac:chgData name="Timo Mühlhaus" userId="1b6b3aba618dadac" providerId="LiveId" clId="{F15EF193-8B79-469E-A679-E368E8CFF9B6}" dt="2023-09-27T08:38:08.102" v="3375" actId="478"/>
          <ac:spMkLst>
            <pc:docMk/>
            <pc:sldMk cId="4218107558" sldId="859"/>
            <ac:spMk id="23" creationId="{87C6F2B2-F7C2-448D-A361-77C298AA1CEF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25" creationId="{4047C54D-7520-815F-8DE5-F504CDEF857E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29" creationId="{D550F857-2CCE-5094-44BF-51AAE44FE234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0" creationId="{A837E5F4-8564-2722-B5C8-855E72DB9C60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1" creationId="{30B3366A-3D8F-ED6A-0AE0-F005D078E4E4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3" creationId="{C1AD8396-BE1B-E5F8-50D4-395419409E62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4" creationId="{9F586502-83DB-63B7-083A-E9A8C81EE7CA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5" creationId="{EE7889C8-41D3-28D9-5FF8-DB02AE85C704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6" creationId="{AE3CB96E-1701-9CF7-9027-E2AF92BA9445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0" creationId="{ABCCEAC3-DBD8-27B4-41A7-B7638E631EFD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1" creationId="{24DF430F-38CE-ED83-A7CC-267340105429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2" creationId="{81586A5F-6272-03C9-213D-43BA1D0E643A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4" creationId="{BEF6793A-2584-D339-E282-63B99850E345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5" creationId="{BFEE0F52-91D1-B072-C109-52324621AA62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6" creationId="{BEFF05A0-02D0-E725-9166-C334E446E8CC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7" creationId="{F99C2B3F-FBFD-2706-7719-59714C18D433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1" creationId="{7AD31748-AF3B-075A-5365-0987C447C27F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2" creationId="{0D5A7D21-431E-6460-5B2F-A2964C408632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3" creationId="{0A3897D2-CB30-7CBE-37A1-7C2973A7DD10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5" creationId="{08B3D5B9-0DF2-BC91-C3AA-7C619B5B10BA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6" creationId="{11B16272-2D61-9FE9-1F33-4156D031C0C7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7" creationId="{A0F98755-1285-3257-4CD3-14CCBE5864FD}"/>
          </ac:spMkLst>
        </pc:spChg>
        <pc:spChg chg="add mod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59" creationId="{01CED1F5-2050-E35B-B476-E89DE05557BE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61" creationId="{4D5F6349-361B-7723-478F-52B96AC520BC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62" creationId="{863F64A1-CA5C-246A-9634-803B1AC2009B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63" creationId="{437BF063-55FC-596C-0275-BD262A2BFB48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128" creationId="{638416C0-473B-FDD1-48D2-D42E52F4FE90}"/>
          </ac:spMkLst>
        </pc:spChg>
        <pc:spChg chg="del mod topLvl">
          <ac:chgData name="Timo Mühlhaus" userId="1b6b3aba618dadac" providerId="LiveId" clId="{F15EF193-8B79-469E-A679-E368E8CFF9B6}" dt="2023-09-27T08:37:11.355" v="3365" actId="478"/>
          <ac:spMkLst>
            <pc:docMk/>
            <pc:sldMk cId="4218107558" sldId="859"/>
            <ac:spMk id="143" creationId="{6F7A3E9B-12B4-436D-8A65-D4AA80382C1F}"/>
          </ac:spMkLst>
        </pc:spChg>
        <pc:spChg chg="del mod topLvl">
          <ac:chgData name="Timo Mühlhaus" userId="1b6b3aba618dadac" providerId="LiveId" clId="{F15EF193-8B79-469E-A679-E368E8CFF9B6}" dt="2023-09-27T08:37:11.355" v="3365" actId="478"/>
          <ac:spMkLst>
            <pc:docMk/>
            <pc:sldMk cId="4218107558" sldId="859"/>
            <ac:spMk id="147" creationId="{F87C4774-D1B5-4D71-9640-4C8B98738E50}"/>
          </ac:spMkLst>
        </pc:spChg>
        <pc:spChg chg="del mod topLvl">
          <ac:chgData name="Timo Mühlhaus" userId="1b6b3aba618dadac" providerId="LiveId" clId="{F15EF193-8B79-469E-A679-E368E8CFF9B6}" dt="2023-09-27T08:37:11.355" v="3365" actId="478"/>
          <ac:spMkLst>
            <pc:docMk/>
            <pc:sldMk cId="4218107558" sldId="859"/>
            <ac:spMk id="206" creationId="{89771F39-7A75-42EC-9BDC-CB60AD901D36}"/>
          </ac:spMkLst>
        </pc:spChg>
        <pc:spChg chg="del mod topLvl">
          <ac:chgData name="Timo Mühlhaus" userId="1b6b3aba618dadac" providerId="LiveId" clId="{F15EF193-8B79-469E-A679-E368E8CFF9B6}" dt="2023-09-27T08:37:11.355" v="3365" actId="478"/>
          <ac:spMkLst>
            <pc:docMk/>
            <pc:sldMk cId="4218107558" sldId="859"/>
            <ac:spMk id="222" creationId="{A08B9FE7-5959-4CEC-8E19-F711469FD04D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238" creationId="{642AAFF1-5AFC-47D6-B105-8ADDF00C6B13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60" creationId="{19368132-8E5D-4A24-A51F-DF85EBE1DB7F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61" creationId="{4761C77D-48AC-4E77-9161-162D749D18E9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274" creationId="{FDEC9D42-BEBB-46AA-A2A4-14B8737D512C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276" creationId="{2F999151-468B-4739-ABBE-37582D8DB4E6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277" creationId="{D3B94BE1-7EF2-4F55-9F44-D2E93D2F1A2E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78" creationId="{958018D2-B4B3-45C6-B03E-C4E37D3C7F0E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79" creationId="{4033341C-9FD3-4148-A5E5-9D0BF8383E49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80" creationId="{EC24FABE-8022-4C0A-88EE-524304C27C23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86" creationId="{52FDE6E7-C31A-4021-AB03-5F08BDE5F620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89" creationId="{CB34A375-ACD8-4AB3-8A2B-7E5DF3BC2FD2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292" creationId="{14AE5F34-E694-4701-A91E-247BD3D379AE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296" creationId="{A5E06A09-6A31-4D5B-B047-DBA6C09E3CE7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297" creationId="{CF9D9342-7789-4DFE-83EB-487F539985BA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299" creationId="{AEF69DB8-A643-40AC-AD16-E8BA819513E6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00" creationId="{08E4F29B-8091-45A9-86A7-4E19BAA1CF20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01" creationId="{016B147A-B11E-4FC6-90B2-95FE35E961ED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02" creationId="{25BE93D5-48F2-49FC-A75E-D5EFDD6EE3B6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04" creationId="{3067182A-07B1-48DA-9AEF-26FCAE7354FE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05" creationId="{CF295435-BA97-4744-9A97-E9CA0DEC62A8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06" creationId="{6AE5C541-4EFD-46D8-BFDE-99DE66E74953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07" creationId="{F1F0C528-F57B-425D-8726-DBF52900012B}"/>
          </ac:spMkLst>
        </pc:spChg>
        <pc:spChg chg="del mod topLvl">
          <ac:chgData name="Timo Mühlhaus" userId="1b6b3aba618dadac" providerId="LiveId" clId="{F15EF193-8B79-469E-A679-E368E8CFF9B6}" dt="2023-09-27T08:37:11.355" v="3365" actId="478"/>
          <ac:spMkLst>
            <pc:docMk/>
            <pc:sldMk cId="4218107558" sldId="859"/>
            <ac:spMk id="310" creationId="{490BAF47-93EA-4540-8D75-91C2523D87A0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11" creationId="{27FEFEA4-CC79-4E64-A95D-3F4F232CA579}"/>
          </ac:spMkLst>
        </pc:spChg>
        <pc:spChg chg="del mod topLvl">
          <ac:chgData name="Timo Mühlhaus" userId="1b6b3aba618dadac" providerId="LiveId" clId="{F15EF193-8B79-469E-A679-E368E8CFF9B6}" dt="2023-09-27T08:37:17.062" v="3367" actId="478"/>
          <ac:spMkLst>
            <pc:docMk/>
            <pc:sldMk cId="4218107558" sldId="859"/>
            <ac:spMk id="312" creationId="{383F036F-D7B1-4B40-B0C4-8EF99FF5E570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13" creationId="{B9C3909F-03BD-4565-822F-4BD0D31956F3}"/>
          </ac:spMkLst>
        </pc:spChg>
        <pc:spChg chg="del mod topLvl">
          <ac:chgData name="Timo Mühlhaus" userId="1b6b3aba618dadac" providerId="LiveId" clId="{F15EF193-8B79-469E-A679-E368E8CFF9B6}" dt="2023-09-27T08:37:11.355" v="3365" actId="478"/>
          <ac:spMkLst>
            <pc:docMk/>
            <pc:sldMk cId="4218107558" sldId="859"/>
            <ac:spMk id="314" creationId="{524E1204-6E74-4E49-A702-EB575AE4FB52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17" creationId="{E5183798-FDC6-44B2-B9BA-585C1076FE59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18" creationId="{5D39B983-F709-4202-98D3-CE07887E9D36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20" creationId="{CEF26B43-2EC4-4B89-9B84-890D9565EBE3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23" creationId="{9C7D7E0D-2E3E-49F8-8BB5-A163835843C4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24" creationId="{9F5473DA-778A-40B1-BDE6-76A86DEE1E47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25" creationId="{C7376BBE-0635-4757-B660-4EA2C284A08B}"/>
          </ac:spMkLst>
        </pc:spChg>
        <pc:spChg chg="del mod topLvl">
          <ac:chgData name="Timo Mühlhaus" userId="1b6b3aba618dadac" providerId="LiveId" clId="{F15EF193-8B79-469E-A679-E368E8CFF9B6}" dt="2023-09-27T08:37:11.355" v="3365" actId="478"/>
          <ac:spMkLst>
            <pc:docMk/>
            <pc:sldMk cId="4218107558" sldId="859"/>
            <ac:spMk id="326" creationId="{EFCC568F-ADE5-4B2E-A0D5-8740725BA4F0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28" creationId="{8F6D6090-6331-48D9-B34D-E85CF703FF21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30" creationId="{A9F5EF08-B728-4354-A9B2-06A1DC024AAA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31" creationId="{DD8694CC-F501-4433-BCA7-926B8F4D72DA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33" creationId="{D1B14FC9-CAFF-4E3E-8245-C17826F1C9E2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35" creationId="{1CD4B5A8-9754-4524-AE94-3A48389B1B8C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36" creationId="{2A473837-9522-48C7-B6E0-CA51913BE844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37" creationId="{4EF61923-C95A-47F1-9C49-54626ECDFB5C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38" creationId="{F37CE637-2BF6-463F-924E-F71751CBA311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41" creationId="{10C7D39B-9059-4902-BFAD-13BFEB8BD34A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43" creationId="{920822E6-909F-4159-993C-E2D76596A429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44" creationId="{F7D76010-CD46-41E1-89E9-34BDAFBE4533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47" creationId="{59E9D29B-2CC6-47AD-B3D1-A253B52DCDE7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48" creationId="{C78AA318-77CB-4A97-AA6F-0C08539539F8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49" creationId="{EFC38DCB-1207-4B39-BEFF-CEF68C87C7E2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50" creationId="{F23AC0B3-C431-4580-B0F9-9AB390D89E78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51" creationId="{6F34F3CD-A049-42DB-BB8A-C1402C349B0A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53" creationId="{8D104C0E-0D9A-4617-81C6-158ED24AF104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54" creationId="{32B0006E-1BE2-4FE8-889B-F59610709C89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55" creationId="{C73DEEE0-AE8D-44BF-9FB8-4A83AEC91064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56" creationId="{D7F92843-F00C-43AE-98C8-D839FADBA8A7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60" creationId="{89D16380-D509-45BE-AE9D-06EBFD9EDFE4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61" creationId="{25EF1FF7-1094-4AB3-AAA1-61E603BF5492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62" creationId="{7D9DB5B8-98E3-4A37-BF17-4E096211E539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63" creationId="{A025A7FC-B3A0-4961-8D34-210A8552F9F8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65" creationId="{B7F00C36-1A72-4624-9DE9-1EC2FBE1EEE2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66" creationId="{55AE0C3D-1499-4917-8B58-05C545EA5290}"/>
          </ac:spMkLst>
        </pc:spChg>
        <pc:spChg chg="mod">
          <ac:chgData name="Timo Mühlhaus" userId="1b6b3aba618dadac" providerId="LiveId" clId="{F15EF193-8B79-469E-A679-E368E8CFF9B6}" dt="2023-09-27T08:36:57.979" v="3362" actId="1076"/>
          <ac:spMkLst>
            <pc:docMk/>
            <pc:sldMk cId="4218107558" sldId="859"/>
            <ac:spMk id="367" creationId="{BDCDB88B-3728-414B-86D1-60F31ED2E168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68" creationId="{E25DBDED-CFB3-49F3-8A0D-4A006D2EFC6B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70" creationId="{BE473D97-48B9-4725-9789-857D4B0039CD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71" creationId="{AECD1CC5-E747-4725-B27C-589F3461727B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72" creationId="{F539D586-B3D2-42FF-98BA-0D332FC03972}"/>
          </ac:spMkLst>
        </pc:spChg>
        <pc:spChg chg="mod">
          <ac:chgData name="Timo Mühlhaus" userId="1b6b3aba618dadac" providerId="LiveId" clId="{F15EF193-8B79-469E-A679-E368E8CFF9B6}" dt="2023-09-27T08:38:19.300" v="3378" actId="165"/>
          <ac:spMkLst>
            <pc:docMk/>
            <pc:sldMk cId="4218107558" sldId="859"/>
            <ac:spMk id="373" creationId="{E46DC7FB-EB5E-4884-8F2B-BC10DCE76227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74" creationId="{AC484687-1F66-4D1B-978D-84C95491B806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75" creationId="{C5BA9153-A316-45B9-ACA6-EE53219AB63E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76" creationId="{84091304-DA3B-413D-B621-08F86FF5CBFD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77" creationId="{2E83BFA0-C461-4DA5-8ED0-FDBEE3A6B85F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78" creationId="{301DA033-AD32-4DE2-87B7-0F5AC8039B81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79" creationId="{1DE583A8-20CF-4728-94C9-84591539429D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82" creationId="{8A4CF3D8-8D70-42DA-8DF4-C46B079C1F74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83" creationId="{79A10AB4-EEBB-45D9-8E31-B4DC1A80EAAD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85" creationId="{4AE4594A-E54A-409A-9A47-899A017EC3AE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86" creationId="{BD45C0A0-F30D-4320-B1E9-2C9725F005D2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87" creationId="{B2AE539D-4EE2-4EC2-9963-41D1746E13F6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89" creationId="{A45F44A1-A218-4CA1-8A08-0C6988648C55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390" creationId="{E4094F47-7AA2-4E38-AE26-C4682A0EE865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92" creationId="{98E456A3-EABC-48ED-AA17-EC6C748DAF37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93" creationId="{D61A3671-DC6A-4E59-B65C-9B3C831365CF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394" creationId="{C71DBA36-3BE0-4DC7-9398-99E50BCE12B6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95" creationId="{84A7546B-092F-4AD7-ACC1-CFF0DED322C2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398" creationId="{4E94894D-2E8B-45B7-AE28-34389982A9E6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401" creationId="{BED7159D-4D6B-4538-A74D-492D6C53684B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404" creationId="{9CCE4129-4939-407E-B7D9-F3896A4F7C27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405" creationId="{9C8FB80F-6991-423B-BF34-D65C30512E73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406" creationId="{A9B7EEE7-6F94-495F-9FAF-13DF0A0DFE9A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407" creationId="{CE337B23-7A4C-4744-B743-32C27BEC2C92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408" creationId="{BEB7AB93-6D75-472F-B297-02A2C6540640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71" creationId="{EBFB504A-805D-44CF-9129-F20E8AAD6A90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72" creationId="{8B8F16A4-26CC-4335-89FB-324B669C36BF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77" creationId="{D2EC7E8B-4053-4491-98F0-BD71EA7DA57A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81" creationId="{CEFC1019-45AE-48EE-BF2D-3BBC9553F26D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82" creationId="{1E955318-30DC-4DCA-896A-D51168620890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83" creationId="{2AE72491-0F49-4F21-A924-CB2BE9E0543C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85" creationId="{3D950964-0563-48C5-BE89-9AA81CC29084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86" creationId="{36DF3D76-D64C-463A-B177-7F4C76CA5548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87" creationId="{0A31A436-5BC0-4919-9413-B1645CBD5578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88" creationId="{8337EFAD-43A4-41D4-AA51-460C4EB3A8C7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92" creationId="{76D0958A-C1CD-4833-AA81-2519CD349669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93" creationId="{D352BE0A-11B5-451B-B4BA-A8D00C2AB486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94" creationId="{5E40D80D-CA77-428D-B5EF-ED1BD00B61EF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96" creationId="{30E2F945-ABEB-425B-97F6-FA418660E74B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97" creationId="{15BE7118-1C1D-4430-8E47-A3B6C33ED9E7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98" creationId="{4E81349B-7D3F-400F-A655-62550E5EEAA3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499" creationId="{B0B02B83-B3DF-48C3-9294-9AB793F0A93C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03" creationId="{E60D9210-2C3F-48E2-B62E-9E0C703BA3CF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04" creationId="{9E58E9A4-7E58-4FF9-9A4C-76B469E01224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05" creationId="{6D4909CE-19A7-4498-A448-ECFBF450B987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07" creationId="{A330CF3A-192A-4808-A8C9-5B7A249583D4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08" creationId="{7048657F-1EB3-4738-9A24-9D9A0E7DC0A7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09" creationId="{FDD56355-E1C9-4F90-A4F1-06B4ADB97B22}"/>
          </ac:spMkLst>
        </pc:spChg>
        <pc:spChg chg="del mod topLvl">
          <ac:chgData name="Timo Mühlhaus" userId="1b6b3aba618dadac" providerId="LiveId" clId="{F15EF193-8B79-469E-A679-E368E8CFF9B6}" dt="2023-09-27T08:39:12.476" v="3386" actId="478"/>
          <ac:spMkLst>
            <pc:docMk/>
            <pc:sldMk cId="4218107558" sldId="859"/>
            <ac:spMk id="510" creationId="{1AB92926-A9D2-46E8-AC9F-FA518F2BFE19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1" creationId="{BD00E65C-66C6-313F-52DC-3634ADB22E98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2" creationId="{77339595-88E4-4D8A-62F8-13E9DFD58774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3" creationId="{531F9863-CC14-4F74-5004-A83A19E39FB4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4" creationId="{5A98759B-CC3D-6798-6479-35219061AD1B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5" creationId="{D18F8766-366B-A614-187B-FB652E3869BA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6" creationId="{74004BBC-840B-3150-38CE-D6AB47AD892F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7" creationId="{010FA486-8EED-DFD1-A508-3BBB05C1A9EB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8" creationId="{72A5DE1B-A5D0-3AA9-A85F-69AA0F2FE427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19" creationId="{E1FE9960-AA9F-77EE-E1B7-8649EED0787E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1" creationId="{1F5CC2FD-40CE-482B-8946-95B7FF04402E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2" creationId="{13299166-112A-4C57-85C8-8E1AC4AA13FC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3" creationId="{ACD03E4C-60BC-4968-AF27-6C55173BBBD6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4" creationId="{2835F77C-0BD1-424A-8F86-6AA66D864A9B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5" creationId="{D676CC16-E3A6-463D-B4EE-4FD7BC3C1707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6" creationId="{484832C3-B6E1-4B4A-A0E1-2C2241CA54C6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7" creationId="{BC703111-0C51-4714-8EFB-0441266A14A8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8" creationId="{EE5D90A6-45B9-4936-9BF5-D59E748B2E71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29" creationId="{2568F12A-27FA-44CC-9743-DE62B784ABF6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0" creationId="{089FF8EA-69E7-4C52-AC27-7CE3822CF153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1" creationId="{436FE6AC-0809-48EB-99A4-8D60E99B8E36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3" creationId="{ED7D8005-012D-49B2-A3BC-6D12942AA748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4" creationId="{F783E59A-F807-4880-8432-91CA4C6E8B5D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5" creationId="{54E689EA-AA5F-4A75-8E3B-295B3239A9EE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7" creationId="{E726CB52-F134-4E41-97C4-67445A03E391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8" creationId="{4937FD1B-8A50-4CEB-82E6-39D7EAD019B3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39" creationId="{5B1D232B-6405-449D-81DC-6F56499046C0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0" creationId="{2531AABE-0107-40E9-8F95-9948D60D0BBC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1" creationId="{E6058556-CDC9-49D2-829F-5D034DA7D5F8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2" creationId="{AFE68631-7376-40CB-B94B-E20D011DF629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3" creationId="{EFC6D75B-3806-4046-B721-26D7559A3A98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4" creationId="{21A70471-35A7-4F3A-B14F-E4E431E72348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5" creationId="{AF052FEC-E769-43CB-BF45-B3043489FB8F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6" creationId="{9FFA846F-CDCC-4851-B972-1152BA094FB6}"/>
          </ac:spMkLst>
        </pc:spChg>
        <pc:spChg chg="mod">
          <ac:chgData name="Timo Mühlhaus" userId="1b6b3aba618dadac" providerId="LiveId" clId="{F15EF193-8B79-469E-A679-E368E8CFF9B6}" dt="2023-09-27T08:36:55.444" v="3361" actId="165"/>
          <ac:spMkLst>
            <pc:docMk/>
            <pc:sldMk cId="4218107558" sldId="859"/>
            <ac:spMk id="547" creationId="{F74C5953-DF77-45F9-9116-67DB5E2201EF}"/>
          </ac:spMkLst>
        </pc:spChg>
        <pc:spChg chg="mod topLvl">
          <ac:chgData name="Timo Mühlhaus" userId="1b6b3aba618dadac" providerId="LiveId" clId="{F15EF193-8B79-469E-A679-E368E8CFF9B6}" dt="2023-09-27T08:41:07.649" v="3448" actId="1035"/>
          <ac:spMkLst>
            <pc:docMk/>
            <pc:sldMk cId="4218107558" sldId="859"/>
            <ac:spMk id="548" creationId="{1E2C5BA5-AEDC-42A0-9402-7565F154C51F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50" creationId="{1F00E342-59AE-4DF7-9697-DC9027052E50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51" creationId="{CF6C9913-E012-4259-B7E8-8DB3160A2222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52" creationId="{DD176677-34DF-44C1-BBCE-524D28AB8D43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54" creationId="{A48721ED-049D-4CA3-AD25-C32B98B51CB2}"/>
          </ac:spMkLst>
        </pc:spChg>
        <pc:spChg chg="mod">
          <ac:chgData name="Timo Mühlhaus" userId="1b6b3aba618dadac" providerId="LiveId" clId="{F15EF193-8B79-469E-A679-E368E8CFF9B6}" dt="2023-09-27T08:39:01.769" v="3384" actId="165"/>
          <ac:spMkLst>
            <pc:docMk/>
            <pc:sldMk cId="4218107558" sldId="859"/>
            <ac:spMk id="556" creationId="{A1C7E3DC-F4F9-4D22-9427-740E27116ACD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57" creationId="{F30C110C-E879-AD1A-4D56-D29C7EC69AA6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58" creationId="{FD91466D-2825-771E-2E3C-CC3E9695E906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59" creationId="{FF82D491-8A10-7657-1C49-B7ED72870C0B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0" creationId="{4300C188-5471-E6C6-359E-3AB6B2011271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1" creationId="{B441688C-56D8-823D-C965-4C9783536989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2" creationId="{7BC485DD-F148-332E-83C2-B6FA3CB98A98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3" creationId="{1B7DBE64-9793-7167-77D7-1C035058C568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4" creationId="{FC78A409-9B4C-C1E8-F15D-BC5FD0109301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5" creationId="{F5342FFE-E43C-7B8B-A92F-16BB38841616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6" creationId="{48C8BF3F-C171-49A5-0A22-E8A44BB2E3FE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7" creationId="{357CA3C1-F7CF-9926-C9A4-D5A2A3B98BB4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8" creationId="{06DCCEEB-0860-AB32-EF6E-87B6E892A4A9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69" creationId="{FCBBB538-0AE8-834C-49CD-08FC5707F285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70" creationId="{9328CA70-70A0-F5D9-E726-5F7E491D99FB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71" creationId="{57FCEB23-4EA3-3242-86A1-642DC2E235C5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72" creationId="{F6770CAE-4648-FD1E-1220-DCB8CCDD4F4D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73" creationId="{802045FF-3771-D47B-2D78-FE3C683E9B79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74" creationId="{B99670C9-14B8-3556-D990-01E393EF793E}"/>
          </ac:spMkLst>
        </pc:spChg>
        <pc:spChg chg="mod">
          <ac:chgData name="Timo Mühlhaus" userId="1b6b3aba618dadac" providerId="LiveId" clId="{F15EF193-8B79-469E-A679-E368E8CFF9B6}" dt="2023-09-27T08:40:32.382" v="3414"/>
          <ac:spMkLst>
            <pc:docMk/>
            <pc:sldMk cId="4218107558" sldId="859"/>
            <ac:spMk id="575" creationId="{6D3C1E7D-8D38-BF1C-9F84-249DACC7E641}"/>
          </ac:spMkLst>
        </pc:spChg>
        <pc:grpChg chg="del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2" creationId="{CF9CBFD5-D25A-B444-F43A-4E27B4907722}"/>
          </ac:grpSpMkLst>
        </pc:grpChg>
        <pc:grpChg chg="del mod topLvl">
          <ac:chgData name="Timo Mühlhaus" userId="1b6b3aba618dadac" providerId="LiveId" clId="{F15EF193-8B79-469E-A679-E368E8CFF9B6}" dt="2023-09-27T08:37:31.840" v="3368" actId="478"/>
          <ac:grpSpMkLst>
            <pc:docMk/>
            <pc:sldMk cId="4218107558" sldId="859"/>
            <ac:grpSpMk id="4" creationId="{3B4F4C8C-DB11-4240-A5B5-4E0A32276BBC}"/>
          </ac:grpSpMkLst>
        </pc:grpChg>
        <pc:grpChg chg="del mod topLvl">
          <ac:chgData name="Timo Mühlhaus" userId="1b6b3aba618dadac" providerId="LiveId" clId="{F15EF193-8B79-469E-A679-E368E8CFF9B6}" dt="2023-09-27T08:37:11.355" v="3365" actId="478"/>
          <ac:grpSpMkLst>
            <pc:docMk/>
            <pc:sldMk cId="4218107558" sldId="859"/>
            <ac:grpSpMk id="8" creationId="{7A5B5580-37D0-46FB-BE43-28BE6CD752B7}"/>
          </ac:grpSpMkLst>
        </pc:grpChg>
        <pc:grpChg chg="add 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10" creationId="{1AAC4776-E1D8-9BE3-3C25-709C6642C806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11" creationId="{B3FCEA45-2FFD-69E6-4641-4E7AFBEF5C5A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12" creationId="{92857029-E215-7E0F-EFC8-C4691C0403A6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15" creationId="{09ECE24A-CF1D-5EAB-BF96-A67CE8AFE538}"/>
          </ac:grpSpMkLst>
        </pc:grpChg>
        <pc:grpChg chg="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20" creationId="{E85AA4F4-071A-423A-AE93-96819D88B7C8}"/>
          </ac:grpSpMkLst>
        </pc:grpChg>
        <pc:grpChg chg="del mod">
          <ac:chgData name="Timo Mühlhaus" userId="1b6b3aba618dadac" providerId="LiveId" clId="{F15EF193-8B79-469E-A679-E368E8CFF9B6}" dt="2023-09-27T08:37:40.350" v="3369" actId="478"/>
          <ac:grpSpMkLst>
            <pc:docMk/>
            <pc:sldMk cId="4218107558" sldId="859"/>
            <ac:grpSpMk id="22" creationId="{1D5C026E-0833-480B-8F73-9E832D93828A}"/>
          </ac:grpSpMkLst>
        </pc:grpChg>
        <pc:grpChg chg="del mod topLvl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24" creationId="{D2CC9475-632D-41FF-9864-E4E9FF48A497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26" creationId="{11CB05F6-4D58-1D51-4815-F6F8E88E4F1D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32" creationId="{D4170D4E-00E1-48E1-7D59-D8E32194891B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37" creationId="{C347961D-48F4-EBB2-3B0E-1450E3FC3038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3" creationId="{3C5CF791-233E-BA3F-38D4-FED8B003AB01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8" creationId="{46ABFE74-C811-87F8-4929-3126C40F03AD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54" creationId="{8B1486CB-26F6-5B51-7A93-15ACF8E7A861}"/>
          </ac:grpSpMkLst>
        </pc:grpChg>
        <pc:grpChg chg="add del 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58" creationId="{668B0484-DA38-FD41-4199-12462C7681CB}"/>
          </ac:grpSpMkLst>
        </pc:grpChg>
        <pc:grpChg chg="add mod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60" creationId="{E2E60215-2D8B-94CA-21F3-29B9537CB269}"/>
          </ac:grpSpMkLst>
        </pc:grpChg>
        <pc:grpChg chg="del mod topLvl">
          <ac:chgData name="Timo Mühlhaus" userId="1b6b3aba618dadac" providerId="LiveId" clId="{F15EF193-8B79-469E-A679-E368E8CFF9B6}" dt="2023-09-27T08:37:17.062" v="3367" actId="478"/>
          <ac:grpSpMkLst>
            <pc:docMk/>
            <pc:sldMk cId="4218107558" sldId="859"/>
            <ac:grpSpMk id="148" creationId="{EB902BF0-4812-404C-A073-693181DB88DE}"/>
          </ac:grpSpMkLst>
        </pc:grpChg>
        <pc:grpChg chg="del mod topLvl">
          <ac:chgData name="Timo Mühlhaus" userId="1b6b3aba618dadac" providerId="LiveId" clId="{F15EF193-8B79-469E-A679-E368E8CFF9B6}" dt="2023-09-27T08:37:11.355" v="3365" actId="478"/>
          <ac:grpSpMkLst>
            <pc:docMk/>
            <pc:sldMk cId="4218107558" sldId="859"/>
            <ac:grpSpMk id="207" creationId="{E844CDC5-5A7F-4735-8F8B-3D50F4151845}"/>
          </ac:grpSpMkLst>
        </pc:grpChg>
        <pc:grpChg chg="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214" creationId="{0EDDBACF-8259-4522-BE40-9A5C10C5B78E}"/>
          </ac:grpSpMkLst>
        </pc:grpChg>
        <pc:grpChg chg="del mod topLvl">
          <ac:chgData name="Timo Mühlhaus" userId="1b6b3aba618dadac" providerId="LiveId" clId="{F15EF193-8B79-469E-A679-E368E8CFF9B6}" dt="2023-09-27T08:38:21.770" v="3379" actId="478"/>
          <ac:grpSpMkLst>
            <pc:docMk/>
            <pc:sldMk cId="4218107558" sldId="859"/>
            <ac:grpSpMk id="223" creationId="{5DEA93D8-6770-4C2B-983D-B1DC556C3040}"/>
          </ac:grpSpMkLst>
        </pc:grpChg>
        <pc:grpChg chg="del mod topLvl">
          <ac:chgData name="Timo Mühlhaus" userId="1b6b3aba618dadac" providerId="LiveId" clId="{F15EF193-8B79-469E-A679-E368E8CFF9B6}" dt="2023-09-27T08:37:11.355" v="3365" actId="478"/>
          <ac:grpSpMkLst>
            <pc:docMk/>
            <pc:sldMk cId="4218107558" sldId="859"/>
            <ac:grpSpMk id="224" creationId="{1FC3F644-8C67-4CCB-8C53-643F1FD1B7F7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227" creationId="{ECBE6F96-BAEE-46A2-8A27-2C4AC4B819EA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229" creationId="{26730DF1-78C2-4B09-AAA3-A0405A1F3EF6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234" creationId="{D4730D65-EA35-49D3-B6C2-C3BA4CB73AE0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262" creationId="{089EC653-CB62-437E-8CF4-8AAEEEDADD52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282" creationId="{D161050A-D171-4050-9538-488080763F69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283" creationId="{46F6DB15-C92A-4899-8232-1BD2EBCC5334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284" creationId="{A7814AC1-BB5C-47C5-9844-56DDE4F7E7C1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285" creationId="{AC4089B6-5E46-4852-8901-11DBEBEE18AD}"/>
          </ac:grpSpMkLst>
        </pc:grpChg>
        <pc:grpChg chg="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295" creationId="{4FF20660-9D71-49F5-9C43-5BD2C12CD99B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315" creationId="{15A76F9A-A5B3-4D9F-84F7-76DB5387A07D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316" creationId="{EFC45CC1-CF90-4EAD-9812-383ED8176042}"/>
          </ac:grpSpMkLst>
        </pc:grpChg>
        <pc:grpChg chg="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322" creationId="{951569D9-34D9-4D97-9182-B5D49541C13F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327" creationId="{5BC3615E-4919-4E0C-A20F-7B3D9F88533B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332" creationId="{2474C540-684E-4496-883E-6532B88FFB9E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334" creationId="{C73B4F12-B59C-4AB6-AD02-1C30DCC27804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339" creationId="{2BD8A00C-F924-4074-B53E-BA5621AE0DB3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342" creationId="{44A150BC-9630-44A8-8D52-83E2DCE58322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352" creationId="{97E48A8F-3F0A-422D-9271-B648AB4A930B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357" creationId="{843B2CD4-D84A-4E17-BBBD-C77FF82254F8}"/>
          </ac:grpSpMkLst>
        </pc:grpChg>
        <pc:grpChg chg="mod">
          <ac:chgData name="Timo Mühlhaus" userId="1b6b3aba618dadac" providerId="LiveId" clId="{F15EF193-8B79-469E-A679-E368E8CFF9B6}" dt="2023-09-27T08:38:19.300" v="3378" actId="165"/>
          <ac:grpSpMkLst>
            <pc:docMk/>
            <pc:sldMk cId="4218107558" sldId="859"/>
            <ac:grpSpMk id="364" creationId="{638E9942-4C63-4C52-8B5E-BD72ED891258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369" creationId="{D773F43F-99B9-4FE4-AC80-0F99E6EB3857}"/>
          </ac:grpSpMkLst>
        </pc:grpChg>
        <pc:grpChg chg="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388" creationId="{AD034A1C-F296-4CB8-B8A0-E9520B5283B5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391" creationId="{55E65659-C046-4BFB-A304-2D7E35B4A931}"/>
          </ac:grpSpMkLst>
        </pc:grpChg>
        <pc:grpChg chg="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410" creationId="{8203C294-701D-4D78-A073-AA5A45FAD006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11" creationId="{FB2EC57F-FCE7-4004-BAD9-F28C219E4812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12" creationId="{9C1F3F6B-AE4F-447C-959E-8B3089EB9126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13" creationId="{5576CF58-B23A-4CFB-BB1E-16DFAA20BB4F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14" creationId="{57C5F24A-C1A5-4C5A-8EE4-E80AED4E8341}"/>
          </ac:grpSpMkLst>
        </pc:grpChg>
        <pc:grpChg chg="del mod topLvl">
          <ac:chgData name="Timo Mühlhaus" userId="1b6b3aba618dadac" providerId="LiveId" clId="{F15EF193-8B79-469E-A679-E368E8CFF9B6}" dt="2023-09-27T08:39:12.476" v="3386" actId="478"/>
          <ac:grpSpMkLst>
            <pc:docMk/>
            <pc:sldMk cId="4218107558" sldId="859"/>
            <ac:grpSpMk id="473" creationId="{0C62073E-BC56-4772-AF09-F942C151E209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74" creationId="{903F8F9E-5908-4F5B-A1C6-3BFF287E3DBD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75" creationId="{8C248405-0BD7-4686-AA0C-7BC8538C6C9C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76" creationId="{A5DD51EC-6930-4322-A5DC-B384C24B0C76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78" creationId="{7FDD4D55-3C1D-4493-8E35-AAB07EDB9BD1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84" creationId="{251FE2D0-8115-4E59-BB5D-682335A844DF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89" creationId="{42314523-34FB-477B-A15A-36AE594CB413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495" creationId="{BA71D14A-D74C-4082-9BEA-C31F16B357C0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500" creationId="{D4A52259-0382-4A60-B3B2-A5A7BE267B81}"/>
          </ac:grpSpMkLst>
        </pc:grpChg>
        <pc:grpChg chg="mod">
          <ac:chgData name="Timo Mühlhaus" userId="1b6b3aba618dadac" providerId="LiveId" clId="{F15EF193-8B79-469E-A679-E368E8CFF9B6}" dt="2023-09-27T08:39:01.769" v="3384" actId="165"/>
          <ac:grpSpMkLst>
            <pc:docMk/>
            <pc:sldMk cId="4218107558" sldId="859"/>
            <ac:grpSpMk id="506" creationId="{B9852701-8597-4D6C-A93D-594791D6645B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520" creationId="{00F50DB3-AB15-48CE-8687-F9E2EF49D934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532" creationId="{68A930DA-27CD-4DD9-8ECB-B1534DF898A5}"/>
          </ac:grpSpMkLst>
        </pc:grpChg>
        <pc:grpChg chg="mod">
          <ac:chgData name="Timo Mühlhaus" userId="1b6b3aba618dadac" providerId="LiveId" clId="{F15EF193-8B79-469E-A679-E368E8CFF9B6}" dt="2023-09-27T08:36:55.444" v="3361" actId="165"/>
          <ac:grpSpMkLst>
            <pc:docMk/>
            <pc:sldMk cId="4218107558" sldId="859"/>
            <ac:grpSpMk id="536" creationId="{44911E69-D85D-435F-B89B-914414D429AB}"/>
          </ac:grpSpMkLst>
        </pc:grpChg>
        <pc:grpChg chg="mod topLvl">
          <ac:chgData name="Timo Mühlhaus" userId="1b6b3aba618dadac" providerId="LiveId" clId="{F15EF193-8B79-469E-A679-E368E8CFF9B6}" dt="2023-09-27T08:41:07.649" v="3448" actId="1035"/>
          <ac:grpSpMkLst>
            <pc:docMk/>
            <pc:sldMk cId="4218107558" sldId="859"/>
            <ac:grpSpMk id="549" creationId="{DFDAB1AC-2CC9-4992-A252-9E777223E269}"/>
          </ac:grpSpMkLst>
        </pc:grpChg>
        <pc:picChg chg="del mod topLvl">
          <ac:chgData name="Timo Mühlhaus" userId="1b6b3aba618dadac" providerId="LiveId" clId="{F15EF193-8B79-469E-A679-E368E8CFF9B6}" dt="2023-09-27T08:37:14.112" v="3366" actId="478"/>
          <ac:picMkLst>
            <pc:docMk/>
            <pc:sldMk cId="4218107558" sldId="859"/>
            <ac:picMk id="146" creationId="{7BA465F5-6273-4076-A62D-A8E4D2C9D880}"/>
          </ac:picMkLst>
        </pc:picChg>
        <pc:picChg chg="del mod topLvl">
          <ac:chgData name="Timo Mühlhaus" userId="1b6b3aba618dadac" providerId="LiveId" clId="{F15EF193-8B79-469E-A679-E368E8CFF9B6}" dt="2023-09-27T08:37:11.355" v="3365" actId="478"/>
          <ac:picMkLst>
            <pc:docMk/>
            <pc:sldMk cId="4218107558" sldId="859"/>
            <ac:picMk id="203" creationId="{FE70C653-FB48-4831-91EE-DA1210840550}"/>
          </ac:picMkLst>
        </pc:picChg>
        <pc:picChg chg="del mod topLvl">
          <ac:chgData name="Timo Mühlhaus" userId="1b6b3aba618dadac" providerId="LiveId" clId="{F15EF193-8B79-469E-A679-E368E8CFF9B6}" dt="2023-09-27T08:37:11.355" v="3365" actId="478"/>
          <ac:picMkLst>
            <pc:docMk/>
            <pc:sldMk cId="4218107558" sldId="859"/>
            <ac:picMk id="221" creationId="{36797373-1CFD-431E-AE0B-85D939D8B2C8}"/>
          </ac:picMkLst>
        </pc:picChg>
        <pc:picChg chg="mod">
          <ac:chgData name="Timo Mühlhaus" userId="1b6b3aba618dadac" providerId="LiveId" clId="{F15EF193-8B79-469E-A679-E368E8CFF9B6}" dt="2023-09-27T08:36:55.444" v="3361" actId="165"/>
          <ac:picMkLst>
            <pc:docMk/>
            <pc:sldMk cId="4218107558" sldId="859"/>
            <ac:picMk id="281" creationId="{BDA5FD20-B135-42E5-901F-E7603E2D42DE}"/>
          </ac:picMkLst>
        </pc:picChg>
        <pc:picChg chg="del mod topLvl">
          <ac:chgData name="Timo Mühlhaus" userId="1b6b3aba618dadac" providerId="LiveId" clId="{F15EF193-8B79-469E-A679-E368E8CFF9B6}" dt="2023-09-27T08:37:11.355" v="3365" actId="478"/>
          <ac:picMkLst>
            <pc:docMk/>
            <pc:sldMk cId="4218107558" sldId="859"/>
            <ac:picMk id="321" creationId="{91832A4D-0C78-457B-9C74-15D17D6E4DB7}"/>
          </ac:picMkLst>
        </pc:picChg>
        <pc:picChg chg="del mod">
          <ac:chgData name="Timo Mühlhaus" userId="1b6b3aba618dadac" providerId="LiveId" clId="{F15EF193-8B79-469E-A679-E368E8CFF9B6}" dt="2023-09-27T08:37:51.065" v="3371" actId="478"/>
          <ac:picMkLst>
            <pc:docMk/>
            <pc:sldMk cId="4218107558" sldId="859"/>
            <ac:picMk id="409" creationId="{2E4A37AE-FD4F-463B-ADBD-7C4A7A2CCA18}"/>
          </ac:picMkLst>
        </pc:pic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27" creationId="{D961E8D0-DD7F-A912-3FA2-725AECBD4749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28" creationId="{0FA42C08-42C5-3CEB-69C6-3752BB3C1B4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38" creationId="{DA36E4A1-3F40-CFCB-896A-C810B65C188C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39" creationId="{424B80A3-AA2D-882B-DC32-E43C4B81EECF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9" creationId="{60DD1A8A-FE33-54B3-E001-1B60E6493A2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50" creationId="{F8096BB2-7511-1677-1099-E8EE52F7FBEF}"/>
          </ac:cxnSpMkLst>
        </pc:cxnChg>
        <pc:cxnChg chg="del mod topLvl">
          <ac:chgData name="Timo Mühlhaus" userId="1b6b3aba618dadac" providerId="LiveId" clId="{F15EF193-8B79-469E-A679-E368E8CFF9B6}" dt="2023-09-27T08:37:11.355" v="3365" actId="478"/>
          <ac:cxnSpMkLst>
            <pc:docMk/>
            <pc:sldMk cId="4218107558" sldId="859"/>
            <ac:cxnSpMk id="142" creationId="{A8AE63EC-8301-4C50-B72E-5DF06830ABFB}"/>
          </ac:cxnSpMkLst>
        </pc:cxnChg>
        <pc:cxnChg chg="del mod topLvl">
          <ac:chgData name="Timo Mühlhaus" userId="1b6b3aba618dadac" providerId="LiveId" clId="{F15EF193-8B79-469E-A679-E368E8CFF9B6}" dt="2023-09-27T08:37:11.355" v="3365" actId="478"/>
          <ac:cxnSpMkLst>
            <pc:docMk/>
            <pc:sldMk cId="4218107558" sldId="859"/>
            <ac:cxnSpMk id="188" creationId="{5ECC6B04-DBFC-4790-9A99-19075D111D39}"/>
          </ac:cxnSpMkLst>
        </pc:cxnChg>
        <pc:cxnChg chg="del mod topLvl">
          <ac:chgData name="Timo Mühlhaus" userId="1b6b3aba618dadac" providerId="LiveId" clId="{F15EF193-8B79-469E-A679-E368E8CFF9B6}" dt="2023-09-27T08:37:11.355" v="3365" actId="478"/>
          <ac:cxnSpMkLst>
            <pc:docMk/>
            <pc:sldMk cId="4218107558" sldId="859"/>
            <ac:cxnSpMk id="219" creationId="{B22F719A-3E02-4D5F-B42F-997628E1D555}"/>
          </ac:cxnSpMkLst>
        </pc:cxnChg>
        <pc:cxnChg chg="del mod topLvl">
          <ac:chgData name="Timo Mühlhaus" userId="1b6b3aba618dadac" providerId="LiveId" clId="{F15EF193-8B79-469E-A679-E368E8CFF9B6}" dt="2023-09-27T08:37:11.355" v="3365" actId="478"/>
          <ac:cxnSpMkLst>
            <pc:docMk/>
            <pc:sldMk cId="4218107558" sldId="859"/>
            <ac:cxnSpMk id="220" creationId="{D638F551-FDA9-4C50-88F1-1A373A3C272E}"/>
          </ac:cxnSpMkLst>
        </pc:cxnChg>
        <pc:cxnChg chg="mod topLvl">
          <ac:chgData name="Timo Mühlhaus" userId="1b6b3aba618dadac" providerId="LiveId" clId="{F15EF193-8B79-469E-A679-E368E8CFF9B6}" dt="2023-09-27T08:41:07.649" v="3448" actId="1035"/>
          <ac:cxnSpMkLst>
            <pc:docMk/>
            <pc:sldMk cId="4218107558" sldId="859"/>
            <ac:cxnSpMk id="275" creationId="{2CAA7AA5-67B8-4D78-8F96-828819ADFFAF}"/>
          </ac:cxnSpMkLst>
        </pc:cxnChg>
        <pc:cxnChg chg="mod">
          <ac:chgData name="Timo Mühlhaus" userId="1b6b3aba618dadac" providerId="LiveId" clId="{F15EF193-8B79-469E-A679-E368E8CFF9B6}" dt="2023-09-27T08:36:55.444" v="3361" actId="165"/>
          <ac:cxnSpMkLst>
            <pc:docMk/>
            <pc:sldMk cId="4218107558" sldId="859"/>
            <ac:cxnSpMk id="287" creationId="{94A19240-92B3-49F4-96BC-E28D20F5486B}"/>
          </ac:cxnSpMkLst>
        </pc:cxnChg>
        <pc:cxnChg chg="mod">
          <ac:chgData name="Timo Mühlhaus" userId="1b6b3aba618dadac" providerId="LiveId" clId="{F15EF193-8B79-469E-A679-E368E8CFF9B6}" dt="2023-09-27T08:36:55.444" v="3361" actId="165"/>
          <ac:cxnSpMkLst>
            <pc:docMk/>
            <pc:sldMk cId="4218107558" sldId="859"/>
            <ac:cxnSpMk id="288" creationId="{958BF737-D966-48F8-9F5E-63CCB8F545B1}"/>
          </ac:cxnSpMkLst>
        </pc:cxnChg>
        <pc:cxnChg chg="mod">
          <ac:chgData name="Timo Mühlhaus" userId="1b6b3aba618dadac" providerId="LiveId" clId="{F15EF193-8B79-469E-A679-E368E8CFF9B6}" dt="2023-09-27T08:36:55.444" v="3361" actId="165"/>
          <ac:cxnSpMkLst>
            <pc:docMk/>
            <pc:sldMk cId="4218107558" sldId="859"/>
            <ac:cxnSpMk id="290" creationId="{DBCF0B94-F7F8-45C2-9D41-D9A7D692AF8E}"/>
          </ac:cxnSpMkLst>
        </pc:cxnChg>
        <pc:cxnChg chg="mod">
          <ac:chgData name="Timo Mühlhaus" userId="1b6b3aba618dadac" providerId="LiveId" clId="{F15EF193-8B79-469E-A679-E368E8CFF9B6}" dt="2023-09-27T08:36:55.444" v="3361" actId="165"/>
          <ac:cxnSpMkLst>
            <pc:docMk/>
            <pc:sldMk cId="4218107558" sldId="859"/>
            <ac:cxnSpMk id="291" creationId="{3F596017-DF19-49EB-8E85-365D8EA6274B}"/>
          </ac:cxnSpMkLst>
        </pc:cxnChg>
        <pc:cxnChg chg="mod">
          <ac:chgData name="Timo Mühlhaus" userId="1b6b3aba618dadac" providerId="LiveId" clId="{F15EF193-8B79-469E-A679-E368E8CFF9B6}" dt="2023-09-27T08:36:55.444" v="3361" actId="165"/>
          <ac:cxnSpMkLst>
            <pc:docMk/>
            <pc:sldMk cId="4218107558" sldId="859"/>
            <ac:cxnSpMk id="293" creationId="{A3C18358-FEF3-436B-BCEA-311865316661}"/>
          </ac:cxnSpMkLst>
        </pc:cxnChg>
        <pc:cxnChg chg="mod">
          <ac:chgData name="Timo Mühlhaus" userId="1b6b3aba618dadac" providerId="LiveId" clId="{F15EF193-8B79-469E-A679-E368E8CFF9B6}" dt="2023-09-27T08:36:55.444" v="3361" actId="165"/>
          <ac:cxnSpMkLst>
            <pc:docMk/>
            <pc:sldMk cId="4218107558" sldId="859"/>
            <ac:cxnSpMk id="294" creationId="{5B3C71A0-C603-43D9-948D-69F8D4773545}"/>
          </ac:cxnSpMkLst>
        </pc:cxnChg>
        <pc:cxnChg chg="mod">
          <ac:chgData name="Timo Mühlhaus" userId="1b6b3aba618dadac" providerId="LiveId" clId="{F15EF193-8B79-469E-A679-E368E8CFF9B6}" dt="2023-09-27T08:38:19.300" v="3378" actId="165"/>
          <ac:cxnSpMkLst>
            <pc:docMk/>
            <pc:sldMk cId="4218107558" sldId="859"/>
            <ac:cxnSpMk id="298" creationId="{4E380391-7317-44E4-98E8-2E0D9C8CEBF6}"/>
          </ac:cxnSpMkLst>
        </pc:cxnChg>
        <pc:cxnChg chg="mod">
          <ac:chgData name="Timo Mühlhaus" userId="1b6b3aba618dadac" providerId="LiveId" clId="{F15EF193-8B79-469E-A679-E368E8CFF9B6}" dt="2023-09-27T08:38:19.300" v="3378" actId="165"/>
          <ac:cxnSpMkLst>
            <pc:docMk/>
            <pc:sldMk cId="4218107558" sldId="859"/>
            <ac:cxnSpMk id="303" creationId="{8DFB1CAE-0A56-4EFD-94B4-24B38FC5C396}"/>
          </ac:cxnSpMkLst>
        </pc:cxnChg>
        <pc:cxnChg chg="mod">
          <ac:chgData name="Timo Mühlhaus" userId="1b6b3aba618dadac" providerId="LiveId" clId="{F15EF193-8B79-469E-A679-E368E8CFF9B6}" dt="2023-09-27T08:37:31.840" v="3368" actId="478"/>
          <ac:cxnSpMkLst>
            <pc:docMk/>
            <pc:sldMk cId="4218107558" sldId="859"/>
            <ac:cxnSpMk id="319" creationId="{842DB994-D463-4E64-8657-93296B3C13AF}"/>
          </ac:cxnSpMkLst>
        </pc:cxnChg>
        <pc:cxnChg chg="mod">
          <ac:chgData name="Timo Mühlhaus" userId="1b6b3aba618dadac" providerId="LiveId" clId="{F15EF193-8B79-469E-A679-E368E8CFF9B6}" dt="2023-09-27T08:36:55.444" v="3361" actId="165"/>
          <ac:cxnSpMkLst>
            <pc:docMk/>
            <pc:sldMk cId="4218107558" sldId="859"/>
            <ac:cxnSpMk id="329" creationId="{CC2CA00B-790F-4DB8-BB8A-10FF68252B2F}"/>
          </ac:cxnSpMkLst>
        </pc:cxnChg>
        <pc:cxnChg chg="mod">
          <ac:chgData name="Timo Mühlhaus" userId="1b6b3aba618dadac" providerId="LiveId" clId="{F15EF193-8B79-469E-A679-E368E8CFF9B6}" dt="2023-09-27T08:38:19.300" v="3378" actId="165"/>
          <ac:cxnSpMkLst>
            <pc:docMk/>
            <pc:sldMk cId="4218107558" sldId="859"/>
            <ac:cxnSpMk id="345" creationId="{7B6CA2BF-190F-4A06-AD75-12D1B57217FF}"/>
          </ac:cxnSpMkLst>
        </pc:cxnChg>
        <pc:cxnChg chg="mod">
          <ac:chgData name="Timo Mühlhaus" userId="1b6b3aba618dadac" providerId="LiveId" clId="{F15EF193-8B79-469E-A679-E368E8CFF9B6}" dt="2023-09-27T08:38:19.300" v="3378" actId="165"/>
          <ac:cxnSpMkLst>
            <pc:docMk/>
            <pc:sldMk cId="4218107558" sldId="859"/>
            <ac:cxnSpMk id="346" creationId="{54DA2B5C-F6F2-4A5B-B30C-F3667A66D6B5}"/>
          </ac:cxnSpMkLst>
        </pc:cxnChg>
        <pc:cxnChg chg="mod">
          <ac:chgData name="Timo Mühlhaus" userId="1b6b3aba618dadac" providerId="LiveId" clId="{F15EF193-8B79-469E-A679-E368E8CFF9B6}" dt="2023-09-27T08:38:19.300" v="3378" actId="165"/>
          <ac:cxnSpMkLst>
            <pc:docMk/>
            <pc:sldMk cId="4218107558" sldId="859"/>
            <ac:cxnSpMk id="358" creationId="{1B313193-690A-4AA5-8517-0A633F6BD331}"/>
          </ac:cxnSpMkLst>
        </pc:cxnChg>
        <pc:cxnChg chg="mod">
          <ac:chgData name="Timo Mühlhaus" userId="1b6b3aba618dadac" providerId="LiveId" clId="{F15EF193-8B79-469E-A679-E368E8CFF9B6}" dt="2023-09-27T08:38:19.300" v="3378" actId="165"/>
          <ac:cxnSpMkLst>
            <pc:docMk/>
            <pc:sldMk cId="4218107558" sldId="859"/>
            <ac:cxnSpMk id="359" creationId="{EAF93C05-B477-4C36-A0A0-586006DE4668}"/>
          </ac:cxnSpMkLst>
        </pc:cxnChg>
        <pc:cxnChg chg="del mod topLvl">
          <ac:chgData name="Timo Mühlhaus" userId="1b6b3aba618dadac" providerId="LiveId" clId="{F15EF193-8B79-469E-A679-E368E8CFF9B6}" dt="2023-09-27T08:37:11.355" v="3365" actId="478"/>
          <ac:cxnSpMkLst>
            <pc:docMk/>
            <pc:sldMk cId="4218107558" sldId="859"/>
            <ac:cxnSpMk id="380" creationId="{A1CD5C6F-E641-43E4-857D-457F19F93516}"/>
          </ac:cxnSpMkLst>
        </pc:cxnChg>
        <pc:cxnChg chg="del mod topLvl">
          <ac:chgData name="Timo Mühlhaus" userId="1b6b3aba618dadac" providerId="LiveId" clId="{F15EF193-8B79-469E-A679-E368E8CFF9B6}" dt="2023-09-27T08:37:11.355" v="3365" actId="478"/>
          <ac:cxnSpMkLst>
            <pc:docMk/>
            <pc:sldMk cId="4218107558" sldId="859"/>
            <ac:cxnSpMk id="381" creationId="{AF11847F-6519-4CA4-8641-D377BAC2D31D}"/>
          </ac:cxnSpMkLst>
        </pc:cxnChg>
        <pc:cxnChg chg="mod topLvl">
          <ac:chgData name="Timo Mühlhaus" userId="1b6b3aba618dadac" providerId="LiveId" clId="{F15EF193-8B79-469E-A679-E368E8CFF9B6}" dt="2023-09-27T08:41:07.649" v="3448" actId="1035"/>
          <ac:cxnSpMkLst>
            <pc:docMk/>
            <pc:sldMk cId="4218107558" sldId="859"/>
            <ac:cxnSpMk id="403" creationId="{627BAA4E-1DB7-4734-A2E6-8BA70A085AF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15" creationId="{4DB0296A-F797-44D1-8B55-313B8DADE8C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16" creationId="{FC9146A1-10E4-41FF-9F98-25A66349CA06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17" creationId="{048A9C3E-4964-42C2-8CA4-DB17F0C53D4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18" creationId="{B284D687-F2FB-4869-92B7-6CBDDF44CD95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19" creationId="{445C9CFA-BB80-4443-8F46-306C9F7B1A54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0" creationId="{777152FD-5401-4339-8773-BADB32FE005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1" creationId="{39DE8627-EED5-4533-84CD-CC1DEAE69201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2" creationId="{B50DF8E3-3173-4DB6-80A0-15C82BA8981D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3" creationId="{28AE3920-07AF-41CC-8E7E-387DEBBCF4D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4" creationId="{133860D4-4F13-4C38-BA13-9F6419D5430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5" creationId="{2A5435FC-2D31-4627-A846-A8858515666F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6" creationId="{22ACA56E-287B-4496-82F0-FBF18F19CEF7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7" creationId="{4E0936B7-7621-4BA9-8FA5-916561F6107C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8" creationId="{CCCFDD6A-EF32-4017-BFDC-534DF87F130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29" creationId="{FD3F74BC-A8EF-48D5-85BC-A12B3428E45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0" creationId="{073B370C-D493-4907-8E31-C854E78BDDD4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1" creationId="{EB51C975-D278-4F9C-A787-E9B206548B4B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2" creationId="{18C810A1-C1E0-49E5-82AA-8A47EAE2E474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3" creationId="{CA003A12-06C0-4499-8606-A082C0CAA94B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4" creationId="{D3A9F939-9642-4971-B9A6-888C12496F6E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5" creationId="{803B9E8F-787D-4048-81EC-2053662B370A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6" creationId="{E34C3D43-12A7-4FA8-9713-DC6EC1D06385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7" creationId="{A532B56E-41FB-4C20-9BB4-E7834C1779D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8" creationId="{7BD37842-8F27-4C2C-93B8-3D0DCA5DD6F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39" creationId="{E6C00582-1D60-4D02-AA09-677DE9AA64B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0" creationId="{43A08BAF-D166-4D01-B6A9-82145FECB74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1" creationId="{6CD14DE6-F74C-4E0A-9A37-5F4080A07CBC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2" creationId="{8B9EAFE9-5DF6-40AC-81E9-F50EB97C55C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3" creationId="{E35719C5-A332-4388-A724-6C080E4E1CAA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4" creationId="{907658F3-DBD7-431A-92ED-F19B07DC2CFB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5" creationId="{9D0AB8E3-5509-42AD-9BFA-87FED85CD481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6" creationId="{C082D62E-A342-4B3E-B5FE-4BC0E98A144B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7" creationId="{BCD0F15F-F2FC-4BDC-9386-DA2C534CF255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8" creationId="{64FC293D-A1E2-4202-82F9-31B622F795A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49" creationId="{36E9BBAB-F038-4801-90BC-65CEB96977E4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0" creationId="{A031A295-48DA-4B91-A4E7-2D358E908BA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1" creationId="{816CC88B-DCE2-42DD-8415-6E2A391C7387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2" creationId="{89867F37-F64C-458B-B564-D42CD4B2668C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3" creationId="{555F134D-FFF8-4E3C-B5D9-2C1F4973CFD0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4" creationId="{C5093925-3C03-455B-AD2E-E50C02AC83D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5" creationId="{B3F822B4-1969-4E8E-B8BA-369430779BB5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6" creationId="{828C9072-33FE-4255-B277-B9CCD7CEE4BC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7" creationId="{05CFD4D1-6F27-49EC-8D0E-F3156395AFDB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8" creationId="{20F09023-25BA-4E25-953F-77F2F98FDCA6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59" creationId="{3D3FCCC9-FE42-4CD6-B683-326BDBEAD85C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0" creationId="{C02E9B64-09B4-4C34-A733-05725605EE4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1" creationId="{43FF072F-9783-4930-BA07-23F4C86D6A2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2" creationId="{BB858CCD-22FA-4832-BBB4-051D5B42D1CB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3" creationId="{D4D783DA-D439-49B2-A6F8-CCA3B2D0145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4" creationId="{D84EDFF6-89EE-450A-8649-36A3FF51F99D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5" creationId="{1D739ABF-8390-4859-8ED0-1B4E3692BE6D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6" creationId="{8C4E56E2-A08C-4BDF-BF4F-D8A5E6A4B92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7" creationId="{3A78C120-836D-4F42-9354-E6422985D778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8" creationId="{E06DA426-986B-4942-A1EF-8E3338BA19C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69" creationId="{42FC88C4-EB33-4BB2-A69A-027C4A7B0E60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70" creationId="{1F911AFB-7787-4DD6-BBCC-9F8D896736FB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79" creationId="{AE3ED0B6-625E-4A9F-BC7A-182F19837BE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80" creationId="{21DD757D-013A-4220-AEE4-DDC0443A117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90" creationId="{BAF89EE4-2747-49FF-B13D-3E8D4497C47A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491" creationId="{90736962-A443-47E0-B250-257E5F74B7BF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501" creationId="{6C517234-5DB8-41E1-8388-F3FF9545F8F2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502" creationId="{3306A8E7-BE5C-4E3C-943E-C33A0FAEECF3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553" creationId="{E1E4814D-82D3-4C49-A236-32A05B57831E}"/>
          </ac:cxnSpMkLst>
        </pc:cxnChg>
        <pc:cxnChg chg="mod">
          <ac:chgData name="Timo Mühlhaus" userId="1b6b3aba618dadac" providerId="LiveId" clId="{F15EF193-8B79-469E-A679-E368E8CFF9B6}" dt="2023-09-27T08:39:01.769" v="3384" actId="165"/>
          <ac:cxnSpMkLst>
            <pc:docMk/>
            <pc:sldMk cId="4218107558" sldId="859"/>
            <ac:cxnSpMk id="555" creationId="{41F1EB56-71E2-4885-87DB-011993BD40EF}"/>
          </ac:cxnSpMkLst>
        </pc:cxnChg>
      </pc:sldChg>
      <pc:sldChg chg="add ord">
        <pc:chgData name="Timo Mühlhaus" userId="1b6b3aba618dadac" providerId="LiveId" clId="{F15EF193-8B79-469E-A679-E368E8CFF9B6}" dt="2023-09-28T09:08:05.512" v="3600"/>
        <pc:sldMkLst>
          <pc:docMk/>
          <pc:sldMk cId="608220410" sldId="860"/>
        </pc:sldMkLst>
      </pc:sldChg>
      <pc:sldChg chg="del">
        <pc:chgData name="Timo Mühlhaus" userId="1b6b3aba618dadac" providerId="LiveId" clId="{F15EF193-8B79-469E-A679-E368E8CFF9B6}" dt="2023-09-28T09:06:53.601" v="3590" actId="47"/>
        <pc:sldMkLst>
          <pc:docMk/>
          <pc:sldMk cId="1773478122" sldId="860"/>
        </pc:sldMkLst>
      </pc:sldChg>
    </pc:docChg>
  </pc:docChgLst>
  <pc:docChgLst>
    <pc:chgData name="Timo Mühlhaus" userId="1b6b3aba618dadac" providerId="LiveId" clId="{35BF354D-F53D-4911-AB91-B6201C43AD86}"/>
    <pc:docChg chg="undo custSel addSld delSld modSld sldOrd">
      <pc:chgData name="Timo Mühlhaus" userId="1b6b3aba618dadac" providerId="LiveId" clId="{35BF354D-F53D-4911-AB91-B6201C43AD86}" dt="2021-06-15T18:11:37.499" v="7291" actId="1035"/>
      <pc:docMkLst>
        <pc:docMk/>
      </pc:docMkLst>
      <pc:sldChg chg="modSp del mod">
        <pc:chgData name="Timo Mühlhaus" userId="1b6b3aba618dadac" providerId="LiveId" clId="{35BF354D-F53D-4911-AB91-B6201C43AD86}" dt="2021-06-10T15:38:22.231" v="200" actId="47"/>
        <pc:sldMkLst>
          <pc:docMk/>
          <pc:sldMk cId="0" sldId="258"/>
        </pc:sldMkLst>
        <pc:spChg chg="mod">
          <ac:chgData name="Timo Mühlhaus" userId="1b6b3aba618dadac" providerId="LiveId" clId="{35BF354D-F53D-4911-AB91-B6201C43AD86}" dt="2021-06-10T14:59:43.728" v="0" actId="1076"/>
          <ac:spMkLst>
            <pc:docMk/>
            <pc:sldMk cId="0" sldId="258"/>
            <ac:spMk id="5" creationId="{00000000-0000-0000-0000-000000000000}"/>
          </ac:spMkLst>
        </pc:spChg>
        <pc:picChg chg="mod">
          <ac:chgData name="Timo Mühlhaus" userId="1b6b3aba618dadac" providerId="LiveId" clId="{35BF354D-F53D-4911-AB91-B6201C43AD86}" dt="2021-06-10T14:59:43.728" v="0" actId="1076"/>
          <ac:picMkLst>
            <pc:docMk/>
            <pc:sldMk cId="0" sldId="258"/>
            <ac:picMk id="7" creationId="{00000000-0000-0000-0000-000000000000}"/>
          </ac:picMkLst>
        </pc:picChg>
        <pc:picChg chg="mod">
          <ac:chgData name="Timo Mühlhaus" userId="1b6b3aba618dadac" providerId="LiveId" clId="{35BF354D-F53D-4911-AB91-B6201C43AD86}" dt="2021-06-10T14:59:43.728" v="0" actId="1076"/>
          <ac:picMkLst>
            <pc:docMk/>
            <pc:sldMk cId="0" sldId="258"/>
            <ac:picMk id="8" creationId="{00000000-0000-0000-0000-000000000000}"/>
          </ac:picMkLst>
        </pc:picChg>
      </pc:sldChg>
      <pc:sldChg chg="addSp delSp modSp mod">
        <pc:chgData name="Timo Mühlhaus" userId="1b6b3aba618dadac" providerId="LiveId" clId="{35BF354D-F53D-4911-AB91-B6201C43AD86}" dt="2021-06-15T06:19:13.415" v="4296"/>
        <pc:sldMkLst>
          <pc:docMk/>
          <pc:sldMk cId="1002043178" sldId="272"/>
        </pc:sldMkLst>
        <pc:spChg chg="mod">
          <ac:chgData name="Timo Mühlhaus" userId="1b6b3aba618dadac" providerId="LiveId" clId="{35BF354D-F53D-4911-AB91-B6201C43AD86}" dt="2021-06-11T06:15:33.442" v="940" actId="14100"/>
          <ac:spMkLst>
            <pc:docMk/>
            <pc:sldMk cId="1002043178" sldId="272"/>
            <ac:spMk id="2" creationId="{B4C1D6B2-AA77-4B00-AC5E-3F44C38BBB7D}"/>
          </ac:spMkLst>
        </pc:spChg>
        <pc:spChg chg="add mod">
          <ac:chgData name="Timo Mühlhaus" userId="1b6b3aba618dadac" providerId="LiveId" clId="{35BF354D-F53D-4911-AB91-B6201C43AD86}" dt="2021-06-11T06:10:28.573" v="623" actId="1076"/>
          <ac:spMkLst>
            <pc:docMk/>
            <pc:sldMk cId="1002043178" sldId="272"/>
            <ac:spMk id="32" creationId="{A46F668A-7431-442C-B042-429D9852919E}"/>
          </ac:spMkLst>
        </pc:spChg>
        <pc:spChg chg="add mod">
          <ac:chgData name="Timo Mühlhaus" userId="1b6b3aba618dadac" providerId="LiveId" clId="{35BF354D-F53D-4911-AB91-B6201C43AD86}" dt="2021-06-11T06:10:59.993" v="632" actId="1076"/>
          <ac:spMkLst>
            <pc:docMk/>
            <pc:sldMk cId="1002043178" sldId="272"/>
            <ac:spMk id="37" creationId="{307D38E9-11CE-4EDB-AB57-87D8F1ECEDC6}"/>
          </ac:spMkLst>
        </pc:spChg>
        <pc:spChg chg="add del mod">
          <ac:chgData name="Timo Mühlhaus" userId="1b6b3aba618dadac" providerId="LiveId" clId="{35BF354D-F53D-4911-AB91-B6201C43AD86}" dt="2021-06-11T06:08:36.894" v="566" actId="478"/>
          <ac:spMkLst>
            <pc:docMk/>
            <pc:sldMk cId="1002043178" sldId="272"/>
            <ac:spMk id="132" creationId="{675E8B79-BBA9-46A2-B879-50CEA3EE9529}"/>
          </ac:spMkLst>
        </pc:spChg>
        <pc:spChg chg="add mod">
          <ac:chgData name="Timo Mühlhaus" userId="1b6b3aba618dadac" providerId="LiveId" clId="{35BF354D-F53D-4911-AB91-B6201C43AD86}" dt="2021-06-13T13:09:09.589" v="3784"/>
          <ac:spMkLst>
            <pc:docMk/>
            <pc:sldMk cId="1002043178" sldId="272"/>
            <ac:spMk id="138" creationId="{34AECC12-AFBD-4B77-A925-1A9EA71EB149}"/>
          </ac:spMkLst>
        </pc:spChg>
        <pc:spChg chg="add del mod">
          <ac:chgData name="Timo Mühlhaus" userId="1b6b3aba618dadac" providerId="LiveId" clId="{35BF354D-F53D-4911-AB91-B6201C43AD86}" dt="2021-06-13T13:09:15.070" v="3787" actId="478"/>
          <ac:spMkLst>
            <pc:docMk/>
            <pc:sldMk cId="1002043178" sldId="272"/>
            <ac:spMk id="139" creationId="{43A37178-F0F2-47CE-8B0C-6E6D959C3C0F}"/>
          </ac:spMkLst>
        </pc:spChg>
        <pc:spChg chg="mod">
          <ac:chgData name="Timo Mühlhaus" userId="1b6b3aba618dadac" providerId="LiveId" clId="{35BF354D-F53D-4911-AB91-B6201C43AD86}" dt="2021-06-15T06:19:11.125" v="4295"/>
          <ac:spMkLst>
            <pc:docMk/>
            <pc:sldMk cId="1002043178" sldId="272"/>
            <ac:spMk id="140" creationId="{5DA78CE5-334E-4368-8A39-391136950144}"/>
          </ac:spMkLst>
        </pc:spChg>
        <pc:spChg chg="mod">
          <ac:chgData name="Timo Mühlhaus" userId="1b6b3aba618dadac" providerId="LiveId" clId="{35BF354D-F53D-4911-AB91-B6201C43AD86}" dt="2021-06-15T06:19:11.125" v="4295"/>
          <ac:spMkLst>
            <pc:docMk/>
            <pc:sldMk cId="1002043178" sldId="272"/>
            <ac:spMk id="141" creationId="{42FC1A1B-0F36-406C-959A-D84F00EF6198}"/>
          </ac:spMkLst>
        </pc:spChg>
        <pc:spChg chg="mod">
          <ac:chgData name="Timo Mühlhaus" userId="1b6b3aba618dadac" providerId="LiveId" clId="{35BF354D-F53D-4911-AB91-B6201C43AD86}" dt="2021-06-15T06:19:11.125" v="4295"/>
          <ac:spMkLst>
            <pc:docMk/>
            <pc:sldMk cId="1002043178" sldId="272"/>
            <ac:spMk id="144" creationId="{B2FC1BA5-286C-4EB5-8891-0C4AA3CC7C48}"/>
          </ac:spMkLst>
        </pc:spChg>
        <pc:spChg chg="mod">
          <ac:chgData name="Timo Mühlhaus" userId="1b6b3aba618dadac" providerId="LiveId" clId="{35BF354D-F53D-4911-AB91-B6201C43AD86}" dt="2021-06-11T06:08:42.069" v="567" actId="164"/>
          <ac:spMkLst>
            <pc:docMk/>
            <pc:sldMk cId="1002043178" sldId="272"/>
            <ac:spMk id="149" creationId="{78668FD4-09EA-43C5-AC3C-93995A2F0918}"/>
          </ac:spMkLst>
        </pc:spChg>
        <pc:spChg chg="add mod">
          <ac:chgData name="Timo Mühlhaus" userId="1b6b3aba618dadac" providerId="LiveId" clId="{35BF354D-F53D-4911-AB91-B6201C43AD86}" dt="2021-06-11T06:10:25.703" v="622" actId="1076"/>
          <ac:spMkLst>
            <pc:docMk/>
            <pc:sldMk cId="1002043178" sldId="272"/>
            <ac:spMk id="150" creationId="{C397B4E4-0CED-4D2A-B26C-651147513C38}"/>
          </ac:spMkLst>
        </pc:spChg>
        <pc:spChg chg="add mod">
          <ac:chgData name="Timo Mühlhaus" userId="1b6b3aba618dadac" providerId="LiveId" clId="{35BF354D-F53D-4911-AB91-B6201C43AD86}" dt="2021-06-11T06:14:12.954" v="853" actId="1038"/>
          <ac:spMkLst>
            <pc:docMk/>
            <pc:sldMk cId="1002043178" sldId="272"/>
            <ac:spMk id="151" creationId="{38420095-E0F4-41AD-AC72-CAF4978C7336}"/>
          </ac:spMkLst>
        </pc:spChg>
        <pc:spChg chg="add mod">
          <ac:chgData name="Timo Mühlhaus" userId="1b6b3aba618dadac" providerId="LiveId" clId="{35BF354D-F53D-4911-AB91-B6201C43AD86}" dt="2021-06-11T06:14:02.832" v="838" actId="1076"/>
          <ac:spMkLst>
            <pc:docMk/>
            <pc:sldMk cId="1002043178" sldId="272"/>
            <ac:spMk id="152" creationId="{0A4F9A2A-A97D-4132-B7D7-156A0370E32B}"/>
          </ac:spMkLst>
        </pc:spChg>
        <pc:spChg chg="mod">
          <ac:chgData name="Timo Mühlhaus" userId="1b6b3aba618dadac" providerId="LiveId" clId="{35BF354D-F53D-4911-AB91-B6201C43AD86}" dt="2021-06-15T06:19:11.125" v="4295"/>
          <ac:spMkLst>
            <pc:docMk/>
            <pc:sldMk cId="1002043178" sldId="272"/>
            <ac:spMk id="154" creationId="{09F17639-85C2-4267-974A-4F4CF24CCFD9}"/>
          </ac:spMkLst>
        </pc:spChg>
        <pc:spChg chg="mod">
          <ac:chgData name="Timo Mühlhaus" userId="1b6b3aba618dadac" providerId="LiveId" clId="{35BF354D-F53D-4911-AB91-B6201C43AD86}" dt="2021-06-15T06:19:11.125" v="4295"/>
          <ac:spMkLst>
            <pc:docMk/>
            <pc:sldMk cId="1002043178" sldId="272"/>
            <ac:spMk id="164" creationId="{091E3355-E355-4EBE-B001-0E28A69E183C}"/>
          </ac:spMkLst>
        </pc:spChg>
        <pc:spChg chg="mod">
          <ac:chgData name="Timo Mühlhaus" userId="1b6b3aba618dadac" providerId="LiveId" clId="{35BF354D-F53D-4911-AB91-B6201C43AD86}" dt="2021-06-15T06:19:11.125" v="4295"/>
          <ac:spMkLst>
            <pc:docMk/>
            <pc:sldMk cId="1002043178" sldId="272"/>
            <ac:spMk id="166" creationId="{D2487776-1CFB-4591-8EC2-99208B8F0DC8}"/>
          </ac:spMkLst>
        </pc:spChg>
        <pc:spChg chg="mod">
          <ac:chgData name="Timo Mühlhaus" userId="1b6b3aba618dadac" providerId="LiveId" clId="{35BF354D-F53D-4911-AB91-B6201C43AD86}" dt="2021-06-15T06:19:11.125" v="4295"/>
          <ac:spMkLst>
            <pc:docMk/>
            <pc:sldMk cId="1002043178" sldId="272"/>
            <ac:spMk id="176" creationId="{9FD6FE71-56B0-4546-8714-082A93A638A6}"/>
          </ac:spMkLst>
        </pc:spChg>
        <pc:spChg chg="add del mod">
          <ac:chgData name="Timo Mühlhaus" userId="1b6b3aba618dadac" providerId="LiveId" clId="{35BF354D-F53D-4911-AB91-B6201C43AD86}" dt="2021-06-15T06:19:13.415" v="4296"/>
          <ac:spMkLst>
            <pc:docMk/>
            <pc:sldMk cId="1002043178" sldId="272"/>
            <ac:spMk id="177" creationId="{92802B76-BEA8-4AFA-A191-2CA7AE223AA2}"/>
          </ac:spMkLst>
        </pc:spChg>
        <pc:grpChg chg="add mod">
          <ac:chgData name="Timo Mühlhaus" userId="1b6b3aba618dadac" providerId="LiveId" clId="{35BF354D-F53D-4911-AB91-B6201C43AD86}" dt="2021-06-11T06:08:48.175" v="569" actId="1076"/>
          <ac:grpSpMkLst>
            <pc:docMk/>
            <pc:sldMk cId="1002043178" sldId="272"/>
            <ac:grpSpMk id="3" creationId="{71E2B88C-FF06-4E9D-BCB3-306152175335}"/>
          </ac:grpSpMkLst>
        </pc:grpChg>
        <pc:grpChg chg="add del mod">
          <ac:chgData name="Timo Mühlhaus" userId="1b6b3aba618dadac" providerId="LiveId" clId="{35BF354D-F53D-4911-AB91-B6201C43AD86}" dt="2021-06-15T06:19:13.415" v="4296"/>
          <ac:grpSpMkLst>
            <pc:docMk/>
            <pc:sldMk cId="1002043178" sldId="272"/>
            <ac:grpSpMk id="139" creationId="{C8C5140A-BF86-432A-9049-EF000F4C0A46}"/>
          </ac:grpSpMkLst>
        </pc:grpChg>
        <pc:grpChg chg="mod">
          <ac:chgData name="Timo Mühlhaus" userId="1b6b3aba618dadac" providerId="LiveId" clId="{35BF354D-F53D-4911-AB91-B6201C43AD86}" dt="2021-06-15T06:19:11.125" v="4295"/>
          <ac:grpSpMkLst>
            <pc:docMk/>
            <pc:sldMk cId="1002043178" sldId="272"/>
            <ac:grpSpMk id="153" creationId="{2727A04C-5618-4CE6-A7E7-B773F583CD0E}"/>
          </ac:grpSpMkLst>
        </pc:grpChg>
        <pc:grpChg chg="add del mod">
          <ac:chgData name="Timo Mühlhaus" userId="1b6b3aba618dadac" providerId="LiveId" clId="{35BF354D-F53D-4911-AB91-B6201C43AD86}" dt="2021-06-15T06:19:13.415" v="4296"/>
          <ac:grpSpMkLst>
            <pc:docMk/>
            <pc:sldMk cId="1002043178" sldId="272"/>
            <ac:grpSpMk id="165" creationId="{CA3E0567-4638-4AC1-BC80-84FF22955337}"/>
          </ac:grpSpMkLst>
        </pc:grpChg>
        <pc:grpChg chg="mod">
          <ac:chgData name="Timo Mühlhaus" userId="1b6b3aba618dadac" providerId="LiveId" clId="{35BF354D-F53D-4911-AB91-B6201C43AD86}" dt="2021-06-11T06:08:42.069" v="567" actId="164"/>
          <ac:grpSpMkLst>
            <pc:docMk/>
            <pc:sldMk cId="1002043178" sldId="272"/>
            <ac:grpSpMk id="320" creationId="{A96A93EA-99FA-47EC-8D65-4873DE9906EB}"/>
          </ac:grpSpMkLst>
        </pc:grpChg>
        <pc:grpChg chg="mod">
          <ac:chgData name="Timo Mühlhaus" userId="1b6b3aba618dadac" providerId="LiveId" clId="{35BF354D-F53D-4911-AB91-B6201C43AD86}" dt="2021-06-11T06:08:42.069" v="567" actId="164"/>
          <ac:grpSpMkLst>
            <pc:docMk/>
            <pc:sldMk cId="1002043178" sldId="272"/>
            <ac:grpSpMk id="792" creationId="{75322B2D-894D-4AD0-BDD4-4A6E099FAB8B}"/>
          </ac:grpSpMkLst>
        </pc:grpChg>
        <pc:grpChg chg="mod">
          <ac:chgData name="Timo Mühlhaus" userId="1b6b3aba618dadac" providerId="LiveId" clId="{35BF354D-F53D-4911-AB91-B6201C43AD86}" dt="2021-06-11T06:08:42.069" v="567" actId="164"/>
          <ac:grpSpMkLst>
            <pc:docMk/>
            <pc:sldMk cId="1002043178" sldId="272"/>
            <ac:grpSpMk id="806" creationId="{E463EABD-B90C-4EF1-A057-5A508EA6DC42}"/>
          </ac:grpSpMkLst>
        </pc:grpChg>
        <pc:grpChg chg="mod">
          <ac:chgData name="Timo Mühlhaus" userId="1b6b3aba618dadac" providerId="LiveId" clId="{35BF354D-F53D-4911-AB91-B6201C43AD86}" dt="2021-06-11T06:08:42.069" v="567" actId="164"/>
          <ac:grpSpMkLst>
            <pc:docMk/>
            <pc:sldMk cId="1002043178" sldId="272"/>
            <ac:grpSpMk id="835" creationId="{8D9D5ACE-AAC4-44AD-ADCC-36AA593D25AE}"/>
          </ac:grpSpMkLst>
        </pc:grpChg>
        <pc:grpChg chg="mod">
          <ac:chgData name="Timo Mühlhaus" userId="1b6b3aba618dadac" providerId="LiveId" clId="{35BF354D-F53D-4911-AB91-B6201C43AD86}" dt="2021-06-11T06:08:42.069" v="567" actId="164"/>
          <ac:grpSpMkLst>
            <pc:docMk/>
            <pc:sldMk cId="1002043178" sldId="272"/>
            <ac:grpSpMk id="879" creationId="{03D09882-BA2C-464B-BF37-5134E588DB45}"/>
          </ac:grpSpMkLst>
        </pc:grpChg>
        <pc:cxnChg chg="mod">
          <ac:chgData name="Timo Mühlhaus" userId="1b6b3aba618dadac" providerId="LiveId" clId="{35BF354D-F53D-4911-AB91-B6201C43AD86}" dt="2021-06-11T06:09:36.616" v="578" actId="14100"/>
          <ac:cxnSpMkLst>
            <pc:docMk/>
            <pc:sldMk cId="1002043178" sldId="272"/>
            <ac:cxnSpMk id="5" creationId="{46AD2BBD-7829-46D4-9D1D-9E133629B469}"/>
          </ac:cxnSpMkLst>
        </pc:cxnChg>
        <pc:cxnChg chg="mod">
          <ac:chgData name="Timo Mühlhaus" userId="1b6b3aba618dadac" providerId="LiveId" clId="{35BF354D-F53D-4911-AB91-B6201C43AD86}" dt="2021-06-11T06:09:32.540" v="577" actId="14100"/>
          <ac:cxnSpMkLst>
            <pc:docMk/>
            <pc:sldMk cId="1002043178" sldId="272"/>
            <ac:cxnSpMk id="143" creationId="{B066A34E-006E-43AA-B5C6-CBB10440A2F8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55" creationId="{542FA1DD-1FE3-468B-8964-E0E175C6CF30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56" creationId="{93AC63E6-AC6E-4A7F-A7FA-3238A16A6F66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57" creationId="{E81AF401-DA84-4454-B935-2D75B2D19370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58" creationId="{E0DB7F90-37B5-4FC9-942A-C4CD5ADAD71D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59" creationId="{8887DFA2-BC48-42CB-99BC-8E20C66F24FC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60" creationId="{BBDDD084-23B9-484A-A92E-E5B73FCFD2AA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61" creationId="{CB0E34D3-0AD0-4B53-AB5F-A3D493C82488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62" creationId="{8BC89A7E-5B6E-4793-89F6-E2B7D9458EB8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63" creationId="{C149BC04-871C-40C1-B881-2403E33BA3E9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67" creationId="{13D9956C-4F43-4EE2-AF39-5FCD2FEA2128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70" creationId="{2E05085C-3C6A-4FB9-B95F-DD34DA59A4D5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71" creationId="{380C77CA-15D4-4997-B8E9-782CFB31E852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72" creationId="{6BB72A56-E4FA-49F0-A35D-5F3BF26101B8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73" creationId="{E75BDACC-AEDB-451A-ABC9-FF98451C682F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74" creationId="{2FEF12B3-C1F0-4E5B-B099-3131295AA5A1}"/>
          </ac:cxnSpMkLst>
        </pc:cxnChg>
        <pc:cxnChg chg="mod">
          <ac:chgData name="Timo Mühlhaus" userId="1b6b3aba618dadac" providerId="LiveId" clId="{35BF354D-F53D-4911-AB91-B6201C43AD86}" dt="2021-06-15T06:19:11.125" v="4295"/>
          <ac:cxnSpMkLst>
            <pc:docMk/>
            <pc:sldMk cId="1002043178" sldId="272"/>
            <ac:cxnSpMk id="175" creationId="{51CE1053-ED15-4749-88A4-8010AB11B0BC}"/>
          </ac:cxnSpMkLst>
        </pc:cxnChg>
      </pc:sldChg>
      <pc:sldChg chg="addSp delSp modSp del mod chgLayout">
        <pc:chgData name="Timo Mühlhaus" userId="1b6b3aba618dadac" providerId="LiveId" clId="{35BF354D-F53D-4911-AB91-B6201C43AD86}" dt="2021-06-13T13:16:38.202" v="3833" actId="2696"/>
        <pc:sldMkLst>
          <pc:docMk/>
          <pc:sldMk cId="2308968525" sldId="304"/>
        </pc:sldMkLst>
        <pc:spChg chg="mod ord">
          <ac:chgData name="Timo Mühlhaus" userId="1b6b3aba618dadac" providerId="LiveId" clId="{35BF354D-F53D-4911-AB91-B6201C43AD86}" dt="2021-06-11T06:07:07.716" v="561" actId="20577"/>
          <ac:spMkLst>
            <pc:docMk/>
            <pc:sldMk cId="2308968525" sldId="304"/>
            <ac:spMk id="2" creationId="{FF8EA02E-7CEC-4DD7-ABFD-6410A0A6BFBB}"/>
          </ac:spMkLst>
        </pc:spChg>
        <pc:spChg chg="add mod ord">
          <ac:chgData name="Timo Mühlhaus" userId="1b6b3aba618dadac" providerId="LiveId" clId="{35BF354D-F53D-4911-AB91-B6201C43AD86}" dt="2021-06-11T06:06:27.565" v="520" actId="14100"/>
          <ac:spMkLst>
            <pc:docMk/>
            <pc:sldMk cId="2308968525" sldId="304"/>
            <ac:spMk id="3" creationId="{24482E77-925F-46A6-8740-CE87AEFEBCF1}"/>
          </ac:spMkLst>
        </pc:spChg>
        <pc:spChg chg="mod ord">
          <ac:chgData name="Timo Mühlhaus" userId="1b6b3aba618dadac" providerId="LiveId" clId="{35BF354D-F53D-4911-AB91-B6201C43AD86}" dt="2021-06-11T06:05:03.388" v="508" actId="700"/>
          <ac:spMkLst>
            <pc:docMk/>
            <pc:sldMk cId="2308968525" sldId="304"/>
            <ac:spMk id="4" creationId="{A779DFB4-44C7-49E4-AA2A-B09D145B8768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7" creationId="{6451F65E-1612-468F-9763-B3ED6614397B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8" creationId="{A92EC7A4-C0F6-4F12-A37D-5743524009A7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9" creationId="{EFD63644-810E-43AE-8CC2-5BB14CAC1B33}"/>
          </ac:spMkLst>
        </pc:spChg>
        <pc:spChg chg="mod">
          <ac:chgData name="Timo Mühlhaus" userId="1b6b3aba618dadac" providerId="LiveId" clId="{35BF354D-F53D-4911-AB91-B6201C43AD86}" dt="2021-06-11T06:04:42.492" v="503" actId="207"/>
          <ac:spMkLst>
            <pc:docMk/>
            <pc:sldMk cId="2308968525" sldId="304"/>
            <ac:spMk id="11" creationId="{85C95B9A-8F11-49D9-8EEB-60146FAB48AA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12" creationId="{5AE34E2A-F972-4777-B002-8621CDC02DF7}"/>
          </ac:spMkLst>
        </pc:spChg>
        <pc:spChg chg="mod">
          <ac:chgData name="Timo Mühlhaus" userId="1b6b3aba618dadac" providerId="LiveId" clId="{35BF354D-F53D-4911-AB91-B6201C43AD86}" dt="2021-06-11T06:04:35.574" v="500" actId="207"/>
          <ac:spMkLst>
            <pc:docMk/>
            <pc:sldMk cId="2308968525" sldId="304"/>
            <ac:spMk id="13" creationId="{4E8DFD11-90B6-43F5-81CF-8BFF1A5149A1}"/>
          </ac:spMkLst>
        </pc:spChg>
        <pc:spChg chg="mod">
          <ac:chgData name="Timo Mühlhaus" userId="1b6b3aba618dadac" providerId="LiveId" clId="{35BF354D-F53D-4911-AB91-B6201C43AD86}" dt="2021-06-11T06:04:32.673" v="499" actId="207"/>
          <ac:spMkLst>
            <pc:docMk/>
            <pc:sldMk cId="2308968525" sldId="304"/>
            <ac:spMk id="14" creationId="{F8F399CF-354B-432C-A874-B640805284F8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17" creationId="{5B20A648-7FC4-467D-B3B1-3519D529F7B9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18" creationId="{FDA6D33C-23F3-4041-B268-AC23527E1EAD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19" creationId="{E9FF0A89-EBB9-40B8-899F-2389207C646B}"/>
          </ac:spMkLst>
        </pc:spChg>
        <pc:spChg chg="mod">
          <ac:chgData name="Timo Mühlhaus" userId="1b6b3aba618dadac" providerId="LiveId" clId="{35BF354D-F53D-4911-AB91-B6201C43AD86}" dt="2021-06-11T06:04:45.708" v="504" actId="207"/>
          <ac:spMkLst>
            <pc:docMk/>
            <pc:sldMk cId="2308968525" sldId="304"/>
            <ac:spMk id="21" creationId="{E06F385F-5B9A-4012-B808-625A37BDF9EC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22" creationId="{28B12612-3CA6-4D58-8FC1-125D4BEB83CF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23" creationId="{27981A7E-836B-4D3E-88D7-8A7E8A30F8F6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24" creationId="{324AE83E-9C6E-472C-8D86-7F98FD77BBE2}"/>
          </ac:spMkLst>
        </pc:spChg>
        <pc:spChg chg="mod">
          <ac:chgData name="Timo Mühlhaus" userId="1b6b3aba618dadac" providerId="LiveId" clId="{35BF354D-F53D-4911-AB91-B6201C43AD86}" dt="2021-06-11T13:17:05.854" v="2436" actId="1076"/>
          <ac:spMkLst>
            <pc:docMk/>
            <pc:sldMk cId="2308968525" sldId="304"/>
            <ac:spMk id="25" creationId="{7E5A1F6F-21B1-4BA8-BB82-F2AD51442760}"/>
          </ac:spMkLst>
        </pc:spChg>
        <pc:spChg chg="mod">
          <ac:chgData name="Timo Mühlhaus" userId="1b6b3aba618dadac" providerId="LiveId" clId="{35BF354D-F53D-4911-AB91-B6201C43AD86}" dt="2021-06-11T06:04:17.262" v="498" actId="404"/>
          <ac:spMkLst>
            <pc:docMk/>
            <pc:sldMk cId="2308968525" sldId="304"/>
            <ac:spMk id="29" creationId="{20131210-7DA3-4338-B41D-DFCD5DDB2F53}"/>
          </ac:spMkLst>
        </pc:spChg>
        <pc:spChg chg="del mod">
          <ac:chgData name="Timo Mühlhaus" userId="1b6b3aba618dadac" providerId="LiveId" clId="{35BF354D-F53D-4911-AB91-B6201C43AD86}" dt="2021-06-11T06:05:15.440" v="510" actId="478"/>
          <ac:spMkLst>
            <pc:docMk/>
            <pc:sldMk cId="2308968525" sldId="304"/>
            <ac:spMk id="35" creationId="{45725B66-2DD4-4822-A9B2-5142DDAD4A4D}"/>
          </ac:spMkLst>
        </pc:spChg>
        <pc:grpChg chg="mod">
          <ac:chgData name="Timo Mühlhaus" userId="1b6b3aba618dadac" providerId="LiveId" clId="{35BF354D-F53D-4911-AB91-B6201C43AD86}" dt="2021-06-11T06:04:55.530" v="506" actId="1076"/>
          <ac:grpSpMkLst>
            <pc:docMk/>
            <pc:sldMk cId="2308968525" sldId="304"/>
            <ac:grpSpMk id="34" creationId="{8A4C8584-4719-4F86-B50C-6C809B4F420A}"/>
          </ac:grpSpMkLst>
        </pc:grpChg>
      </pc:sldChg>
      <pc:sldChg chg="addSp modSp del mod">
        <pc:chgData name="Timo Mühlhaus" userId="1b6b3aba618dadac" providerId="LiveId" clId="{35BF354D-F53D-4911-AB91-B6201C43AD86}" dt="2021-06-13T13:16:38.202" v="3833" actId="2696"/>
        <pc:sldMkLst>
          <pc:docMk/>
          <pc:sldMk cId="382187248" sldId="305"/>
        </pc:sldMkLst>
        <pc:spChg chg="add mod">
          <ac:chgData name="Timo Mühlhaus" userId="1b6b3aba618dadac" providerId="LiveId" clId="{35BF354D-F53D-4911-AB91-B6201C43AD86}" dt="2021-06-13T11:51:29.682" v="3511" actId="1076"/>
          <ac:spMkLst>
            <pc:docMk/>
            <pc:sldMk cId="382187248" sldId="305"/>
            <ac:spMk id="265" creationId="{F27ED080-6C78-4CE3-9FCB-FA971DBDD35B}"/>
          </ac:spMkLst>
        </pc:spChg>
        <pc:spChg chg="add mod">
          <ac:chgData name="Timo Mühlhaus" userId="1b6b3aba618dadac" providerId="LiveId" clId="{35BF354D-F53D-4911-AB91-B6201C43AD86}" dt="2021-06-13T11:51:01.771" v="3502" actId="14100"/>
          <ac:spMkLst>
            <pc:docMk/>
            <pc:sldMk cId="382187248" sldId="305"/>
            <ac:spMk id="266" creationId="{5898A803-A39F-41DD-B8A3-F34A6C0C8644}"/>
          </ac:spMkLst>
        </pc:spChg>
      </pc:sldChg>
      <pc:sldChg chg="modSp del mod">
        <pc:chgData name="Timo Mühlhaus" userId="1b6b3aba618dadac" providerId="LiveId" clId="{35BF354D-F53D-4911-AB91-B6201C43AD86}" dt="2021-06-13T13:16:38.202" v="3833" actId="2696"/>
        <pc:sldMkLst>
          <pc:docMk/>
          <pc:sldMk cId="21390438" sldId="315"/>
        </pc:sldMkLst>
        <pc:spChg chg="mod">
          <ac:chgData name="Timo Mühlhaus" userId="1b6b3aba618dadac" providerId="LiveId" clId="{35BF354D-F53D-4911-AB91-B6201C43AD86}" dt="2021-06-11T06:07:20.059" v="564" actId="20577"/>
          <ac:spMkLst>
            <pc:docMk/>
            <pc:sldMk cId="21390438" sldId="315"/>
            <ac:spMk id="2" creationId="{844F08D1-D15A-4F63-9560-39E4648A247D}"/>
          </ac:spMkLst>
        </pc:spChg>
        <pc:spChg chg="mod">
          <ac:chgData name="Timo Mühlhaus" userId="1b6b3aba618dadac" providerId="LiveId" clId="{35BF354D-F53D-4911-AB91-B6201C43AD86}" dt="2021-06-11T06:03:40.229" v="495" actId="1076"/>
          <ac:spMkLst>
            <pc:docMk/>
            <pc:sldMk cId="21390438" sldId="315"/>
            <ac:spMk id="7" creationId="{E26C6401-8CCA-4556-9B92-572CAAD042BA}"/>
          </ac:spMkLst>
        </pc:spChg>
        <pc:picChg chg="mod">
          <ac:chgData name="Timo Mühlhaus" userId="1b6b3aba618dadac" providerId="LiveId" clId="{35BF354D-F53D-4911-AB91-B6201C43AD86}" dt="2021-06-11T11:53:51.900" v="1827" actId="1035"/>
          <ac:picMkLst>
            <pc:docMk/>
            <pc:sldMk cId="21390438" sldId="315"/>
            <ac:picMk id="5" creationId="{311595C7-324A-4923-A048-2782C92BEF25}"/>
          </ac:picMkLst>
        </pc:picChg>
      </pc:sldChg>
      <pc:sldChg chg="modSp del mod">
        <pc:chgData name="Timo Mühlhaus" userId="1b6b3aba618dadac" providerId="LiveId" clId="{35BF354D-F53D-4911-AB91-B6201C43AD86}" dt="2021-06-13T13:16:38.202" v="3833" actId="2696"/>
        <pc:sldMkLst>
          <pc:docMk/>
          <pc:sldMk cId="47395539" sldId="318"/>
        </pc:sldMkLst>
        <pc:spChg chg="mod">
          <ac:chgData name="Timo Mühlhaus" userId="1b6b3aba618dadac" providerId="LiveId" clId="{35BF354D-F53D-4911-AB91-B6201C43AD86}" dt="2021-06-11T05:47:18.104" v="458"/>
          <ac:spMkLst>
            <pc:docMk/>
            <pc:sldMk cId="47395539" sldId="318"/>
            <ac:spMk id="2" creationId="{05A3EA86-D669-49F4-886D-E0B6DF17C8FA}"/>
          </ac:spMkLst>
        </pc:spChg>
      </pc:sldChg>
      <pc:sldChg chg="modSp del mod">
        <pc:chgData name="Timo Mühlhaus" userId="1b6b3aba618dadac" providerId="LiveId" clId="{35BF354D-F53D-4911-AB91-B6201C43AD86}" dt="2021-06-13T13:16:38.202" v="3833" actId="2696"/>
        <pc:sldMkLst>
          <pc:docMk/>
          <pc:sldMk cId="2071551990" sldId="324"/>
        </pc:sldMkLst>
        <pc:spChg chg="mod">
          <ac:chgData name="Timo Mühlhaus" userId="1b6b3aba618dadac" providerId="LiveId" clId="{35BF354D-F53D-4911-AB91-B6201C43AD86}" dt="2021-06-11T05:47:20.461" v="460"/>
          <ac:spMkLst>
            <pc:docMk/>
            <pc:sldMk cId="2071551990" sldId="324"/>
            <ac:spMk id="2" creationId="{05A3EA86-D669-49F4-886D-E0B6DF17C8FA}"/>
          </ac:spMkLst>
        </pc:spChg>
      </pc:sldChg>
      <pc:sldChg chg="del">
        <pc:chgData name="Timo Mühlhaus" userId="1b6b3aba618dadac" providerId="LiveId" clId="{35BF354D-F53D-4911-AB91-B6201C43AD86}" dt="2021-06-13T13:16:38.202" v="3833" actId="2696"/>
        <pc:sldMkLst>
          <pc:docMk/>
          <pc:sldMk cId="2316109915" sldId="332"/>
        </pc:sldMkLst>
      </pc:sldChg>
      <pc:sldChg chg="addSp delSp modSp add mod">
        <pc:chgData name="Timo Mühlhaus" userId="1b6b3aba618dadac" providerId="LiveId" clId="{35BF354D-F53D-4911-AB91-B6201C43AD86}" dt="2021-06-15T18:02:55.739" v="7271" actId="20577"/>
        <pc:sldMkLst>
          <pc:docMk/>
          <pc:sldMk cId="2372847784" sldId="333"/>
        </pc:sldMkLst>
        <pc:spChg chg="add del mod">
          <ac:chgData name="Timo Mühlhaus" userId="1b6b3aba618dadac" providerId="LiveId" clId="{35BF354D-F53D-4911-AB91-B6201C43AD86}" dt="2021-06-15T08:57:10.312" v="5342" actId="478"/>
          <ac:spMkLst>
            <pc:docMk/>
            <pc:sldMk cId="2372847784" sldId="333"/>
            <ac:spMk id="3" creationId="{CE049D90-02B5-408C-B238-EDEB9133D5C1}"/>
          </ac:spMkLst>
        </pc:spChg>
        <pc:spChg chg="add del mod">
          <ac:chgData name="Timo Mühlhaus" userId="1b6b3aba618dadac" providerId="LiveId" clId="{35BF354D-F53D-4911-AB91-B6201C43AD86}" dt="2021-06-15T17:53:41.858" v="6748" actId="478"/>
          <ac:spMkLst>
            <pc:docMk/>
            <pc:sldMk cId="2372847784" sldId="333"/>
            <ac:spMk id="5" creationId="{0A850CD0-2247-4CEA-9767-2D4CD15A4663}"/>
          </ac:spMkLst>
        </pc:spChg>
        <pc:spChg chg="add del mod">
          <ac:chgData name="Timo Mühlhaus" userId="1b6b3aba618dadac" providerId="LiveId" clId="{35BF354D-F53D-4911-AB91-B6201C43AD86}" dt="2021-06-15T17:58:11.976" v="6929" actId="478"/>
          <ac:spMkLst>
            <pc:docMk/>
            <pc:sldMk cId="2372847784" sldId="333"/>
            <ac:spMk id="6" creationId="{121E676B-AAB8-4FEE-8F5A-D30E7C5662C2}"/>
          </ac:spMkLst>
        </pc:spChg>
        <pc:spChg chg="add del mod">
          <ac:chgData name="Timo Mühlhaus" userId="1b6b3aba618dadac" providerId="LiveId" clId="{35BF354D-F53D-4911-AB91-B6201C43AD86}" dt="2021-06-15T09:04:13.392" v="5506" actId="478"/>
          <ac:spMkLst>
            <pc:docMk/>
            <pc:sldMk cId="2372847784" sldId="333"/>
            <ac:spMk id="6" creationId="{1A4E7F79-3E25-45D7-9FD9-20750991AF5C}"/>
          </ac:spMkLst>
        </pc:spChg>
        <pc:spChg chg="add del mod">
          <ac:chgData name="Timo Mühlhaus" userId="1b6b3aba618dadac" providerId="LiveId" clId="{35BF354D-F53D-4911-AB91-B6201C43AD86}" dt="2021-06-15T17:58:11.976" v="6929" actId="478"/>
          <ac:spMkLst>
            <pc:docMk/>
            <pc:sldMk cId="2372847784" sldId="333"/>
            <ac:spMk id="7" creationId="{AE4FF669-56DD-4BF8-9529-653B58DB1BB2}"/>
          </ac:spMkLst>
        </pc:spChg>
        <pc:spChg chg="mod">
          <ac:chgData name="Timo Mühlhaus" userId="1b6b3aba618dadac" providerId="LiveId" clId="{35BF354D-F53D-4911-AB91-B6201C43AD86}" dt="2021-06-15T18:02:55.739" v="7271" actId="20577"/>
          <ac:spMkLst>
            <pc:docMk/>
            <pc:sldMk cId="2372847784" sldId="333"/>
            <ac:spMk id="30723" creationId="{00000000-0000-0000-0000-000000000000}"/>
          </ac:spMkLst>
        </pc:spChg>
      </pc:sldChg>
      <pc:sldChg chg="add del">
        <pc:chgData name="Timo Mühlhaus" userId="1b6b3aba618dadac" providerId="LiveId" clId="{35BF354D-F53D-4911-AB91-B6201C43AD86}" dt="2021-06-11T12:37:39.536" v="1942" actId="47"/>
        <pc:sldMkLst>
          <pc:docMk/>
          <pc:sldMk cId="1493042981" sldId="339"/>
        </pc:sldMkLst>
      </pc:sldChg>
      <pc:sldChg chg="addSp delSp modSp">
        <pc:chgData name="Timo Mühlhaus" userId="1b6b3aba618dadac" providerId="LiveId" clId="{35BF354D-F53D-4911-AB91-B6201C43AD86}" dt="2021-06-13T13:09:00.455" v="3781"/>
        <pc:sldMkLst>
          <pc:docMk/>
          <pc:sldMk cId="648607627" sldId="387"/>
        </pc:sldMkLst>
        <pc:spChg chg="add mod">
          <ac:chgData name="Timo Mühlhaus" userId="1b6b3aba618dadac" providerId="LiveId" clId="{35BF354D-F53D-4911-AB91-B6201C43AD86}" dt="2021-06-13T13:09:00.455" v="3781"/>
          <ac:spMkLst>
            <pc:docMk/>
            <pc:sldMk cId="648607627" sldId="387"/>
            <ac:spMk id="4" creationId="{D18F976A-A114-4FD9-9C06-7235DF2E0966}"/>
          </ac:spMkLst>
        </pc:spChg>
        <pc:spChg chg="del">
          <ac:chgData name="Timo Mühlhaus" userId="1b6b3aba618dadac" providerId="LiveId" clId="{35BF354D-F53D-4911-AB91-B6201C43AD86}" dt="2021-06-11T05:50:45.586" v="465" actId="478"/>
          <ac:spMkLst>
            <pc:docMk/>
            <pc:sldMk cId="648607627" sldId="387"/>
            <ac:spMk id="7" creationId="{6D6D7487-3218-4AB6-8DFE-119373A95A76}"/>
          </ac:spMkLst>
        </pc:spChg>
      </pc:sldChg>
      <pc:sldChg chg="addSp delSp modSp mod">
        <pc:chgData name="Timo Mühlhaus" userId="1b6b3aba618dadac" providerId="LiveId" clId="{35BF354D-F53D-4911-AB91-B6201C43AD86}" dt="2021-06-15T16:17:37.177" v="6058" actId="27636"/>
        <pc:sldMkLst>
          <pc:docMk/>
          <pc:sldMk cId="457580872" sldId="392"/>
        </pc:sldMkLst>
        <pc:spChg chg="mod">
          <ac:chgData name="Timo Mühlhaus" userId="1b6b3aba618dadac" providerId="LiveId" clId="{35BF354D-F53D-4911-AB91-B6201C43AD86}" dt="2021-06-15T16:17:37.177" v="6058" actId="27636"/>
          <ac:spMkLst>
            <pc:docMk/>
            <pc:sldMk cId="457580872" sldId="392"/>
            <ac:spMk id="4" creationId="{4340CF94-5972-4217-A606-A33881D699AD}"/>
          </ac:spMkLst>
        </pc:spChg>
        <pc:spChg chg="mod">
          <ac:chgData name="Timo Mühlhaus" userId="1b6b3aba618dadac" providerId="LiveId" clId="{35BF354D-F53D-4911-AB91-B6201C43AD86}" dt="2021-06-11T13:49:25.511" v="2654" actId="1076"/>
          <ac:spMkLst>
            <pc:docMk/>
            <pc:sldMk cId="457580872" sldId="392"/>
            <ac:spMk id="7" creationId="{CB71FA3C-EDCC-4D4B-8DEC-D855EC569B8C}"/>
          </ac:spMkLst>
        </pc:spChg>
        <pc:spChg chg="mod">
          <ac:chgData name="Timo Mühlhaus" userId="1b6b3aba618dadac" providerId="LiveId" clId="{35BF354D-F53D-4911-AB91-B6201C43AD86}" dt="2021-06-11T13:49:25.511" v="2654" actId="1076"/>
          <ac:spMkLst>
            <pc:docMk/>
            <pc:sldMk cId="457580872" sldId="392"/>
            <ac:spMk id="8" creationId="{84362815-469B-4CE7-836D-94D5B8F61161}"/>
          </ac:spMkLst>
        </pc:spChg>
        <pc:spChg chg="add del mod">
          <ac:chgData name="Timo Mühlhaus" userId="1b6b3aba618dadac" providerId="LiveId" clId="{35BF354D-F53D-4911-AB91-B6201C43AD86}" dt="2021-06-15T06:25:21.388" v="4303" actId="478"/>
          <ac:spMkLst>
            <pc:docMk/>
            <pc:sldMk cId="457580872" sldId="392"/>
            <ac:spMk id="26" creationId="{C2B31149-4D8A-4857-BB52-3E045D8E9F10}"/>
          </ac:spMkLst>
        </pc:spChg>
        <pc:spChg chg="add mod">
          <ac:chgData name="Timo Mühlhaus" userId="1b6b3aba618dadac" providerId="LiveId" clId="{35BF354D-F53D-4911-AB91-B6201C43AD86}" dt="2021-06-13T13:08:58.637" v="3780" actId="1076"/>
          <ac:spMkLst>
            <pc:docMk/>
            <pc:sldMk cId="457580872" sldId="392"/>
            <ac:spMk id="27" creationId="{96081F18-7D57-4D8A-9556-F4A2D183FA9B}"/>
          </ac:spMkLst>
        </pc:spChg>
        <pc:grpChg chg="mod">
          <ac:chgData name="Timo Mühlhaus" userId="1b6b3aba618dadac" providerId="LiveId" clId="{35BF354D-F53D-4911-AB91-B6201C43AD86}" dt="2021-06-11T13:49:25.511" v="2654" actId="1076"/>
          <ac:grpSpMkLst>
            <pc:docMk/>
            <pc:sldMk cId="457580872" sldId="392"/>
            <ac:grpSpMk id="9" creationId="{0920F018-F7D2-49B9-901C-37420B9187DC}"/>
          </ac:grpSpMkLst>
        </pc:grpChg>
        <pc:picChg chg="mod">
          <ac:chgData name="Timo Mühlhaus" userId="1b6b3aba618dadac" providerId="LiveId" clId="{35BF354D-F53D-4911-AB91-B6201C43AD86}" dt="2021-06-11T13:49:25.511" v="2654" actId="1076"/>
          <ac:picMkLst>
            <pc:docMk/>
            <pc:sldMk cId="457580872" sldId="392"/>
            <ac:picMk id="5" creationId="{D64691DF-77B2-4EE3-A8F2-BC505A7180E5}"/>
          </ac:picMkLst>
        </pc:picChg>
      </pc:sldChg>
      <pc:sldChg chg="addSp delSp modSp del mod ord">
        <pc:chgData name="Timo Mühlhaus" userId="1b6b3aba618dadac" providerId="LiveId" clId="{35BF354D-F53D-4911-AB91-B6201C43AD86}" dt="2021-06-13T13:21:30.152" v="3881" actId="47"/>
        <pc:sldMkLst>
          <pc:docMk/>
          <pc:sldMk cId="27785258" sldId="396"/>
        </pc:sldMkLst>
        <pc:spChg chg="mod">
          <ac:chgData name="Timo Mühlhaus" userId="1b6b3aba618dadac" providerId="LiveId" clId="{35BF354D-F53D-4911-AB91-B6201C43AD86}" dt="2021-06-13T13:21:15.017" v="3878" actId="20577"/>
          <ac:spMkLst>
            <pc:docMk/>
            <pc:sldMk cId="27785258" sldId="396"/>
            <ac:spMk id="3" creationId="{708BC084-369A-45DB-8A4F-502F91FDCEF9}"/>
          </ac:spMkLst>
        </pc:spChg>
        <pc:spChg chg="add del mod">
          <ac:chgData name="Timo Mühlhaus" userId="1b6b3aba618dadac" providerId="LiveId" clId="{35BF354D-F53D-4911-AB91-B6201C43AD86}" dt="2021-06-13T13:20:20.917" v="3837" actId="478"/>
          <ac:spMkLst>
            <pc:docMk/>
            <pc:sldMk cId="27785258" sldId="396"/>
            <ac:spMk id="4" creationId="{756D38AE-FEFB-4D45-BE81-81CAE08F8BD0}"/>
          </ac:spMkLst>
        </pc:spChg>
      </pc:sldChg>
      <pc:sldChg chg="addSp delSp modSp del mod">
        <pc:chgData name="Timo Mühlhaus" userId="1b6b3aba618dadac" providerId="LiveId" clId="{35BF354D-F53D-4911-AB91-B6201C43AD86}" dt="2021-06-15T07:25:17.551" v="4826" actId="47"/>
        <pc:sldMkLst>
          <pc:docMk/>
          <pc:sldMk cId="2902092437" sldId="464"/>
        </pc:sldMkLst>
        <pc:spChg chg="mod">
          <ac:chgData name="Timo Mühlhaus" userId="1b6b3aba618dadac" providerId="LiveId" clId="{35BF354D-F53D-4911-AB91-B6201C43AD86}" dt="2021-06-10T17:04:42.417" v="435" actId="20577"/>
          <ac:spMkLst>
            <pc:docMk/>
            <pc:sldMk cId="2902092437" sldId="464"/>
            <ac:spMk id="2" creationId="{68B226C3-5435-435A-A56B-DA0CA758045B}"/>
          </ac:spMkLst>
        </pc:spChg>
        <pc:spChg chg="add mod">
          <ac:chgData name="Timo Mühlhaus" userId="1b6b3aba618dadac" providerId="LiveId" clId="{35BF354D-F53D-4911-AB91-B6201C43AD86}" dt="2021-06-13T14:53:29.126" v="3979" actId="1076"/>
          <ac:spMkLst>
            <pc:docMk/>
            <pc:sldMk cId="2902092437" sldId="464"/>
            <ac:spMk id="3" creationId="{03CD38F6-ED83-45DD-B5FA-D68317A364A2}"/>
          </ac:spMkLst>
        </pc:spChg>
        <pc:spChg chg="del">
          <ac:chgData name="Timo Mühlhaus" userId="1b6b3aba618dadac" providerId="LiveId" clId="{35BF354D-F53D-4911-AB91-B6201C43AD86}" dt="2021-06-13T13:08:31.399" v="3770" actId="478"/>
          <ac:spMkLst>
            <pc:docMk/>
            <pc:sldMk cId="2902092437" sldId="464"/>
            <ac:spMk id="4" creationId="{53E9D096-6EBB-4FC7-BDC4-190A7311119D}"/>
          </ac:spMkLst>
        </pc:spChg>
        <pc:spChg chg="mod">
          <ac:chgData name="Timo Mühlhaus" userId="1b6b3aba618dadac" providerId="LiveId" clId="{35BF354D-F53D-4911-AB91-B6201C43AD86}" dt="2021-06-10T15:25:05.362" v="178"/>
          <ac:spMkLst>
            <pc:docMk/>
            <pc:sldMk cId="2902092437" sldId="464"/>
            <ac:spMk id="8" creationId="{41BE429F-069F-4DE4-8CAD-FAE1E5FABA5D}"/>
          </ac:spMkLst>
        </pc:spChg>
        <pc:spChg chg="mod">
          <ac:chgData name="Timo Mühlhaus" userId="1b6b3aba618dadac" providerId="LiveId" clId="{35BF354D-F53D-4911-AB91-B6201C43AD86}" dt="2021-06-10T15:25:05.362" v="178"/>
          <ac:spMkLst>
            <pc:docMk/>
            <pc:sldMk cId="2902092437" sldId="464"/>
            <ac:spMk id="9" creationId="{09F75ECE-5879-4CCE-8EED-E44E963A7937}"/>
          </ac:spMkLst>
        </pc:spChg>
        <pc:spChg chg="mod">
          <ac:chgData name="Timo Mühlhaus" userId="1b6b3aba618dadac" providerId="LiveId" clId="{35BF354D-F53D-4911-AB91-B6201C43AD86}" dt="2021-06-10T15:25:05.362" v="178"/>
          <ac:spMkLst>
            <pc:docMk/>
            <pc:sldMk cId="2902092437" sldId="464"/>
            <ac:spMk id="10" creationId="{C3A40874-F173-4358-A45D-A0C098A7958D}"/>
          </ac:spMkLst>
        </pc:spChg>
        <pc:spChg chg="add mod">
          <ac:chgData name="Timo Mühlhaus" userId="1b6b3aba618dadac" providerId="LiveId" clId="{35BF354D-F53D-4911-AB91-B6201C43AD86}" dt="2021-06-13T13:08:31.700" v="3771"/>
          <ac:spMkLst>
            <pc:docMk/>
            <pc:sldMk cId="2902092437" sldId="464"/>
            <ac:spMk id="20" creationId="{2A0BA911-B403-4C54-AF5D-F1556C0A8206}"/>
          </ac:spMkLst>
        </pc:spChg>
        <pc:spChg chg="add del mod">
          <ac:chgData name="Timo Mühlhaus" userId="1b6b3aba618dadac" providerId="LiveId" clId="{35BF354D-F53D-4911-AB91-B6201C43AD86}" dt="2021-06-13T14:53:36.888" v="3982" actId="478"/>
          <ac:spMkLst>
            <pc:docMk/>
            <pc:sldMk cId="2902092437" sldId="464"/>
            <ac:spMk id="21" creationId="{3BE88855-288B-4262-93EB-3218651BA18F}"/>
          </ac:spMkLst>
        </pc:spChg>
        <pc:grpChg chg="add mod">
          <ac:chgData name="Timo Mühlhaus" userId="1b6b3aba618dadac" providerId="LiveId" clId="{35BF354D-F53D-4911-AB91-B6201C43AD86}" dt="2021-06-10T15:25:07.893" v="179" actId="1076"/>
          <ac:grpSpMkLst>
            <pc:docMk/>
            <pc:sldMk cId="2902092437" sldId="464"/>
            <ac:grpSpMk id="7" creationId="{6BD17401-59ED-4EA4-B15A-DFC963ECCFA1}"/>
          </ac:grpSpMkLst>
        </pc:grpChg>
        <pc:picChg chg="mod">
          <ac:chgData name="Timo Mühlhaus" userId="1b6b3aba618dadac" providerId="LiveId" clId="{35BF354D-F53D-4911-AB91-B6201C43AD86}" dt="2021-06-10T15:21:36.999" v="176" actId="1076"/>
          <ac:picMkLst>
            <pc:docMk/>
            <pc:sldMk cId="2902092437" sldId="464"/>
            <ac:picMk id="6" creationId="{01260D06-A05A-4DB2-BDE7-BF2E8065B52C}"/>
          </ac:picMkLst>
        </pc:pic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1" creationId="{4D668F69-E90C-477F-B423-0507C0E4569B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2" creationId="{423EE0F0-E1F7-4040-8C53-59E3C7F9961F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3" creationId="{0CC4AA93-FCFD-4A44-8E77-A8EE5847B6C1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4" creationId="{566485D5-0ABB-4446-B638-8FD2FEA6DA0C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5" creationId="{BBB36760-9639-477C-9C47-AF5E8D7D0C0A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6" creationId="{24701F10-1C60-4982-B972-0E4971D575EB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7" creationId="{D3D17208-2994-466A-B8DD-80BADFB96F32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8" creationId="{EFE834D7-7ABC-4C1D-BE24-071B6CCF428B}"/>
          </ac:cxnSpMkLst>
        </pc:cxnChg>
        <pc:cxnChg chg="mod">
          <ac:chgData name="Timo Mühlhaus" userId="1b6b3aba618dadac" providerId="LiveId" clId="{35BF354D-F53D-4911-AB91-B6201C43AD86}" dt="2021-06-10T15:25:05.362" v="178"/>
          <ac:cxnSpMkLst>
            <pc:docMk/>
            <pc:sldMk cId="2902092437" sldId="464"/>
            <ac:cxnSpMk id="19" creationId="{8F84A7EE-EF83-45FF-BEC1-C9040C9FE9C6}"/>
          </ac:cxnSpMkLst>
        </pc:cxnChg>
      </pc:sldChg>
      <pc:sldChg chg="addSp delSp modSp mod">
        <pc:chgData name="Timo Mühlhaus" userId="1b6b3aba618dadac" providerId="LiveId" clId="{35BF354D-F53D-4911-AB91-B6201C43AD86}" dt="2021-06-15T16:20:19.683" v="6079" actId="1076"/>
        <pc:sldMkLst>
          <pc:docMk/>
          <pc:sldMk cId="3142864450" sldId="468"/>
        </pc:sldMkLst>
        <pc:spChg chg="mod">
          <ac:chgData name="Timo Mühlhaus" userId="1b6b3aba618dadac" providerId="LiveId" clId="{35BF354D-F53D-4911-AB91-B6201C43AD86}" dt="2021-06-15T07:13:00.909" v="4804" actId="1076"/>
          <ac:spMkLst>
            <pc:docMk/>
            <pc:sldMk cId="3142864450" sldId="468"/>
            <ac:spMk id="4" creationId="{2CE695E6-1778-48C7-94E8-DB74F0BF330D}"/>
          </ac:spMkLst>
        </pc:spChg>
        <pc:spChg chg="mod">
          <ac:chgData name="Timo Mühlhaus" userId="1b6b3aba618dadac" providerId="LiveId" clId="{35BF354D-F53D-4911-AB91-B6201C43AD86}" dt="2021-06-15T07:13:04.193" v="4805" actId="1076"/>
          <ac:spMkLst>
            <pc:docMk/>
            <pc:sldMk cId="3142864450" sldId="468"/>
            <ac:spMk id="17" creationId="{C60D766D-2F4F-4336-A6ED-35D4C03FEEE0}"/>
          </ac:spMkLst>
        </pc:spChg>
        <pc:spChg chg="add del mod">
          <ac:chgData name="Timo Mühlhaus" userId="1b6b3aba618dadac" providerId="LiveId" clId="{35BF354D-F53D-4911-AB91-B6201C43AD86}" dt="2021-06-15T08:09:30.473" v="5035" actId="478"/>
          <ac:spMkLst>
            <pc:docMk/>
            <pc:sldMk cId="3142864450" sldId="468"/>
            <ac:spMk id="18" creationId="{4883582F-4FA8-45F1-807B-BEB989CD224B}"/>
          </ac:spMkLst>
        </pc:spChg>
        <pc:spChg chg="mod">
          <ac:chgData name="Timo Mühlhaus" userId="1b6b3aba618dadac" providerId="LiveId" clId="{35BF354D-F53D-4911-AB91-B6201C43AD86}" dt="2021-06-15T16:20:19.683" v="6079" actId="1076"/>
          <ac:spMkLst>
            <pc:docMk/>
            <pc:sldMk cId="3142864450" sldId="468"/>
            <ac:spMk id="23" creationId="{8ED9013E-C876-400C-9FA6-3C982D85598F}"/>
          </ac:spMkLst>
        </pc:spChg>
      </pc:sldChg>
      <pc:sldChg chg="addSp delSp modSp add mod">
        <pc:chgData name="Timo Mühlhaus" userId="1b6b3aba618dadac" providerId="LiveId" clId="{35BF354D-F53D-4911-AB91-B6201C43AD86}" dt="2021-06-15T16:21:09.049" v="6091" actId="20577"/>
        <pc:sldMkLst>
          <pc:docMk/>
          <pc:sldMk cId="918756505" sldId="471"/>
        </pc:sldMkLst>
        <pc:spChg chg="mod">
          <ac:chgData name="Timo Mühlhaus" userId="1b6b3aba618dadac" providerId="LiveId" clId="{35BF354D-F53D-4911-AB91-B6201C43AD86}" dt="2021-06-15T07:11:32.837" v="4801" actId="14100"/>
          <ac:spMkLst>
            <pc:docMk/>
            <pc:sldMk cId="918756505" sldId="471"/>
            <ac:spMk id="2" creationId="{802F2E59-BB8F-4808-8DB6-C6C89612F4AB}"/>
          </ac:spMkLst>
        </pc:spChg>
        <pc:spChg chg="add del mod">
          <ac:chgData name="Timo Mühlhaus" userId="1b6b3aba618dadac" providerId="LiveId" clId="{35BF354D-F53D-4911-AB91-B6201C43AD86}" dt="2021-06-15T08:09:14.533" v="5034" actId="478"/>
          <ac:spMkLst>
            <pc:docMk/>
            <pc:sldMk cId="918756505" sldId="471"/>
            <ac:spMk id="176" creationId="{C39EB1BB-8DDD-4219-9424-7EE435390A5F}"/>
          </ac:spMkLst>
        </pc:spChg>
        <pc:spChg chg="add mod">
          <ac:chgData name="Timo Mühlhaus" userId="1b6b3aba618dadac" providerId="LiveId" clId="{35BF354D-F53D-4911-AB91-B6201C43AD86}" dt="2021-06-15T16:21:09.049" v="6091" actId="20577"/>
          <ac:spMkLst>
            <pc:docMk/>
            <pc:sldMk cId="918756505" sldId="471"/>
            <ac:spMk id="179" creationId="{F929A1C4-A523-42AE-AA9E-54AAD0594833}"/>
          </ac:spMkLst>
        </pc:spChg>
        <pc:spChg chg="mod topLvl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0" creationId="{4C5F8B1E-61BF-4178-91C8-609933E676C6}"/>
          </ac:spMkLst>
        </pc:spChg>
        <pc:spChg chg="mod topLvl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1" creationId="{2E7DE634-77F7-4F05-BEE3-EBEB7BE2C156}"/>
          </ac:spMkLst>
        </pc:spChg>
        <pc:spChg chg="mod topLvl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2" creationId="{E6BC8262-B4F3-4433-B561-FB4A6E12857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5" creationId="{21008EA6-4453-47A7-890A-46B93289672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6" creationId="{CC6FBECD-ACA0-4274-8698-2FC6A1D3BCD8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7" creationId="{4C45A2C5-073F-484E-BDFF-63CEDF3F846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8" creationId="{BDF7E362-6058-47BA-A184-ED8B783A799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09" creationId="{F4352483-FD06-4624-B89E-7E06CB19E5C8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0" creationId="{BC678D1A-691A-4736-9E54-C75B5F68E84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1" creationId="{F1FF79B3-A7F3-476D-9945-7CA0AB7ABFF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2" creationId="{FF0DFD14-A1CC-4AF2-A568-90C668B1197E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3" creationId="{7DF798D6-BA09-4B3F-9619-E19A060F4BDB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4" creationId="{410265AA-41DA-4D84-B986-0C446FFC8B6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5" creationId="{B92E226A-D39C-4E8D-97E5-A8222632E05C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6" creationId="{723C9D87-F71B-4C3F-BDD2-04D771A18CAC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7" creationId="{38A7946C-495B-4819-8361-4062F6D2A5C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8" creationId="{1E9E271D-2883-4F56-B562-19BF2D170EE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19" creationId="{CD819FB6-2DCA-41F2-9863-FF2D701FAF6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0" creationId="{91ACCFA7-2311-489A-82C7-BD75C30A29B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1" creationId="{BAABC442-C94E-4A11-A74A-32CB984953F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2" creationId="{53A0D82A-B5DC-40A7-B1F6-69D1804233F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3" creationId="{DBC4C537-3948-4009-92BC-34ACC00969B9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4" creationId="{C6D62D45-DDCC-4011-A5C9-000A9185E00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5" creationId="{A6D39C9E-374A-4226-A4DF-BF5BCDA29A01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6" creationId="{A6CA7F77-3EB7-4FCB-82C8-B257B84A0C4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7" creationId="{280F67C6-5BFA-43EE-9896-625D65952D6C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8" creationId="{98864ACE-365D-414E-B408-6B27D709725B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29" creationId="{C24569D0-01C4-4790-B437-16421AF0501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0" creationId="{07513101-D40A-4D30-9058-907604C5AFC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1" creationId="{9FE93359-B0F6-4892-80F1-3288AE2D90C1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2" creationId="{53EB2C5F-8304-4751-ADA2-32FBA3F56799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3" creationId="{B32CF730-F2D7-411B-B8C3-D4C8A74789B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4" creationId="{E7A7B3B9-07E2-42CD-B28A-68B8360410E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5" creationId="{DC99985E-89A2-47A7-81DE-F8936D50418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6" creationId="{9444CDD2-C516-4CF3-AB13-079211C128C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7" creationId="{D5915444-E929-4D17-9AEE-BB5D8C32AB0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8" creationId="{062DE977-E96C-4230-9DB6-C22C2DC9C93B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39" creationId="{42E9E1D0-6AA9-43ED-8E9D-11F713242D99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0" creationId="{CC3C6996-3E5F-413E-9B09-37B1CA404FBB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2" creationId="{A6CB0636-2E7F-49FC-9A73-7DA0F57F1DC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3" creationId="{7F0B9625-5C73-48CD-BF80-F069A4DDF12B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4" creationId="{FB17D0E4-B939-414D-8FC3-219B08EAECC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5" creationId="{75C21009-E891-4642-9872-6E50E46FB3D9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6" creationId="{0E1BE2E5-4D72-47A1-BDD9-BE6BB445EDE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7" creationId="{23AA15BB-8C65-466E-88AD-9AFD0A1FF99E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8" creationId="{F9AC83C9-E63E-4226-BF5E-046FAB3CF89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49" creationId="{DB78C5DA-9402-4CE3-AE7B-B50A354D495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0" creationId="{705883E7-EC46-430C-B439-6A2AB641D151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1" creationId="{CBEAC43B-046A-4E90-B63E-6389337088A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2" creationId="{99EEAFC3-7A09-4169-9EF0-52E050C6C950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3" creationId="{4B090C12-DDE5-48AE-B471-B9B5FCBB6DF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4" creationId="{47EE882E-80F7-4F9C-AD43-6D09B81E103A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5" creationId="{AFB3C2D0-CB5C-4B07-8D63-EB32B91E4BB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6" creationId="{28186082-3804-48D5-BF62-A79049F2219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7" creationId="{3409D8EE-E728-4F42-A664-654C0CC3636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8" creationId="{0BFB1900-7B7B-423D-BFC7-5639AFC23D7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59" creationId="{E05020CC-3D03-4EA7-B3CC-50652850370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0" creationId="{B60B87A1-DE96-448D-B2F0-F74A008BE22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1" creationId="{E39C88C4-7935-4F1A-B859-6576A7BA6EB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2" creationId="{4CEA39E4-5F49-44E6-8155-AC22169CC80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3" creationId="{FA3CCAD7-A24D-4E65-8E3D-919224FA9D5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4" creationId="{BB44F0B5-7597-46B1-A472-DBE3A82299F0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5" creationId="{5287207D-CAAD-479A-A11F-D5CA4C3AFD9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6" creationId="{0FEB5A12-DF00-4A11-BC9D-40AF7F9CF909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7" creationId="{2367D3ED-66F9-415F-9470-BE97881D020E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8" creationId="{864BF5B1-DFD1-41E3-AF8F-6E649252D2B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69" creationId="{AECD590E-DD94-4D1A-AE8E-735B75979EC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0" creationId="{09CD586A-54AA-4515-89C6-3A4D263EE0A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1" creationId="{6D20F11B-AC2C-4EAC-A3AC-45DDE0A2B561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2" creationId="{6CE4BD43-5537-4B3F-81D9-11087CA2EC0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3" creationId="{77BCFE6F-BE47-4FF1-B721-2931FA9E5C6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4" creationId="{53372528-0F8B-4C8C-8DC0-8982C5FDBE28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5" creationId="{5AEE28A2-8493-49C7-A2E7-5527E2018330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6" creationId="{6BEFC045-E859-4A61-8526-574F8BA2B0E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7" creationId="{5BE7D9A0-4C69-483B-878D-00BFEDA6A4A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79" creationId="{AA3ADD2A-F793-4213-AFFB-40CE1178C68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0" creationId="{402B8A0F-D76E-4716-91B0-4373410CCA8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1" creationId="{19A1899D-D52C-4DAF-9631-FF747DD4E76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2" creationId="{315E89EE-C03B-4AA8-A948-B6609D8E61E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3" creationId="{193CAF9F-93C6-459B-A533-C7B8ADCA010A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4" creationId="{E748F1B7-0144-425B-AFA1-B9E81DAE182D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5" creationId="{AAA11327-9F95-43B5-8484-CB11A600887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6" creationId="{EC0FDC62-6DCC-4C2B-95CB-3BCB21619BB8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7" creationId="{DF17302C-3EC1-48AF-99A4-EDFF0694B6A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8" creationId="{5B0EC2EE-437A-4297-9944-EF6B3BE8692A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89" creationId="{DBA86C8C-63AD-4047-ACCA-E27B578B140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0" creationId="{2A379F8D-97D4-4BDC-883F-61C1BD3FDE3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1" creationId="{C1DFD273-3882-495F-9E00-7051F639A94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2" creationId="{143F9C6B-8652-4739-99A6-C6ACD14411EC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3" creationId="{4CC45F32-F51E-447B-8DFE-8692530B9540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4" creationId="{7B3BAC41-B22C-4E34-BB99-5F7A36731DCC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5" creationId="{88E5110C-929B-4B83-B78D-60EDA669DCF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6" creationId="{04810282-1FF9-407F-BF53-8AB9735719A8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7" creationId="{5E982636-A3A6-4AAA-94E9-596DA4DB05AE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8" creationId="{79ECDB93-317C-46D0-AF25-1C81E09CDA9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299" creationId="{D8057128-310D-479E-9E39-04997892AF41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0" creationId="{CE82B6AD-27A8-4E59-B885-9C58803DC14C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1" creationId="{092A5BD3-584C-4F6D-9D1B-66F27664A30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2" creationId="{E2E6F5F4-F842-4D7A-AED8-5EC01B08455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3" creationId="{076089B3-21FF-45FD-8E54-679C3DDDF2D9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4" creationId="{14FBE4F6-8CF0-494C-9BD1-A213C801E52A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5" creationId="{057FA41E-2A54-48B3-9128-4810371F6C0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6" creationId="{2C8446FA-D332-4734-8228-13F85B24BDE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7" creationId="{7EB975EF-2677-48B4-9A89-1CF1E2C0E205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8" creationId="{CAF5B239-286D-41F2-A1E1-21CBE06476CB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09" creationId="{AC0E7483-AFBD-40A1-B732-E717D0B76712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10" creationId="{3A4E3102-119D-439E-9E63-6DA162F59804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11" creationId="{1718BB51-CEF0-408C-9C01-B273198EA27E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12" creationId="{BC4717B7-5E51-4359-AC1A-5CFDE4CD741C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13" creationId="{F16273A4-676B-4EF2-8355-5125937E7E96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14" creationId="{22826D3A-F7CE-48F5-9324-1DEB17F603C9}"/>
          </ac:spMkLst>
        </pc:spChg>
        <pc:spChg chg="mod topLvl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15" creationId="{3C427C4F-D414-420D-9C95-99978FED9D83}"/>
          </ac:spMkLst>
        </pc:spChg>
        <pc:spChg chg="mod topLvl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16" creationId="{7571ECBA-70CD-4D0B-8648-DF7C2056F966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18" creationId="{60B3A304-BEF8-499F-BD53-FA89B383E435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19" creationId="{B266AEFD-0FA5-422F-9274-27A5989635F6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0" creationId="{58807EDB-A2B7-466B-A1D5-D1AAA363D6DC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1" creationId="{34C666E1-591C-46DF-9E73-C8CF962F310E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2" creationId="{239C397E-5919-48B9-8E6E-CADDD159BB4E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3" creationId="{F43A314F-7A31-4A51-B49F-75093DEBA855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4" creationId="{3B00DE4B-7F88-4D45-B388-055B473BD865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5" creationId="{2F79BDED-3496-408E-8F5A-18A14543A7C6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6" creationId="{DE4C2DD6-CEC5-47CB-9AA4-6A55CD773E5F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7" creationId="{01B34C75-F542-4E91-98EC-2B4287F26088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8" creationId="{98598C65-E605-42BA-8819-431A09465D31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29" creationId="{4AB51EDB-FC51-457A-9D23-AAADA16EA688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0" creationId="{120287C4-8F2A-4EE8-839C-C6075287F6FF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1" creationId="{44967BC8-4AB9-4975-9B3A-EE5E5B19CEF9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2" creationId="{2364C210-CB1C-4DC1-B6BC-FE5715263B99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3" creationId="{0CADD494-750D-419D-8F9B-98B1F0C1A7C5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4" creationId="{BAE61F04-C132-4D8C-87FF-FA687182583C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5" creationId="{AE53E734-AF1C-4144-BD6C-03229F38A87E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6" creationId="{CF4EAD09-E102-431B-BA5E-AB67D913086B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7" creationId="{13508AB6-74BB-4321-A444-F754BB6B5EA2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8" creationId="{9E046C4C-28A9-4D12-B6DC-F3A6080F2AFA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39" creationId="{F6C2A081-B984-4A7B-9059-10877D1DB443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0" creationId="{96AB54FA-0D08-46EE-83C6-9538A30CEDFB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1" creationId="{879AEE74-23E2-4317-8113-38B5F78C494D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2" creationId="{9F0FDCC7-D270-492D-BD14-5F89368A39A1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3" creationId="{03B8B9E4-1E39-4C1C-BFC5-479E32BA71AB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4" creationId="{87BC18A0-5973-47D5-8F2E-DEBA195A639D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5" creationId="{CD52FD44-A303-48E2-B274-12A92B2AACB1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6" creationId="{ED06CAFB-7E17-4F10-BEF0-D614142CBCA6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7" creationId="{88C998E1-CAB7-4DF7-B9EE-19CB0E468085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8" creationId="{0603FDA9-093E-46AC-8EBB-6D29D47DB5B9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49" creationId="{CB5994EE-5450-4C12-91A9-E3C8F601D8E3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50" creationId="{2DB10C88-5A6E-44FE-BBB2-19FE6DAE6077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51" creationId="{BF738E07-7080-4CAA-8787-2AAD0C419CC7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52" creationId="{E840E4EA-F754-455B-908C-3F103C74EBB0}"/>
          </ac:spMkLst>
        </pc:spChg>
        <pc:spChg chg="mod topLvl">
          <ac:chgData name="Timo Mühlhaus" userId="1b6b3aba618dadac" providerId="LiveId" clId="{35BF354D-F53D-4911-AB91-B6201C43AD86}" dt="2021-06-15T08:29:27.601" v="5059" actId="164"/>
          <ac:spMkLst>
            <pc:docMk/>
            <pc:sldMk cId="918756505" sldId="471"/>
            <ac:spMk id="353" creationId="{FE9C560F-0992-4A6A-A6AC-04E77975656D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55" creationId="{CF43641B-0031-4883-A1E6-3971D03C904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56" creationId="{423890DD-30B2-4CB6-93D4-89551A8BA919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57" creationId="{BA3B88E0-016F-4AB3-A930-29150D6EB9A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58" creationId="{487A811C-73F9-45B2-83AE-645537B4C220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59" creationId="{A2030649-2A0B-46DE-8B03-A85C18062DFE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60" creationId="{F2B719C3-B395-42CC-982E-F9737EEB76C3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61" creationId="{4B44B56D-C569-478C-A2A0-9D303AE238DC}"/>
          </ac:spMkLst>
        </pc:spChg>
        <pc:spChg chg="mod">
          <ac:chgData name="Timo Mühlhaus" userId="1b6b3aba618dadac" providerId="LiveId" clId="{35BF354D-F53D-4911-AB91-B6201C43AD86}" dt="2021-06-15T16:20:49.013" v="6089" actId="20577"/>
          <ac:spMkLst>
            <pc:docMk/>
            <pc:sldMk cId="918756505" sldId="471"/>
            <ac:spMk id="367" creationId="{4A0281D6-D956-4BF2-9C2B-4FFE870239E0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68" creationId="{6691E047-DDED-4E81-BCBB-587C29B15727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71" creationId="{36E1178A-3CBA-4317-8D72-69E1E34D07BF}"/>
          </ac:spMkLst>
        </pc:spChg>
        <pc:spChg chg="mod">
          <ac:chgData name="Timo Mühlhaus" userId="1b6b3aba618dadac" providerId="LiveId" clId="{35BF354D-F53D-4911-AB91-B6201C43AD86}" dt="2021-06-15T08:29:09.086" v="5055" actId="165"/>
          <ac:spMkLst>
            <pc:docMk/>
            <pc:sldMk cId="918756505" sldId="471"/>
            <ac:spMk id="372" creationId="{F80FAB05-325A-43D1-999F-A0303856E777}"/>
          </ac:spMkLst>
        </pc:spChg>
        <pc:spChg chg="del">
          <ac:chgData name="Timo Mühlhaus" userId="1b6b3aba618dadac" providerId="LiveId" clId="{35BF354D-F53D-4911-AB91-B6201C43AD86}" dt="2021-06-15T07:00:04.836" v="4750" actId="478"/>
          <ac:spMkLst>
            <pc:docMk/>
            <pc:sldMk cId="918756505" sldId="471"/>
            <ac:spMk id="378" creationId="{FF440248-D698-4FD7-9B45-82D05CC20022}"/>
          </ac:spMkLst>
        </pc:spChg>
        <pc:spChg chg="mod topLvl">
          <ac:chgData name="Timo Mühlhaus" userId="1b6b3aba618dadac" providerId="LiveId" clId="{35BF354D-F53D-4911-AB91-B6201C43AD86}" dt="2021-06-15T08:29:05.350" v="5054" actId="165"/>
          <ac:spMkLst>
            <pc:docMk/>
            <pc:sldMk cId="918756505" sldId="471"/>
            <ac:spMk id="379" creationId="{71D5C959-7559-43E5-A220-8C48D246DD1A}"/>
          </ac:spMkLst>
        </pc:spChg>
        <pc:grpChg chg="add del mod topLvl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3" creationId="{073486C7-5EEF-49D4-819D-EEBF5DC51A17}"/>
          </ac:grpSpMkLst>
        </pc:grpChg>
        <pc:grpChg chg="add del mod">
          <ac:chgData name="Timo Mühlhaus" userId="1b6b3aba618dadac" providerId="LiveId" clId="{35BF354D-F53D-4911-AB91-B6201C43AD86}" dt="2021-06-15T08:29:05.350" v="5054" actId="165"/>
          <ac:grpSpMkLst>
            <pc:docMk/>
            <pc:sldMk cId="918756505" sldId="471"/>
            <ac:grpSpMk id="5" creationId="{DAAD99D4-02AB-4764-9314-400DC41996DE}"/>
          </ac:grpSpMkLst>
        </pc:grpChg>
        <pc:grpChg chg="add mod">
          <ac:chgData name="Timo Mühlhaus" userId="1b6b3aba618dadac" providerId="LiveId" clId="{35BF354D-F53D-4911-AB91-B6201C43AD86}" dt="2021-06-15T08:29:39.951" v="5064" actId="1038"/>
          <ac:grpSpMkLst>
            <pc:docMk/>
            <pc:sldMk cId="918756505" sldId="471"/>
            <ac:grpSpMk id="6" creationId="{21A8D294-1892-4418-A4D7-B7C96E4B93B5}"/>
          </ac:grpSpMkLst>
        </pc:grpChg>
        <pc:grpChg chg="del">
          <ac:chgData name="Timo Mühlhaus" userId="1b6b3aba618dadac" providerId="LiveId" clId="{35BF354D-F53D-4911-AB91-B6201C43AD86}" dt="2021-06-15T06:59:23.552" v="4745" actId="165"/>
          <ac:grpSpMkLst>
            <pc:docMk/>
            <pc:sldMk cId="918756505" sldId="471"/>
            <ac:grpSpMk id="199" creationId="{0588B9FE-D290-402D-967C-1F4071158F9D}"/>
          </ac:grpSpMkLst>
        </pc:grpChg>
        <pc:grpChg chg="mod topLvl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203" creationId="{AF09069D-2236-4372-BFC4-494E87D01F4C}"/>
          </ac:grpSpMkLst>
        </pc:grpChg>
        <pc:grpChg chg="mod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204" creationId="{655B01F2-E977-46EA-A441-F4D9B8340FD8}"/>
          </ac:grpSpMkLst>
        </pc:grpChg>
        <pc:grpChg chg="mod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241" creationId="{90FFDEBE-4740-4797-924C-82D4A795C1B8}"/>
          </ac:grpSpMkLst>
        </pc:grpChg>
        <pc:grpChg chg="mod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278" creationId="{1BFA0109-8346-4DE1-98B4-184097A150BD}"/>
          </ac:grpSpMkLst>
        </pc:grpChg>
        <pc:grpChg chg="del mod topLvl">
          <ac:chgData name="Timo Mühlhaus" userId="1b6b3aba618dadac" providerId="LiveId" clId="{35BF354D-F53D-4911-AB91-B6201C43AD86}" dt="2021-06-15T08:29:18.228" v="5057" actId="165"/>
          <ac:grpSpMkLst>
            <pc:docMk/>
            <pc:sldMk cId="918756505" sldId="471"/>
            <ac:grpSpMk id="317" creationId="{90110818-31E5-4894-9E34-20CBCCE21FF7}"/>
          </ac:grpSpMkLst>
        </pc:grpChg>
        <pc:grpChg chg="mod topLvl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354" creationId="{F65F8A9C-3DBB-47C5-9EA4-AA4F6804E583}"/>
          </ac:grpSpMkLst>
        </pc:grpChg>
        <pc:grpChg chg="mod topLvl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365" creationId="{F41E509D-C7A7-45B1-8EF2-F6C08A8563DD}"/>
          </ac:grpSpMkLst>
        </pc:grpChg>
        <pc:grpChg chg="mod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366" creationId="{B7C788BE-2C52-4020-8E43-3CDA626EE897}"/>
          </ac:grpSpMkLst>
        </pc:grpChg>
        <pc:grpChg chg="mod">
          <ac:chgData name="Timo Mühlhaus" userId="1b6b3aba618dadac" providerId="LiveId" clId="{35BF354D-F53D-4911-AB91-B6201C43AD86}" dt="2021-06-15T08:29:09.086" v="5055" actId="165"/>
          <ac:grpSpMkLst>
            <pc:docMk/>
            <pc:sldMk cId="918756505" sldId="471"/>
            <ac:grpSpMk id="370" creationId="{FAA09A63-6712-4C04-BF08-4B025CD3B88B}"/>
          </ac:grpSpMkLst>
        </pc:grpChg>
      </pc:sldChg>
      <pc:sldChg chg="addSp delSp modSp add mod">
        <pc:chgData name="Timo Mühlhaus" userId="1b6b3aba618dadac" providerId="LiveId" clId="{35BF354D-F53D-4911-AB91-B6201C43AD86}" dt="2021-06-15T16:21:37.579" v="6109" actId="20577"/>
        <pc:sldMkLst>
          <pc:docMk/>
          <pc:sldMk cId="3399618827" sldId="473"/>
        </pc:sldMkLst>
        <pc:spChg chg="mod">
          <ac:chgData name="Timo Mühlhaus" userId="1b6b3aba618dadac" providerId="LiveId" clId="{35BF354D-F53D-4911-AB91-B6201C43AD86}" dt="2021-06-15T07:08:47.400" v="4784" actId="790"/>
          <ac:spMkLst>
            <pc:docMk/>
            <pc:sldMk cId="3399618827" sldId="473"/>
            <ac:spMk id="2" creationId="{E6F89656-FF74-400C-9161-DC5AB277439A}"/>
          </ac:spMkLst>
        </pc:spChg>
        <pc:spChg chg="add del mod">
          <ac:chgData name="Timo Mühlhaus" userId="1b6b3aba618dadac" providerId="LiveId" clId="{35BF354D-F53D-4911-AB91-B6201C43AD86}" dt="2021-06-15T08:54:19.882" v="5244" actId="478"/>
          <ac:spMkLst>
            <pc:docMk/>
            <pc:sldMk cId="3399618827" sldId="473"/>
            <ac:spMk id="92" creationId="{47C2FA17-FC8D-4BEF-9A62-334ECE37A902}"/>
          </ac:spMkLst>
        </pc:spChg>
        <pc:spChg chg="add mod">
          <ac:chgData name="Timo Mühlhaus" userId="1b6b3aba618dadac" providerId="LiveId" clId="{35BF354D-F53D-4911-AB91-B6201C43AD86}" dt="2021-06-15T16:21:37.579" v="6109" actId="20577"/>
          <ac:spMkLst>
            <pc:docMk/>
            <pc:sldMk cId="3399618827" sldId="473"/>
            <ac:spMk id="93" creationId="{6EDD819F-7BBA-417E-B3DF-0987C585A9CD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33" creationId="{5C5F4C31-E998-4476-901A-53B57A95FE4C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34" creationId="{60F2F1E7-2B33-4D49-9246-058E550F4D24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56" creationId="{26EDFCC2-6A55-43E1-A860-E751B278C503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57" creationId="{97A9A235-332B-47A2-AA31-813C830E4B72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87" creationId="{018FE3DE-75E1-48F1-8CD4-3B136853565B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88" creationId="{04ACEBB3-D0BE-47BF-9E34-188DA65B8CED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91" creationId="{8162A697-B95C-419D-B030-CC9CAD7478CA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292" creationId="{09C6393D-3A94-45E8-BDAE-0B792ED46A67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314" creationId="{50341EF0-8C6D-4219-BD75-448EAAC85763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315" creationId="{97A47E61-33D0-4FAC-B192-E97FE7E67E0C}"/>
          </ac:spMkLst>
        </pc:spChg>
        <pc:spChg chg="mod">
          <ac:chgData name="Timo Mühlhaus" userId="1b6b3aba618dadac" providerId="LiveId" clId="{35BF354D-F53D-4911-AB91-B6201C43AD86}" dt="2021-06-15T09:09:07.772" v="5619" actId="1076"/>
          <ac:spMkLst>
            <pc:docMk/>
            <pc:sldMk cId="3399618827" sldId="473"/>
            <ac:spMk id="346" creationId="{702000C2-B545-4396-9C2C-115E79503B40}"/>
          </ac:spMkLst>
        </pc:spChg>
        <pc:spChg chg="mod">
          <ac:chgData name="Timo Mühlhaus" userId="1b6b3aba618dadac" providerId="LiveId" clId="{35BF354D-F53D-4911-AB91-B6201C43AD86}" dt="2021-06-15T16:21:25.925" v="6101" actId="6549"/>
          <ac:spMkLst>
            <pc:docMk/>
            <pc:sldMk cId="3399618827" sldId="473"/>
            <ac:spMk id="380" creationId="{9BB556DC-78FB-4739-BB9E-BE96B8E87359}"/>
          </ac:spMkLst>
        </pc:spChg>
        <pc:spChg chg="del">
          <ac:chgData name="Timo Mühlhaus" userId="1b6b3aba618dadac" providerId="LiveId" clId="{35BF354D-F53D-4911-AB91-B6201C43AD86}" dt="2021-06-15T07:02:44.632" v="4770" actId="478"/>
          <ac:spMkLst>
            <pc:docMk/>
            <pc:sldMk cId="3399618827" sldId="473"/>
            <ac:spMk id="382" creationId="{7673353E-6874-407A-B641-36F0FCA457A5}"/>
          </ac:spMkLst>
        </pc:spChg>
        <pc:grpChg chg="mod">
          <ac:chgData name="Timo Mühlhaus" userId="1b6b3aba618dadac" providerId="LiveId" clId="{35BF354D-F53D-4911-AB91-B6201C43AD86}" dt="2021-06-15T09:09:07.772" v="5619" actId="1076"/>
          <ac:grpSpMkLst>
            <pc:docMk/>
            <pc:sldMk cId="3399618827" sldId="473"/>
            <ac:grpSpMk id="235" creationId="{087B7A50-4924-4B46-9F4D-4B082F1B70FD}"/>
          </ac:grpSpMkLst>
        </pc:grpChg>
        <pc:grpChg chg="mod">
          <ac:chgData name="Timo Mühlhaus" userId="1b6b3aba618dadac" providerId="LiveId" clId="{35BF354D-F53D-4911-AB91-B6201C43AD86}" dt="2021-06-15T09:09:07.772" v="5619" actId="1076"/>
          <ac:grpSpMkLst>
            <pc:docMk/>
            <pc:sldMk cId="3399618827" sldId="473"/>
            <ac:grpSpMk id="258" creationId="{7506C2DC-F896-432D-8729-27AD7EA146DE}"/>
          </ac:grpSpMkLst>
        </pc:grpChg>
        <pc:grpChg chg="mod">
          <ac:chgData name="Timo Mühlhaus" userId="1b6b3aba618dadac" providerId="LiveId" clId="{35BF354D-F53D-4911-AB91-B6201C43AD86}" dt="2021-06-15T09:09:07.772" v="5619" actId="1076"/>
          <ac:grpSpMkLst>
            <pc:docMk/>
            <pc:sldMk cId="3399618827" sldId="473"/>
            <ac:grpSpMk id="262" creationId="{0ECA4D98-C273-4A96-AF7D-85559F6252B5}"/>
          </ac:grpSpMkLst>
        </pc:grpChg>
        <pc:grpChg chg="mod">
          <ac:chgData name="Timo Mühlhaus" userId="1b6b3aba618dadac" providerId="LiveId" clId="{35BF354D-F53D-4911-AB91-B6201C43AD86}" dt="2021-06-15T09:09:07.772" v="5619" actId="1076"/>
          <ac:grpSpMkLst>
            <pc:docMk/>
            <pc:sldMk cId="3399618827" sldId="473"/>
            <ac:grpSpMk id="293" creationId="{2F325150-3D3A-460C-9743-61A06F8DE14B}"/>
          </ac:grpSpMkLst>
        </pc:grpChg>
        <pc:grpChg chg="mod">
          <ac:chgData name="Timo Mühlhaus" userId="1b6b3aba618dadac" providerId="LiveId" clId="{35BF354D-F53D-4911-AB91-B6201C43AD86}" dt="2021-06-15T09:09:07.772" v="5619" actId="1076"/>
          <ac:grpSpMkLst>
            <pc:docMk/>
            <pc:sldMk cId="3399618827" sldId="473"/>
            <ac:grpSpMk id="316" creationId="{F9A66C6E-D51C-4333-89A7-390F9F2098CB}"/>
          </ac:grpSpMkLst>
        </pc:grpChg>
        <pc:grpChg chg="mod">
          <ac:chgData name="Timo Mühlhaus" userId="1b6b3aba618dadac" providerId="LiveId" clId="{35BF354D-F53D-4911-AB91-B6201C43AD86}" dt="2021-06-15T09:09:07.772" v="5619" actId="1076"/>
          <ac:grpSpMkLst>
            <pc:docMk/>
            <pc:sldMk cId="3399618827" sldId="473"/>
            <ac:grpSpMk id="320" creationId="{08423FF8-02A7-43CC-8DAB-057B3A8B9927}"/>
          </ac:grpSpMkLst>
        </pc:grpChg>
        <pc:grpChg chg="mod">
          <ac:chgData name="Timo Mühlhaus" userId="1b6b3aba618dadac" providerId="LiveId" clId="{35BF354D-F53D-4911-AB91-B6201C43AD86}" dt="2021-06-15T09:09:07.772" v="5619" actId="1076"/>
          <ac:grpSpMkLst>
            <pc:docMk/>
            <pc:sldMk cId="3399618827" sldId="473"/>
            <ac:grpSpMk id="375" creationId="{6F30F09C-30D8-48F5-BAFF-D764A6EFD9B0}"/>
          </ac:grpSpMkLst>
        </pc:grpChg>
      </pc:sldChg>
      <pc:sldChg chg="add">
        <pc:chgData name="Timo Mühlhaus" userId="1b6b3aba618dadac" providerId="LiveId" clId="{35BF354D-F53D-4911-AB91-B6201C43AD86}" dt="2021-06-15T12:55:26.381" v="5875"/>
        <pc:sldMkLst>
          <pc:docMk/>
          <pc:sldMk cId="3554906388" sldId="475"/>
        </pc:sldMkLst>
      </pc:sldChg>
      <pc:sldChg chg="add">
        <pc:chgData name="Timo Mühlhaus" userId="1b6b3aba618dadac" providerId="LiveId" clId="{35BF354D-F53D-4911-AB91-B6201C43AD86}" dt="2021-06-15T12:55:26.381" v="5875"/>
        <pc:sldMkLst>
          <pc:docMk/>
          <pc:sldMk cId="711751809" sldId="477"/>
        </pc:sldMkLst>
      </pc:sldChg>
      <pc:sldChg chg="addSp delSp modSp add mod">
        <pc:chgData name="Timo Mühlhaus" userId="1b6b3aba618dadac" providerId="LiveId" clId="{35BF354D-F53D-4911-AB91-B6201C43AD86}" dt="2021-06-13T15:50:43.054" v="4069" actId="1076"/>
        <pc:sldMkLst>
          <pc:docMk/>
          <pc:sldMk cId="890051368" sldId="481"/>
        </pc:sldMkLst>
        <pc:spChg chg="mod">
          <ac:chgData name="Timo Mühlhaus" userId="1b6b3aba618dadac" providerId="LiveId" clId="{35BF354D-F53D-4911-AB91-B6201C43AD86}" dt="2021-06-13T12:05:12.818" v="3542" actId="313"/>
          <ac:spMkLst>
            <pc:docMk/>
            <pc:sldMk cId="890051368" sldId="481"/>
            <ac:spMk id="2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6:42.252" v="3575"/>
          <ac:spMkLst>
            <pc:docMk/>
            <pc:sldMk cId="890051368" sldId="481"/>
            <ac:spMk id="57" creationId="{0DCD8DFB-5915-44C5-9043-04EC7DBE764A}"/>
          </ac:spMkLst>
        </pc:spChg>
        <pc:spChg chg="mod">
          <ac:chgData name="Timo Mühlhaus" userId="1b6b3aba618dadac" providerId="LiveId" clId="{35BF354D-F53D-4911-AB91-B6201C43AD86}" dt="2021-06-13T12:07:01.266" v="3587" actId="20577"/>
          <ac:spMkLst>
            <pc:docMk/>
            <pc:sldMk cId="890051368" sldId="481"/>
            <ac:spMk id="58" creationId="{663C0727-83BE-427E-95F3-4A108EF8FD7F}"/>
          </ac:spMkLst>
        </pc:spChg>
        <pc:spChg chg="add del mod">
          <ac:chgData name="Timo Mühlhaus" userId="1b6b3aba618dadac" providerId="LiveId" clId="{35BF354D-F53D-4911-AB91-B6201C43AD86}" dt="2021-06-13T12:24:01.700" v="3631" actId="478"/>
          <ac:spMkLst>
            <pc:docMk/>
            <pc:sldMk cId="890051368" sldId="481"/>
            <ac:spMk id="63" creationId="{6C4DCC37-6135-4252-9BF7-CA12076450F5}"/>
          </ac:spMkLst>
        </pc:spChg>
        <pc:spChg chg="mod">
          <ac:chgData name="Timo Mühlhaus" userId="1b6b3aba618dadac" providerId="LiveId" clId="{35BF354D-F53D-4911-AB91-B6201C43AD86}" dt="2021-06-13T12:24:05.960" v="3632"/>
          <ac:spMkLst>
            <pc:docMk/>
            <pc:sldMk cId="890051368" sldId="481"/>
            <ac:spMk id="65" creationId="{1E75C497-C961-47F4-8DB3-6051DE345F0D}"/>
          </ac:spMkLst>
        </pc:spChg>
        <pc:spChg chg="mod">
          <ac:chgData name="Timo Mühlhaus" userId="1b6b3aba618dadac" providerId="LiveId" clId="{35BF354D-F53D-4911-AB91-B6201C43AD86}" dt="2021-06-13T15:46:57.704" v="4057" actId="20577"/>
          <ac:spMkLst>
            <pc:docMk/>
            <pc:sldMk cId="890051368" sldId="481"/>
            <ac:spMk id="66" creationId="{92181C54-3343-4D7A-8720-18F17BA0F5E5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67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6:18.670" v="3573" actId="20577"/>
          <ac:spMkLst>
            <pc:docMk/>
            <pc:sldMk cId="890051368" sldId="481"/>
            <ac:spMk id="68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69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70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72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6:00.658" v="3553" actId="20577"/>
          <ac:spMkLst>
            <pc:docMk/>
            <pc:sldMk cId="890051368" sldId="481"/>
            <ac:spMk id="73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75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6:06.435" v="3560" actId="20577"/>
          <ac:spMkLst>
            <pc:docMk/>
            <pc:sldMk cId="890051368" sldId="481"/>
            <ac:spMk id="76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78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79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81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82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84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6:14.745" v="3567" actId="20577"/>
          <ac:spMkLst>
            <pc:docMk/>
            <pc:sldMk cId="890051368" sldId="481"/>
            <ac:spMk id="85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87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25:22.122" v="3639"/>
          <ac:spMkLst>
            <pc:docMk/>
            <pc:sldMk cId="890051368" sldId="481"/>
            <ac:spMk id="89" creationId="{A02ACD05-44FA-4A86-AAB3-268ACCBB3E40}"/>
          </ac:spMkLst>
        </pc:spChg>
        <pc:spChg chg="mod">
          <ac:chgData name="Timo Mühlhaus" userId="1b6b3aba618dadac" providerId="LiveId" clId="{35BF354D-F53D-4911-AB91-B6201C43AD86}" dt="2021-06-13T12:25:32.279" v="3641"/>
          <ac:spMkLst>
            <pc:docMk/>
            <pc:sldMk cId="890051368" sldId="481"/>
            <ac:spMk id="90" creationId="{CED0FD43-BA0A-4C13-AF49-7ECE3C382BC8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111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115" creationId="{00000000-0000-0000-0000-000000000000}"/>
          </ac:spMkLst>
        </pc:spChg>
        <pc:spChg chg="mod">
          <ac:chgData name="Timo Mühlhaus" userId="1b6b3aba618dadac" providerId="LiveId" clId="{35BF354D-F53D-4911-AB91-B6201C43AD86}" dt="2021-06-13T12:05:39.133" v="3544" actId="165"/>
          <ac:spMkLst>
            <pc:docMk/>
            <pc:sldMk cId="890051368" sldId="481"/>
            <ac:spMk id="117" creationId="{00000000-0000-0000-0000-000000000000}"/>
          </ac:spMkLst>
        </pc:s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3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5" creationId="{00000000-0000-0000-0000-000000000000}"/>
          </ac:grpSpMkLst>
        </pc:grpChg>
        <pc:grpChg chg="add mod">
          <ac:chgData name="Timo Mühlhaus" userId="1b6b3aba618dadac" providerId="LiveId" clId="{35BF354D-F53D-4911-AB91-B6201C43AD86}" dt="2021-06-13T15:50:35.297" v="4066" actId="1076"/>
          <ac:grpSpMkLst>
            <pc:docMk/>
            <pc:sldMk cId="890051368" sldId="481"/>
            <ac:grpSpMk id="15" creationId="{474901FD-DDD5-4114-B35C-4F05E33ADBD4}"/>
          </ac:grpSpMkLst>
        </pc:grpChg>
        <pc:grpChg chg="del mod">
          <ac:chgData name="Timo Mühlhaus" userId="1b6b3aba618dadac" providerId="LiveId" clId="{35BF354D-F53D-4911-AB91-B6201C43AD86}" dt="2021-06-13T12:05:39.133" v="3544" actId="165"/>
          <ac:grpSpMkLst>
            <pc:docMk/>
            <pc:sldMk cId="890051368" sldId="481"/>
            <ac:grpSpMk id="40" creationId="{00000000-0000-0000-0000-000000000000}"/>
          </ac:grpSpMkLst>
        </pc:grpChg>
        <pc:grpChg chg="add mod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56" creationId="{5AD06BA8-8E46-4856-AAB9-2BA7930A886B}"/>
          </ac:grpSpMkLst>
        </pc:grpChg>
        <pc:grpChg chg="add mod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64" creationId="{A29E298F-B026-4272-AA5D-F77D5B0F7994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71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74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77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80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83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86" creationId="{00000000-0000-0000-0000-000000000000}"/>
          </ac:grpSpMkLst>
        </pc:grpChg>
        <pc:grpChg chg="add mod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88" creationId="{B09843E1-31C0-4E44-A13A-125A6A790E01}"/>
          </ac:grpSpMkLst>
        </pc:grpChg>
        <pc:grpChg chg="mod topLvl">
          <ac:chgData name="Timo Mühlhaus" userId="1b6b3aba618dadac" providerId="LiveId" clId="{35BF354D-F53D-4911-AB91-B6201C43AD86}" dt="2021-06-13T13:15:58.842" v="3830" actId="164"/>
          <ac:grpSpMkLst>
            <pc:docMk/>
            <pc:sldMk cId="890051368" sldId="481"/>
            <ac:grpSpMk id="114" creationId="{00000000-0000-0000-0000-000000000000}"/>
          </ac:grpSpMkLst>
        </pc:grpChg>
        <pc:grpChg chg="mod">
          <ac:chgData name="Timo Mühlhaus" userId="1b6b3aba618dadac" providerId="LiveId" clId="{35BF354D-F53D-4911-AB91-B6201C43AD86}" dt="2021-06-13T15:50:37.721" v="4067" actId="1076"/>
          <ac:grpSpMkLst>
            <pc:docMk/>
            <pc:sldMk cId="890051368" sldId="481"/>
            <ac:grpSpMk id="135" creationId="{00000000-0000-0000-0000-000000000000}"/>
          </ac:grpSpMkLst>
        </pc:grpChg>
        <pc:picChg chg="add mod">
          <ac:chgData name="Timo Mühlhaus" userId="1b6b3aba618dadac" providerId="LiveId" clId="{35BF354D-F53D-4911-AB91-B6201C43AD86}" dt="2021-06-13T15:50:43.054" v="4069" actId="1076"/>
          <ac:picMkLst>
            <pc:docMk/>
            <pc:sldMk cId="890051368" sldId="481"/>
            <ac:picMk id="94" creationId="{4BC13C0A-6597-4CFB-A2CF-81F96B287A64}"/>
          </ac:picMkLst>
        </pc:picChg>
        <pc:picChg chg="del">
          <ac:chgData name="Timo Mühlhaus" userId="1b6b3aba618dadac" providerId="LiveId" clId="{35BF354D-F53D-4911-AB91-B6201C43AD86}" dt="2021-06-13T12:06:32.700" v="3574" actId="478"/>
          <ac:picMkLst>
            <pc:docMk/>
            <pc:sldMk cId="890051368" sldId="481"/>
            <ac:picMk id="133" creationId="{00000000-0000-0000-0000-000000000000}"/>
          </ac:picMkLst>
        </pc:pic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7" creationId="{00000000-0000-0000-0000-000000000000}"/>
          </ac:cxnSpMkLst>
        </pc:cxnChg>
        <pc:cxnChg chg="add mod ord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59" creationId="{76CE0286-1431-4C0F-ABD6-3F7CCD0E3437}"/>
          </ac:cxnSpMkLst>
        </pc:cxnChg>
        <pc:cxnChg chg="add mod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91" creationId="{063E1F16-3768-4681-8794-0C89DB69A150}"/>
          </ac:cxnSpMkLst>
        </pc:cxnChg>
        <pc:cxnChg chg="add mod ord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92" creationId="{B11A4204-9CED-48ED-97D8-01D04EC8244C}"/>
          </ac:cxnSpMkLst>
        </pc:cxnChg>
        <pc:cxnChg chg="add mod ord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93" creationId="{22370725-7B52-4C23-9B31-6C75A67C01C2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19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20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22" creationId="{00000000-0000-0000-0000-000000000000}"/>
          </ac:cxnSpMkLst>
        </pc:cxnChg>
        <pc:cxnChg chg="mod or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24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25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27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28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29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30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31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32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3T13:15:58.842" v="3830" actId="164"/>
          <ac:cxnSpMkLst>
            <pc:docMk/>
            <pc:sldMk cId="890051368" sldId="481"/>
            <ac:cxnSpMk id="134" creationId="{00000000-0000-0000-0000-000000000000}"/>
          </ac:cxnSpMkLst>
        </pc:cxnChg>
      </pc:sldChg>
      <pc:sldChg chg="modSp add del mod">
        <pc:chgData name="Timo Mühlhaus" userId="1b6b3aba618dadac" providerId="LiveId" clId="{35BF354D-F53D-4911-AB91-B6201C43AD86}" dt="2021-06-13T13:16:28.298" v="3832" actId="47"/>
        <pc:sldMkLst>
          <pc:docMk/>
          <pc:sldMk cId="3050549125" sldId="496"/>
        </pc:sldMkLst>
        <pc:spChg chg="mod">
          <ac:chgData name="Timo Mühlhaus" userId="1b6b3aba618dadac" providerId="LiveId" clId="{35BF354D-F53D-4911-AB91-B6201C43AD86}" dt="2021-06-13T12:03:32.588" v="3515" actId="27636"/>
          <ac:spMkLst>
            <pc:docMk/>
            <pc:sldMk cId="3050549125" sldId="496"/>
            <ac:spMk id="4" creationId="{00000000-0000-0000-0000-000000000000}"/>
          </ac:spMkLst>
        </pc:spChg>
      </pc:sldChg>
      <pc:sldChg chg="addSp delSp modSp add mod">
        <pc:chgData name="Timo Mühlhaus" userId="1b6b3aba618dadac" providerId="LiveId" clId="{35BF354D-F53D-4911-AB91-B6201C43AD86}" dt="2021-06-15T14:05:53.893" v="5880" actId="207"/>
        <pc:sldMkLst>
          <pc:docMk/>
          <pc:sldMk cId="734808621" sldId="497"/>
        </pc:sldMkLst>
        <pc:spChg chg="del">
          <ac:chgData name="Timo Mühlhaus" userId="1b6b3aba618dadac" providerId="LiveId" clId="{35BF354D-F53D-4911-AB91-B6201C43AD86}" dt="2021-06-13T13:12:57.825" v="3817" actId="478"/>
          <ac:spMkLst>
            <pc:docMk/>
            <pc:sldMk cId="734808621" sldId="497"/>
            <ac:spMk id="4" creationId="{00000000-0000-0000-0000-000000000000}"/>
          </ac:spMkLst>
        </pc:spChg>
        <pc:spChg chg="add del mod">
          <ac:chgData name="Timo Mühlhaus" userId="1b6b3aba618dadac" providerId="LiveId" clId="{35BF354D-F53D-4911-AB91-B6201C43AD86}" dt="2021-06-13T13:13:00.732" v="3818" actId="478"/>
          <ac:spMkLst>
            <pc:docMk/>
            <pc:sldMk cId="734808621" sldId="497"/>
            <ac:spMk id="16" creationId="{12709607-4CBC-41D0-937F-A0C3EBDD6D33}"/>
          </ac:spMkLst>
        </pc:spChg>
        <pc:spChg chg="add del">
          <ac:chgData name="Timo Mühlhaus" userId="1b6b3aba618dadac" providerId="LiveId" clId="{35BF354D-F53D-4911-AB91-B6201C43AD86}" dt="2021-06-13T13:14:49.341" v="3821" actId="22"/>
          <ac:spMkLst>
            <pc:docMk/>
            <pc:sldMk cId="734808621" sldId="497"/>
            <ac:spMk id="18" creationId="{B6093674-120D-4BE7-9F62-CA94B6AFD638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20" creationId="{7AA7086E-6865-4F79-8DC7-871ACD72983C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21" creationId="{6DFCF6D7-00B2-4EEC-A36F-A8E69EB2FC2A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23" creationId="{1173304A-A158-4E09-A44E-9A78BE9BBF82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24" creationId="{9D66905C-7D96-4DD8-A875-1D8516C8D829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25" creationId="{2F25542C-0613-421F-96E7-938D22426F5B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26" creationId="{E20AEE68-5E1E-43B4-8DE5-3E9CB2C81A9D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27" creationId="{007C4975-7AA7-44D1-ABE1-3CDD287FB165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30" creationId="{6A9EA405-9CF3-466D-AADA-8EBBE80265FD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33" creationId="{39D790CE-312F-4285-8C8F-73EFEF80A659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34" creationId="{7FFE7A6B-C990-4493-8488-B9A93BE14234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35" creationId="{0CCD1955-71F8-44C2-B9DA-E95E6DE61F30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36" creationId="{9604688A-562F-48B5-89D3-54F5BDBD9D7C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39" creationId="{E698D359-40C0-438A-92CD-0ED95B621F17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0" creationId="{38F94C75-9D16-46EC-B154-B266C09D5047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1" creationId="{06C7DB9B-D673-4CD3-AE40-BFE036A371E3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2" creationId="{C43662FD-344D-4E37-8750-B651AB3933AB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3" creationId="{9E44F298-31CA-413B-8A80-0A17159F82D6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4" creationId="{6A58625E-9E0D-41B5-97C9-65BA37546423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5" creationId="{2F5D3943-9989-4E4A-8FD8-F1BCBA77E9EA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6" creationId="{23ECDC7C-D424-485C-9DFE-905348296A31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7" creationId="{DD61C077-FB95-498A-8F5B-5C5126771E1D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8" creationId="{E6E97D85-B761-44F1-A2FD-3FE8DAAD2116}"/>
          </ac:spMkLst>
        </pc:spChg>
        <pc:spChg chg="mod">
          <ac:chgData name="Timo Mühlhaus" userId="1b6b3aba618dadac" providerId="LiveId" clId="{35BF354D-F53D-4911-AB91-B6201C43AD86}" dt="2021-06-13T13:14:54.562" v="3822"/>
          <ac:spMkLst>
            <pc:docMk/>
            <pc:sldMk cId="734808621" sldId="497"/>
            <ac:spMk id="49" creationId="{642D5503-182E-44B9-A6BE-055373B78310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51" creationId="{DAE6225F-4418-4A3A-A2A0-72B651636B42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52" creationId="{1B2387C5-D33A-454C-97A9-377F0D867546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54" creationId="{1937458A-3D52-4A53-BB97-05B20F347E04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55" creationId="{7BA70DF3-D03A-4447-924E-5A1AE1D1E16A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56" creationId="{A70EE774-A4D1-42C3-A202-FBD36CFA8F24}"/>
          </ac:spMkLst>
        </pc:spChg>
        <pc:spChg chg="mod">
          <ac:chgData name="Timo Mühlhaus" userId="1b6b3aba618dadac" providerId="LiveId" clId="{35BF354D-F53D-4911-AB91-B6201C43AD86}" dt="2021-06-15T14:05:45.513" v="5878" actId="207"/>
          <ac:spMkLst>
            <pc:docMk/>
            <pc:sldMk cId="734808621" sldId="497"/>
            <ac:spMk id="57" creationId="{27BD14CB-1796-4A8C-BAB3-C5DBB74D0972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58" creationId="{5ACB6D36-643D-4730-90A0-BB774F19ED64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61" creationId="{5F81089A-1B6F-464C-91F2-AB74A1C8DD6B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64" creationId="{D4EA5DD2-522C-4C89-B764-F4A5A05748F3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65" creationId="{11162672-FF53-4DB0-BEAB-951DBA9B9FE3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66" creationId="{180994AD-AF03-4051-837D-BEE980A70CD3}"/>
          </ac:spMkLst>
        </pc:spChg>
        <pc:spChg chg="mod">
          <ac:chgData name="Timo Mühlhaus" userId="1b6b3aba618dadac" providerId="LiveId" clId="{35BF354D-F53D-4911-AB91-B6201C43AD86}" dt="2021-06-15T14:05:53.893" v="5880" actId="207"/>
          <ac:spMkLst>
            <pc:docMk/>
            <pc:sldMk cId="734808621" sldId="497"/>
            <ac:spMk id="67" creationId="{36E51FC4-45CE-4529-BE38-1C6B8AFBCF84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0" creationId="{3E9CAD89-81D9-422A-A088-704A242FFF28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1" creationId="{651A4C1C-7CF9-4EB4-B0A4-CAAB650CDD6D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2" creationId="{BE37B51E-4A56-44C2-B1DB-481EFFBE7022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3" creationId="{3254FDC7-8706-422B-B73D-9A590E04E025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4" creationId="{9E67272D-5C9F-4F42-AC00-CDC40E2DF924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5" creationId="{7959A2C7-47AD-4656-9C8C-A1F21908B427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6" creationId="{62F92089-4A7F-4E42-A5AB-47ACA70156DA}"/>
          </ac:spMkLst>
        </pc:spChg>
        <pc:spChg chg="mod">
          <ac:chgData name="Timo Mühlhaus" userId="1b6b3aba618dadac" providerId="LiveId" clId="{35BF354D-F53D-4911-AB91-B6201C43AD86}" dt="2021-06-15T14:05:50.750" v="5879" actId="207"/>
          <ac:spMkLst>
            <pc:docMk/>
            <pc:sldMk cId="734808621" sldId="497"/>
            <ac:spMk id="77" creationId="{97516A36-15FC-47F1-8AC9-D1370C3E1801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8" creationId="{9EB78E58-AA72-4A26-B4E0-C64236051020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79" creationId="{AEC175E6-351B-4AB4-8304-72E5253C3A7B}"/>
          </ac:spMkLst>
        </pc:spChg>
        <pc:spChg chg="mod">
          <ac:chgData name="Timo Mühlhaus" userId="1b6b3aba618dadac" providerId="LiveId" clId="{35BF354D-F53D-4911-AB91-B6201C43AD86}" dt="2021-06-13T13:15:16.895" v="3828" actId="404"/>
          <ac:spMkLst>
            <pc:docMk/>
            <pc:sldMk cId="734808621" sldId="497"/>
            <ac:spMk id="80" creationId="{FBD0962C-28B9-4EC7-8889-AF6E9C85BDA2}"/>
          </ac:spMkLst>
        </pc:spChg>
        <pc:grpChg chg="del">
          <ac:chgData name="Timo Mühlhaus" userId="1b6b3aba618dadac" providerId="LiveId" clId="{35BF354D-F53D-4911-AB91-B6201C43AD86}" dt="2021-06-13T13:13:02.753" v="3819" actId="478"/>
          <ac:grpSpMkLst>
            <pc:docMk/>
            <pc:sldMk cId="734808621" sldId="497"/>
            <ac:grpSpMk id="6" creationId="{00000000-0000-0000-0000-000000000000}"/>
          </ac:grpSpMkLst>
        </pc:grpChg>
        <pc:grpChg chg="add del mod">
          <ac:chgData name="Timo Mühlhaus" userId="1b6b3aba618dadac" providerId="LiveId" clId="{35BF354D-F53D-4911-AB91-B6201C43AD86}" dt="2021-06-13T13:14:59.632" v="3823"/>
          <ac:grpSpMkLst>
            <pc:docMk/>
            <pc:sldMk cId="734808621" sldId="497"/>
            <ac:grpSpMk id="19" creationId="{39000907-11CD-40AC-81B6-CD580BAD161E}"/>
          </ac:grpSpMkLst>
        </pc:grpChg>
        <pc:grpChg chg="mod">
          <ac:chgData name="Timo Mühlhaus" userId="1b6b3aba618dadac" providerId="LiveId" clId="{35BF354D-F53D-4911-AB91-B6201C43AD86}" dt="2021-06-13T13:14:54.562" v="3822"/>
          <ac:grpSpMkLst>
            <pc:docMk/>
            <pc:sldMk cId="734808621" sldId="497"/>
            <ac:grpSpMk id="37" creationId="{56276398-9932-4E6B-8528-89595CABA2B3}"/>
          </ac:grpSpMkLst>
        </pc:grpChg>
        <pc:grpChg chg="add mod">
          <ac:chgData name="Timo Mühlhaus" userId="1b6b3aba618dadac" providerId="LiveId" clId="{35BF354D-F53D-4911-AB91-B6201C43AD86}" dt="2021-06-13T13:15:22.639" v="3829" actId="1076"/>
          <ac:grpSpMkLst>
            <pc:docMk/>
            <pc:sldMk cId="734808621" sldId="497"/>
            <ac:grpSpMk id="50" creationId="{23BFC2D7-25A2-4F08-BE59-4361F727A589}"/>
          </ac:grpSpMkLst>
        </pc:grpChg>
        <pc:grpChg chg="mod">
          <ac:chgData name="Timo Mühlhaus" userId="1b6b3aba618dadac" providerId="LiveId" clId="{35BF354D-F53D-4911-AB91-B6201C43AD86}" dt="2021-06-13T13:15:02.303" v="3824"/>
          <ac:grpSpMkLst>
            <pc:docMk/>
            <pc:sldMk cId="734808621" sldId="497"/>
            <ac:grpSpMk id="68" creationId="{89B0948F-8F35-453F-B8B0-8C808BB50E94}"/>
          </ac:grpSpMkLst>
        </pc:grpChg>
        <pc:cxnChg chg="mod">
          <ac:chgData name="Timo Mühlhaus" userId="1b6b3aba618dadac" providerId="LiveId" clId="{35BF354D-F53D-4911-AB91-B6201C43AD86}" dt="2021-06-13T13:14:54.562" v="3822"/>
          <ac:cxnSpMkLst>
            <pc:docMk/>
            <pc:sldMk cId="734808621" sldId="497"/>
            <ac:cxnSpMk id="22" creationId="{4D114AC6-4959-4D3B-90C2-BD03B92D5220}"/>
          </ac:cxnSpMkLst>
        </pc:cxnChg>
        <pc:cxnChg chg="mod">
          <ac:chgData name="Timo Mühlhaus" userId="1b6b3aba618dadac" providerId="LiveId" clId="{35BF354D-F53D-4911-AB91-B6201C43AD86}" dt="2021-06-13T13:14:54.562" v="3822"/>
          <ac:cxnSpMkLst>
            <pc:docMk/>
            <pc:sldMk cId="734808621" sldId="497"/>
            <ac:cxnSpMk id="28" creationId="{151E6FDD-8E8E-4631-BEAC-16D5E44C893E}"/>
          </ac:cxnSpMkLst>
        </pc:cxnChg>
        <pc:cxnChg chg="mod">
          <ac:chgData name="Timo Mühlhaus" userId="1b6b3aba618dadac" providerId="LiveId" clId="{35BF354D-F53D-4911-AB91-B6201C43AD86}" dt="2021-06-13T13:14:54.562" v="3822"/>
          <ac:cxnSpMkLst>
            <pc:docMk/>
            <pc:sldMk cId="734808621" sldId="497"/>
            <ac:cxnSpMk id="29" creationId="{DAFF6E4F-E3C2-4CFA-A533-41D277E351C2}"/>
          </ac:cxnSpMkLst>
        </pc:cxnChg>
        <pc:cxnChg chg="mod">
          <ac:chgData name="Timo Mühlhaus" userId="1b6b3aba618dadac" providerId="LiveId" clId="{35BF354D-F53D-4911-AB91-B6201C43AD86}" dt="2021-06-13T13:14:54.562" v="3822"/>
          <ac:cxnSpMkLst>
            <pc:docMk/>
            <pc:sldMk cId="734808621" sldId="497"/>
            <ac:cxnSpMk id="31" creationId="{9934202D-DD31-40CC-B87A-7FEEEB5708EF}"/>
          </ac:cxnSpMkLst>
        </pc:cxnChg>
        <pc:cxnChg chg="mod">
          <ac:chgData name="Timo Mühlhaus" userId="1b6b3aba618dadac" providerId="LiveId" clId="{35BF354D-F53D-4911-AB91-B6201C43AD86}" dt="2021-06-13T13:14:54.562" v="3822"/>
          <ac:cxnSpMkLst>
            <pc:docMk/>
            <pc:sldMk cId="734808621" sldId="497"/>
            <ac:cxnSpMk id="32" creationId="{8F1F541D-26FE-4A83-B88C-F9E143F306C8}"/>
          </ac:cxnSpMkLst>
        </pc:cxnChg>
        <pc:cxnChg chg="mod">
          <ac:chgData name="Timo Mühlhaus" userId="1b6b3aba618dadac" providerId="LiveId" clId="{35BF354D-F53D-4911-AB91-B6201C43AD86}" dt="2021-06-13T13:14:54.562" v="3822"/>
          <ac:cxnSpMkLst>
            <pc:docMk/>
            <pc:sldMk cId="734808621" sldId="497"/>
            <ac:cxnSpMk id="38" creationId="{7EFBA54F-2F44-42CB-9178-4B3200D4FD49}"/>
          </ac:cxnSpMkLst>
        </pc:cxnChg>
        <pc:cxnChg chg="mod">
          <ac:chgData name="Timo Mühlhaus" userId="1b6b3aba618dadac" providerId="LiveId" clId="{35BF354D-F53D-4911-AB91-B6201C43AD86}" dt="2021-06-13T13:15:02.303" v="3824"/>
          <ac:cxnSpMkLst>
            <pc:docMk/>
            <pc:sldMk cId="734808621" sldId="497"/>
            <ac:cxnSpMk id="53" creationId="{FDF97783-6946-4A29-9152-F18134EBE835}"/>
          </ac:cxnSpMkLst>
        </pc:cxnChg>
        <pc:cxnChg chg="mod">
          <ac:chgData name="Timo Mühlhaus" userId="1b6b3aba618dadac" providerId="LiveId" clId="{35BF354D-F53D-4911-AB91-B6201C43AD86}" dt="2021-06-13T13:15:02.303" v="3824"/>
          <ac:cxnSpMkLst>
            <pc:docMk/>
            <pc:sldMk cId="734808621" sldId="497"/>
            <ac:cxnSpMk id="59" creationId="{658CB02B-ADF4-43CD-8E41-571529B2E27C}"/>
          </ac:cxnSpMkLst>
        </pc:cxnChg>
        <pc:cxnChg chg="mod">
          <ac:chgData name="Timo Mühlhaus" userId="1b6b3aba618dadac" providerId="LiveId" clId="{35BF354D-F53D-4911-AB91-B6201C43AD86}" dt="2021-06-13T13:15:02.303" v="3824"/>
          <ac:cxnSpMkLst>
            <pc:docMk/>
            <pc:sldMk cId="734808621" sldId="497"/>
            <ac:cxnSpMk id="60" creationId="{FCB5CFD2-EA02-46B9-B5A6-4D16FC623FD8}"/>
          </ac:cxnSpMkLst>
        </pc:cxnChg>
        <pc:cxnChg chg="mod">
          <ac:chgData name="Timo Mühlhaus" userId="1b6b3aba618dadac" providerId="LiveId" clId="{35BF354D-F53D-4911-AB91-B6201C43AD86}" dt="2021-06-13T13:15:02.303" v="3824"/>
          <ac:cxnSpMkLst>
            <pc:docMk/>
            <pc:sldMk cId="734808621" sldId="497"/>
            <ac:cxnSpMk id="62" creationId="{9EEB84C9-06E5-484B-9C9E-222C870B75D4}"/>
          </ac:cxnSpMkLst>
        </pc:cxnChg>
        <pc:cxnChg chg="mod">
          <ac:chgData name="Timo Mühlhaus" userId="1b6b3aba618dadac" providerId="LiveId" clId="{35BF354D-F53D-4911-AB91-B6201C43AD86}" dt="2021-06-13T13:15:02.303" v="3824"/>
          <ac:cxnSpMkLst>
            <pc:docMk/>
            <pc:sldMk cId="734808621" sldId="497"/>
            <ac:cxnSpMk id="63" creationId="{80BD53E6-A68F-4C0C-8D34-5EBCDB70D4C8}"/>
          </ac:cxnSpMkLst>
        </pc:cxnChg>
        <pc:cxnChg chg="mod">
          <ac:chgData name="Timo Mühlhaus" userId="1b6b3aba618dadac" providerId="LiveId" clId="{35BF354D-F53D-4911-AB91-B6201C43AD86}" dt="2021-06-13T13:15:02.303" v="3824"/>
          <ac:cxnSpMkLst>
            <pc:docMk/>
            <pc:sldMk cId="734808621" sldId="497"/>
            <ac:cxnSpMk id="69" creationId="{FD7449E2-5AE2-43FF-8D9A-674296692413}"/>
          </ac:cxnSpMkLst>
        </pc:cxnChg>
      </pc:sldChg>
      <pc:sldChg chg="addSp modSp">
        <pc:chgData name="Timo Mühlhaus" userId="1b6b3aba618dadac" providerId="LiveId" clId="{35BF354D-F53D-4911-AB91-B6201C43AD86}" dt="2021-06-13T13:09:44.827" v="3801"/>
        <pc:sldMkLst>
          <pc:docMk/>
          <pc:sldMk cId="2918684651" sldId="498"/>
        </pc:sldMkLst>
        <pc:spChg chg="add mod">
          <ac:chgData name="Timo Mühlhaus" userId="1b6b3aba618dadac" providerId="LiveId" clId="{35BF354D-F53D-4911-AB91-B6201C43AD86}" dt="2021-06-13T13:09:44.827" v="3801"/>
          <ac:spMkLst>
            <pc:docMk/>
            <pc:sldMk cId="2918684651" sldId="498"/>
            <ac:spMk id="7" creationId="{7B80F06D-7A0F-4D08-9264-96F5BF11D5FF}"/>
          </ac:spMkLst>
        </pc:spChg>
      </pc:sldChg>
      <pc:sldChg chg="addSp delSp modSp mod">
        <pc:chgData name="Timo Mühlhaus" userId="1b6b3aba618dadac" providerId="LiveId" clId="{35BF354D-F53D-4911-AB91-B6201C43AD86}" dt="2021-06-15T16:23:50.585" v="6133" actId="6549"/>
        <pc:sldMkLst>
          <pc:docMk/>
          <pc:sldMk cId="2226398919" sldId="517"/>
        </pc:sldMkLst>
        <pc:spChg chg="mod topLvl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2" creationId="{5C1A5768-CAA1-453B-B673-0DD0967B1F9B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23" creationId="{1BDF1349-D25C-4D47-9A36-D77CAB0539EE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28" creationId="{CA5E2811-6AEC-4613-B8A7-2E66B0CE822E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44" creationId="{944A3C0F-2415-40A3-96E4-FE3B86101943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50" creationId="{FF267573-65CE-40BB-ACB5-02770DA65F3D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90" creationId="{F569F4EE-E8C4-49FB-BC7F-4413E037B729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98" creationId="{684786DC-EAA1-4214-AD0C-97903EF0EB51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16" creationId="{5550FDBA-EB34-4E11-B15B-6FDA582E567B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21" creationId="{C4ADEF54-E010-41E1-A095-040A9483155B}"/>
          </ac:spMkLst>
        </pc:spChg>
        <pc:spChg chg="add mod">
          <ac:chgData name="Timo Mühlhaus" userId="1b6b3aba618dadac" providerId="LiveId" clId="{35BF354D-F53D-4911-AB91-B6201C43AD86}" dt="2021-06-15T16:23:50.585" v="6133" actId="6549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Timo Mühlhaus" userId="1b6b3aba618dadac" providerId="LiveId" clId="{35BF354D-F53D-4911-AB91-B6201C43AD86}" dt="2021-06-13T13:08:08.209" v="3761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35BF354D-F53D-4911-AB91-B6201C43AD86}" dt="2021-06-11T05:46:57.055" v="449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35BF354D-F53D-4911-AB91-B6201C43AD86}" dt="2021-06-14T06:57:52.698" v="4275" actId="165"/>
          <ac:spMkLst>
            <pc:docMk/>
            <pc:sldMk cId="2226398919" sldId="517"/>
            <ac:spMk id="205" creationId="{2DC61C3B-A653-4941-AE57-1C48E5AA3BAA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1" creationId="{4761C77D-48AC-4E77-9161-162D749D18E9}"/>
          </ac:spMkLst>
        </pc:spChg>
        <pc:spChg chg="del mod">
          <ac:chgData name="Timo Mühlhaus" userId="1b6b3aba618dadac" providerId="LiveId" clId="{35BF354D-F53D-4911-AB91-B6201C43AD86}" dt="2021-06-15T14:40:15.436" v="5923" actId="478"/>
          <ac:spMkLst>
            <pc:docMk/>
            <pc:sldMk cId="2226398919" sldId="517"/>
            <ac:spMk id="263" creationId="{D4106B40-4DCE-488E-8CFC-5D83FD6CA77F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35BF354D-F53D-4911-AB91-B6201C43AD86}" dt="2021-06-15T14:40:01.760" v="5922" actId="1036"/>
          <ac:spMkLst>
            <pc:docMk/>
            <pc:sldMk cId="2226398919" sldId="517"/>
            <ac:spMk id="324" creationId="{9F5473DA-778A-40B1-BDE6-76A86DEE1E47}"/>
          </ac:spMkLst>
        </pc:spChg>
        <pc:grpChg chg="del mod topLvl">
          <ac:chgData name="Timo Mühlhaus" userId="1b6b3aba618dadac" providerId="LiveId" clId="{35BF354D-F53D-4911-AB91-B6201C43AD86}" dt="2021-06-14T06:57:54.763" v="4276" actId="478"/>
          <ac:grpSpMkLst>
            <pc:docMk/>
            <pc:sldMk cId="2226398919" sldId="517"/>
            <ac:grpSpMk id="3" creationId="{93A7EEF3-CF02-459E-BD5C-B678E8C08020}"/>
          </ac:grpSpMkLst>
        </pc:grpChg>
        <pc:grpChg chg="add del 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4" creationId="{8E539C2C-751D-4582-8D55-9837843B6410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42" creationId="{3D568492-6C70-478F-ADD5-C6B83C631579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52" creationId="{72FF7CA0-867A-4B54-AAC4-D8E19EF43DBE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88" creationId="{5468CD23-DB4D-4756-BE6C-D74DFBDBF69E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91" creationId="{3BD643EA-F512-43B6-B47B-38E0202F99B5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20" creationId="{CB9DC341-9645-4E60-A419-0A93D0AC3F81}"/>
          </ac:grpSpMkLst>
        </pc:grpChg>
        <pc:grpChg chg="add 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148" creationId="{EB902BF0-4812-404C-A073-693181DB88DE}"/>
          </ac:grpSpMkLst>
        </pc:grpChg>
        <pc:grpChg chg="mod topLvl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55" creationId="{81B6B309-FCB8-4857-A5A0-DC3AC6916895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64" creationId="{3C530AD8-D1D0-4EB7-BD68-5DAABAA4692B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">
          <ac:chgData name="Timo Mühlhaus" userId="1b6b3aba618dadac" providerId="LiveId" clId="{35BF354D-F53D-4911-AB91-B6201C43AD86}" dt="2021-06-14T06:57:52.698" v="4275" actId="165"/>
          <ac:grpSpMkLst>
            <pc:docMk/>
            <pc:sldMk cId="2226398919" sldId="517"/>
            <ac:grpSpMk id="204" creationId="{725EB206-D866-4819-A327-7097B28BF667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16" creationId="{69B1C425-BB55-401C-AECE-E0092AF47F2D}"/>
          </ac:grpSpMkLst>
        </pc:grpChg>
        <pc:grpChg chg="del mod">
          <ac:chgData name="Timo Mühlhaus" userId="1b6b3aba618dadac" providerId="LiveId" clId="{35BF354D-F53D-4911-AB91-B6201C43AD86}" dt="2021-06-15T14:40:15.436" v="5923" actId="478"/>
          <ac:grpSpMkLst>
            <pc:docMk/>
            <pc:sldMk cId="2226398919" sldId="517"/>
            <ac:grpSpMk id="217" creationId="{78276FE8-1F41-4B2F-9D2B-45C3AA52A393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35BF354D-F53D-4911-AB91-B6201C43AD86}" dt="2021-06-15T14:40:01.760" v="5922" actId="103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41" creationId="{5C0B4D01-BDBD-4563-B534-8FBD9FA87F15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84" creationId="{BF2432EE-A1BF-49DC-8A0F-AA21E10C31FC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87" creationId="{7C0C8A1D-1CEB-472F-9A9D-78CD86173E6D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00" creationId="{27671DB8-C33E-41BA-B436-9B40B46ED87A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05" creationId="{B9537ABF-1D6A-4144-A0A4-2A392C464F07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44" creationId="{6C5EC6BA-B27D-4E55-93B8-D293BC51AFD7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149" creationId="{C7277AAD-CB2D-4E28-B1F6-7466E7820918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65" creationId="{27C6403E-2777-4AB0-9EC4-720D5CA1CC6F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208" creationId="{3ADE53A4-960C-49B2-B02B-0A20EFEA188C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35BF354D-F53D-4911-AB91-B6201C43AD86}" dt="2021-06-14T06:57:52.698" v="4275" actId="165"/>
          <ac:picMkLst>
            <pc:docMk/>
            <pc:sldMk cId="2226398919" sldId="517"/>
            <ac:picMk id="225" creationId="{19C75848-071B-4C92-9390-428865D04DD3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38" creationId="{A8E81080-F6F3-4662-957F-46E50F13304B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35BF354D-F53D-4911-AB91-B6201C43AD86}" dt="2021-06-15T14:40:01.760" v="5922" actId="103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97" creationId="{63755493-6FFC-4DEB-BD0E-CA51EF5FF060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29" creationId="{F780C5D9-0C2F-4893-998E-0BFB16AC3DB7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34" creationId="{7E61E655-FAE6-40FC-8B70-516DF00CE78F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39" creationId="{40F3E130-1ABC-4865-95B2-7FF667B6AAD6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35BF354D-F53D-4911-AB91-B6201C43AD86}" dt="2021-06-14T06:57:52.698" v="4275" actId="165"/>
          <ac:cxnSpMkLst>
            <pc:docMk/>
            <pc:sldMk cId="2226398919" sldId="517"/>
            <ac:cxnSpMk id="197" creationId="{B5E2705C-1650-4EB5-B9AA-958BE4E3513A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35BF354D-F53D-4911-AB91-B6201C43AD86}" dt="2021-06-15T14:40:01.760" v="5922" actId="103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delSp">
        <pc:chgData name="Timo Mühlhaus" userId="1b6b3aba618dadac" providerId="LiveId" clId="{35BF354D-F53D-4911-AB91-B6201C43AD86}" dt="2021-06-11T05:40:11.501" v="438" actId="478"/>
        <pc:sldMkLst>
          <pc:docMk/>
          <pc:sldMk cId="141388685" sldId="533"/>
        </pc:sldMkLst>
        <pc:spChg chg="del">
          <ac:chgData name="Timo Mühlhaus" userId="1b6b3aba618dadac" providerId="LiveId" clId="{35BF354D-F53D-4911-AB91-B6201C43AD86}" dt="2021-06-11T05:40:11.501" v="438" actId="478"/>
          <ac:spMkLst>
            <pc:docMk/>
            <pc:sldMk cId="141388685" sldId="533"/>
            <ac:spMk id="81" creationId="{36C93E47-7629-4960-81D3-8254B26FC4E4}"/>
          </ac:spMkLst>
        </pc:spChg>
      </pc:sldChg>
      <pc:sldChg chg="addSp delSp modSp mod">
        <pc:chgData name="Timo Mühlhaus" userId="1b6b3aba618dadac" providerId="LiveId" clId="{35BF354D-F53D-4911-AB91-B6201C43AD86}" dt="2021-06-15T14:06:58.006" v="5884" actId="478"/>
        <pc:sldMkLst>
          <pc:docMk/>
          <pc:sldMk cId="3236730980" sldId="541"/>
        </pc:sldMkLst>
        <pc:spChg chg="del">
          <ac:chgData name="Timo Mühlhaus" userId="1b6b3aba618dadac" providerId="LiveId" clId="{35BF354D-F53D-4911-AB91-B6201C43AD86}" dt="2021-06-15T14:06:58.006" v="5884" actId="478"/>
          <ac:spMkLst>
            <pc:docMk/>
            <pc:sldMk cId="3236730980" sldId="541"/>
            <ac:spMk id="5" creationId="{00000000-0000-0000-0000-000000000000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9" creationId="{D8A2D298-922C-47DE-BB39-7FD2BA29BDBB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2" creationId="{96DFF9A1-0E57-486B-B01E-BEE0942F6444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6" creationId="{821D8057-68F1-44C6-86A4-2A48793E123F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9" creationId="{2E55B904-7A06-48F9-B00D-47CFFBDDC50B}"/>
          </ac:spMkLst>
        </pc:spChg>
        <pc:spChg chg="mod">
          <ac:chgData name="Timo Mühlhaus" userId="1b6b3aba618dadac" providerId="LiveId" clId="{35BF354D-F53D-4911-AB91-B6201C43AD86}" dt="2021-06-15T14:06:47.966" v="5883" actId="1076"/>
          <ac:spMkLst>
            <pc:docMk/>
            <pc:sldMk cId="3236730980" sldId="541"/>
            <ac:spMk id="20" creationId="{1563038D-5871-4CAC-A8B4-7A9914627E74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22" creationId="{8751D1A2-F150-495B-8198-E2665F10B7C3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23" creationId="{AE973C99-6F7E-4FD8-A117-93FDC23BE7C0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32" creationId="{61DD01EE-6CB4-4367-9712-62414761BFFA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40" creationId="{5914AF16-03F7-497B-B749-785C9CC42641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41" creationId="{6C0FEFD2-027B-47DB-B80B-423E63040DBE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46" creationId="{3F61F321-977C-4817-B10D-F36CAEC18A34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48" creationId="{810027AE-408D-44A4-9DFF-CAB749C43A5F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49" creationId="{BE04EB88-9EA1-404A-8F6F-7B08959668F2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0" creationId="{C4C652C8-4AB2-4DB6-9AEF-A9A2263BD0A2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1" creationId="{15B12323-2F0B-4BDC-BDAF-B050CEE0680D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2" creationId="{79931A29-75EC-4939-9D21-6B7AE0F51BEE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3" creationId="{87AE5239-E347-41E2-B316-B4AF0FB18A11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4" creationId="{EDE62F34-367E-4BD6-A189-620A9789B7EE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5" creationId="{C743BD13-5893-4168-91C6-AA15F6F1E6D3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6" creationId="{6E8AE9CC-8770-4045-918E-05F895D680BC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7" creationId="{447C59C4-62A4-4725-8145-76668D16B403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8" creationId="{3BB8DF88-A251-4696-9E24-735D1D2DA544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59" creationId="{C671A9E0-60B6-47D1-BDE9-364923D020E1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60" creationId="{CB899FDB-4475-49BD-BF93-C48F3871EA6E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69" creationId="{95128214-DF91-4EBA-BA46-1BBFC66C6478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0" creationId="{2A4B57CD-D318-4941-9D31-EA478EE4F219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2" creationId="{0D4BF1FB-8310-4FBC-9EE2-BC0B1218EA27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3" creationId="{24040D74-BBE4-4B9B-A5AE-D1B0061A25FD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4" creationId="{A68E5363-A8D2-426F-9E1C-3818138A92D3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5" creationId="{A5A4854E-6733-4CE8-9BCC-49CC3CEFFB2F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6" creationId="{E5939087-5F0F-4491-A13B-D782B6123887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7" creationId="{470C7CEE-2CD0-4796-8944-A9B96EF3960F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78" creationId="{CC8637FE-B7CE-41F0-BA71-0E25D2C5C376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87" creationId="{2F954040-ADD3-4B51-BB7A-7BE015588EAF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88" creationId="{EC69FC5B-2F13-4E37-99CC-25290CF3117C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89" creationId="{DC1BADE0-C015-44C9-99C3-0257C6F5FE16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95" creationId="{2A1649A6-A2C5-4A21-BAF8-DE19DE481F17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98" creationId="{3FA590E3-7EA9-4BC8-8EFF-0F0DC4371B83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01" creationId="{6A02481D-E819-431D-A2B2-9BD1633B1587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05" creationId="{533B036F-7682-4A4E-9E58-3335EBE43A36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08" creationId="{730B48A7-8E07-4993-B507-BA31B732004A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09" creationId="{22E36E74-34D9-4953-8813-15144A6CA76D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13" creationId="{63BC475A-A1F4-4E49-BC9B-7DFD55D2D309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24" creationId="{BAF378CB-9AE8-42C4-8F8C-49ADE69A161C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25" creationId="{7258870D-9A5F-439C-A60B-25AFF275A44F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28" creationId="{D5F0091A-9C6F-463B-970F-5C54EE4CDDA0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29" creationId="{E8244083-D90A-45C3-AEA2-9B147029C35D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32" creationId="{FF9335DB-554D-4217-AE98-8943516E65C3}"/>
          </ac:spMkLst>
        </pc:spChg>
        <pc:spChg chg="mod">
          <ac:chgData name="Timo Mühlhaus" userId="1b6b3aba618dadac" providerId="LiveId" clId="{35BF354D-F53D-4911-AB91-B6201C43AD86}" dt="2021-06-14T06:56:23.696" v="4269"/>
          <ac:spMkLst>
            <pc:docMk/>
            <pc:sldMk cId="3236730980" sldId="541"/>
            <ac:spMk id="133" creationId="{7D3341D3-C8A8-4BDB-81D5-EB374658A951}"/>
          </ac:spMkLst>
        </pc:spChg>
        <pc:grpChg chg="add del mod">
          <ac:chgData name="Timo Mühlhaus" userId="1b6b3aba618dadac" providerId="LiveId" clId="{35BF354D-F53D-4911-AB91-B6201C43AD86}" dt="2021-06-14T06:56:25.278" v="4270"/>
          <ac:grpSpMkLst>
            <pc:docMk/>
            <pc:sldMk cId="3236730980" sldId="541"/>
            <ac:grpSpMk id="6" creationId="{CF0AB601-EA48-42E9-993F-19CFBED13185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0" creationId="{4CF35843-F9DF-4798-A5A9-2A8645CC61A4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3" creationId="{5EC1B0CC-FCB8-46E3-961E-12BEBE75DB1D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7" creationId="{E569FF2B-3100-4126-AEF5-37EACB211BA1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8" creationId="{D08E98BB-F107-473A-A40A-D98A2CD5E36C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24" creationId="{B7ADF816-7E06-4527-B0FD-34063E851C40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25" creationId="{8D4264F1-DE2C-42AC-A727-9EE35820E0F5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26" creationId="{45FC9A76-BF1C-4993-A4F3-77DF7C46CB3C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27" creationId="{A2C4B810-204F-4427-8E8E-A92F41D6B972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34" creationId="{B0C6416D-C3E0-4D02-8692-F69EB61F51B4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35" creationId="{18F2050A-6CE8-4BAF-A00A-11D1B31FB3FB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38" creationId="{A74D0954-E779-419D-9A45-A305B44926B4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39" creationId="{A9FB6315-94AC-4C13-9F28-DE8E7615AAB2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42" creationId="{A2762DA0-C3F7-4E13-944C-EF7BC59CEBDF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44" creationId="{7F962F93-303D-4248-BB3A-DDDECE3EA25E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45" creationId="{D621134E-0C1C-4DD1-8767-08E1A053B49D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91" creationId="{734B0360-194F-4A61-B443-6A1795C27019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92" creationId="{D78D8C78-AC2B-4AFC-9230-A24E8F2D2F6C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93" creationId="{73A2CDAB-6F32-4E71-9379-B6D9275C17AD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94" creationId="{13233B1C-8152-43AA-B5A3-A22D32FB1ED4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04" creationId="{FD484CD2-4014-49D5-BFD4-2DBD4207A818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06" creationId="{A810D257-A4F7-41C1-A27E-BA47B181F383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07" creationId="{E88408A2-B961-4633-92B7-C908A44E9E96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11" creationId="{0FF1DCEC-92C7-44CF-9E90-08ECDF3A4C6A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12" creationId="{DECF11B3-F04C-45F6-B338-A6160AB77F5E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23" creationId="{E499B773-F3A1-4A67-8452-E4931699BA05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27" creationId="{F53AAFFD-BC41-4609-950D-657E1B662570}"/>
          </ac:grpSpMkLst>
        </pc:grpChg>
        <pc:grpChg chg="mod">
          <ac:chgData name="Timo Mühlhaus" userId="1b6b3aba618dadac" providerId="LiveId" clId="{35BF354D-F53D-4911-AB91-B6201C43AD86}" dt="2021-06-14T06:56:23.696" v="4269"/>
          <ac:grpSpMkLst>
            <pc:docMk/>
            <pc:sldMk cId="3236730980" sldId="541"/>
            <ac:grpSpMk id="131" creationId="{522CB5B1-804D-4D51-80E8-6D465421AA62}"/>
          </ac:grpSpMkLst>
        </pc:grpChg>
        <pc:picChg chg="del">
          <ac:chgData name="Timo Mühlhaus" userId="1b6b3aba618dadac" providerId="LiveId" clId="{35BF354D-F53D-4911-AB91-B6201C43AD86}" dt="2021-06-15T14:06:43.500" v="5882" actId="478"/>
          <ac:picMkLst>
            <pc:docMk/>
            <pc:sldMk cId="3236730980" sldId="541"/>
            <ac:picMk id="8" creationId="{621CE6AB-1D49-4237-857C-6797A5C34A0D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1" creationId="{1BB635E7-41E0-4F55-86A1-06255F82AF8A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4" creationId="{96CC9E1E-8FB6-49AA-9955-371CC6CEAFF3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5" creationId="{C5B3E48C-13BA-4ECA-899E-65ECFB91409A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21" creationId="{6AED001D-5A86-4E8B-885C-8789397DB8AB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31" creationId="{DBFCF7F8-2EF3-4A90-AD50-09BF5950247B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37" creationId="{8E8AC05B-BA1D-4E0C-9251-567D4419A24D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43" creationId="{8C1B3AA8-31A0-4E69-849A-AB61E9B6652A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47" creationId="{A3D207B8-C536-4CAD-BF6B-7A4064C6F7C0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71" creationId="{EDDF0A3D-8942-4285-8E30-3AF7DF7D56D0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90" creationId="{1B2A5869-6F2D-43A5-BA78-85432006BAF6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10" creationId="{21A644F9-42CD-4CD6-8662-FEA867044A4F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14" creationId="{E1980DEF-6280-4BA1-8687-BA8E176A32E3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15" creationId="{6F18C321-494C-4076-8D7B-595DEF9FFA79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22" creationId="{63D5F8CC-E655-469C-BE2D-2817BD7659D7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26" creationId="{2BD6ABA7-ACC2-4EBC-B178-26A24A0F6B7C}"/>
          </ac:picMkLst>
        </pc:picChg>
        <pc:picChg chg="mod">
          <ac:chgData name="Timo Mühlhaus" userId="1b6b3aba618dadac" providerId="LiveId" clId="{35BF354D-F53D-4911-AB91-B6201C43AD86}" dt="2021-06-14T06:56:23.696" v="4269"/>
          <ac:picMkLst>
            <pc:docMk/>
            <pc:sldMk cId="3236730980" sldId="541"/>
            <ac:picMk id="130" creationId="{BEBC4865-BEA1-42E2-BC9D-76E44365BD81}"/>
          </ac:picMkLst>
        </pc:pic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7" creationId="{ABA3A87B-C445-4B1C-AFBA-7FE8B025F639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28" creationId="{3B1DE0DE-7B99-48DD-8C25-17C45E653BE0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29" creationId="{C28ADA59-E00D-425D-A057-779ABBF4668C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30" creationId="{9C3E4F5D-6EF6-4DA6-A65C-DAF5C8C1C4F2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33" creationId="{25A5C6EA-D8C4-4ACF-ADCC-62819B2B566D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36" creationId="{460884AF-F729-47CC-9D10-E072058BC737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1" creationId="{8B4189DE-133B-4859-82D3-4C916052A0CE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2" creationId="{7A28051C-0B14-4446-90F2-8BB5B98A90B8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3" creationId="{7F31EFCB-EDE7-4F3A-9E52-514C2D7109D0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4" creationId="{40E5C0FC-D8D0-48A8-B55F-F4A3936926CF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5" creationId="{3E2380A7-DFD9-4736-AB35-7BD65995725A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6" creationId="{C0B1EE02-BC6C-4789-AE7A-1CB521817F80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7" creationId="{CF2B1220-0345-435D-B3BD-1DA156509A58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68" creationId="{462C876E-A3A8-4C24-9399-36310B92D0FD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79" creationId="{8270EF84-CDF3-4AD2-9FD7-FA2A97353E93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80" creationId="{CB35BD6E-856C-4BB6-87F4-3E485EBFDF99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81" creationId="{9751EF79-0AD0-4D7C-9083-792DA9361725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82" creationId="{5D7E2FC4-70AF-4D79-9038-33802AF78ED9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83" creationId="{7ED7F13C-771E-47F5-B76A-104483C40282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84" creationId="{5A51151D-734F-4707-900D-0064D80195D8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85" creationId="{52E0350B-03E0-407E-8835-687A053D8F16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86" creationId="{3E7374A2-C7C2-4D6D-9327-DEE28CA189FC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96" creationId="{633B3D00-82BD-4472-A9FF-0E758858F05D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97" creationId="{72C7A900-9DFD-42E1-B2B5-D9B29C9D44A4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99" creationId="{FBDC59EF-1F5B-4FF9-A029-30E0E8292142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00" creationId="{F9D0C97C-FF52-43C2-8D89-472EB644B5FB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02" creationId="{79BB2EEE-FFC2-41A4-9014-30F5C68C34C9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03" creationId="{65FB956B-6AC8-4499-ADD0-1EE281601FCD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16" creationId="{BD44707A-FB3A-45FD-9B22-F13CA4C7272E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17" creationId="{17FA1234-6BB7-4C35-837A-11F0F4F1D7A3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18" creationId="{ED6418C0-1891-4175-8129-0D54E1243F99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19" creationId="{7418FA9B-5AEA-434C-8B12-3AD96AD4B57E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20" creationId="{32237CB3-F5DE-4AF0-9186-E9B41997ED4B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21" creationId="{E09B0350-958C-46B4-9A9D-ACB17513F470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34" creationId="{1FECB819-BE55-435C-861E-72F181E36F45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35" creationId="{2FB4F83C-B8B5-4D4C-84BD-C3B880AC687C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36" creationId="{8ECAE2E5-A301-4A59-A629-149AA9BBE5C0}"/>
          </ac:cxnSpMkLst>
        </pc:cxnChg>
        <pc:cxnChg chg="mod">
          <ac:chgData name="Timo Mühlhaus" userId="1b6b3aba618dadac" providerId="LiveId" clId="{35BF354D-F53D-4911-AB91-B6201C43AD86}" dt="2021-06-14T06:56:23.696" v="4269"/>
          <ac:cxnSpMkLst>
            <pc:docMk/>
            <pc:sldMk cId="3236730980" sldId="541"/>
            <ac:cxnSpMk id="137" creationId="{C50A2806-05AF-462D-B4EE-568A8D0FC8BF}"/>
          </ac:cxnSpMkLst>
        </pc:cxnChg>
      </pc:sldChg>
      <pc:sldChg chg="addSp delSp modSp mod">
        <pc:chgData name="Timo Mühlhaus" userId="1b6b3aba618dadac" providerId="LiveId" clId="{35BF354D-F53D-4911-AB91-B6201C43AD86}" dt="2021-06-15T16:19:10.820" v="6067" actId="20577"/>
        <pc:sldMkLst>
          <pc:docMk/>
          <pc:sldMk cId="2968660795" sldId="553"/>
        </pc:sldMkLst>
        <pc:spChg chg="mod">
          <ac:chgData name="Timo Mühlhaus" userId="1b6b3aba618dadac" providerId="LiveId" clId="{35BF354D-F53D-4911-AB91-B6201C43AD86}" dt="2021-06-15T06:34:15.550" v="4731" actId="1076"/>
          <ac:spMkLst>
            <pc:docMk/>
            <pc:sldMk cId="2968660795" sldId="553"/>
            <ac:spMk id="2" creationId="{BC06EFBC-F191-477A-B295-E2E40E8EFFEB}"/>
          </ac:spMkLst>
        </pc:spChg>
        <pc:spChg chg="mod">
          <ac:chgData name="Timo Mühlhaus" userId="1b6b3aba618dadac" providerId="LiveId" clId="{35BF354D-F53D-4911-AB91-B6201C43AD86}" dt="2021-06-15T07:24:15.231" v="4819" actId="122"/>
          <ac:spMkLst>
            <pc:docMk/>
            <pc:sldMk cId="2968660795" sldId="553"/>
            <ac:spMk id="39" creationId="{979F58F2-DB5D-4238-B86F-400DA12DB976}"/>
          </ac:spMkLst>
        </pc:spChg>
        <pc:spChg chg="mod">
          <ac:chgData name="Timo Mühlhaus" userId="1b6b3aba618dadac" providerId="LiveId" clId="{35BF354D-F53D-4911-AB91-B6201C43AD86}" dt="2021-06-15T07:24:06.678" v="4816" actId="122"/>
          <ac:spMkLst>
            <pc:docMk/>
            <pc:sldMk cId="2968660795" sldId="553"/>
            <ac:spMk id="42" creationId="{2CE773AD-FA26-4BD5-AABD-25BDBEC5EF79}"/>
          </ac:spMkLst>
        </pc:spChg>
        <pc:spChg chg="mod">
          <ac:chgData name="Timo Mühlhaus" userId="1b6b3aba618dadac" providerId="LiveId" clId="{35BF354D-F53D-4911-AB91-B6201C43AD86}" dt="2021-06-15T07:23:58.610" v="4813" actId="14100"/>
          <ac:spMkLst>
            <pc:docMk/>
            <pc:sldMk cId="2968660795" sldId="553"/>
            <ac:spMk id="43" creationId="{6A9129B8-23FE-434E-81B7-7752D7EA0DBF}"/>
          </ac:spMkLst>
        </pc:spChg>
        <pc:spChg chg="add del mod">
          <ac:chgData name="Timo Mühlhaus" userId="1b6b3aba618dadac" providerId="LiveId" clId="{35BF354D-F53D-4911-AB91-B6201C43AD86}" dt="2021-06-15T09:22:58.234" v="5874" actId="478"/>
          <ac:spMkLst>
            <pc:docMk/>
            <pc:sldMk cId="2968660795" sldId="553"/>
            <ac:spMk id="405" creationId="{4C1875D2-8598-45CF-842D-A8EE984E220D}"/>
          </ac:spMkLst>
        </pc:spChg>
        <pc:spChg chg="add del mod">
          <ac:chgData name="Timo Mühlhaus" userId="1b6b3aba618dadac" providerId="LiveId" clId="{35BF354D-F53D-4911-AB91-B6201C43AD86}" dt="2021-06-15T09:22:58.234" v="5874" actId="478"/>
          <ac:spMkLst>
            <pc:docMk/>
            <pc:sldMk cId="2968660795" sldId="553"/>
            <ac:spMk id="406" creationId="{087F32BD-7418-4462-BC0E-117FB7823336}"/>
          </ac:spMkLst>
        </pc:spChg>
        <pc:spChg chg="add mod">
          <ac:chgData name="Timo Mühlhaus" userId="1b6b3aba618dadac" providerId="LiveId" clId="{35BF354D-F53D-4911-AB91-B6201C43AD86}" dt="2021-06-15T16:19:10.820" v="6067" actId="20577"/>
          <ac:spMkLst>
            <pc:docMk/>
            <pc:sldMk cId="2968660795" sldId="553"/>
            <ac:spMk id="407" creationId="{AD907107-E5A4-4E06-8D4E-259945C78A6B}"/>
          </ac:spMkLst>
        </pc:spChg>
        <pc:grpChg chg="add mod">
          <ac:chgData name="Timo Mühlhaus" userId="1b6b3aba618dadac" providerId="LiveId" clId="{35BF354D-F53D-4911-AB91-B6201C43AD86}" dt="2021-06-15T06:34:30.685" v="4733" actId="1076"/>
          <ac:grpSpMkLst>
            <pc:docMk/>
            <pc:sldMk cId="2968660795" sldId="553"/>
            <ac:grpSpMk id="3" creationId="{CC72CCD2-B35C-414A-9FDA-A2785BD8F3DE}"/>
          </ac:grpSpMkLst>
        </pc:grpChg>
        <pc:grpChg chg="mod">
          <ac:chgData name="Timo Mühlhaus" userId="1b6b3aba618dadac" providerId="LiveId" clId="{35BF354D-F53D-4911-AB91-B6201C43AD86}" dt="2021-06-15T06:35:35.795" v="4739" actId="1076"/>
          <ac:grpSpMkLst>
            <pc:docMk/>
            <pc:sldMk cId="2968660795" sldId="553"/>
            <ac:grpSpMk id="10" creationId="{2D850CC3-287D-41AA-8B27-A88D533C863A}"/>
          </ac:grpSpMkLst>
        </pc:grpChg>
        <pc:grpChg chg="mod">
          <ac:chgData name="Timo Mühlhaus" userId="1b6b3aba618dadac" providerId="LiveId" clId="{35BF354D-F53D-4911-AB91-B6201C43AD86}" dt="2021-06-15T06:35:45.688" v="4741" actId="1076"/>
          <ac:grpSpMkLst>
            <pc:docMk/>
            <pc:sldMk cId="2968660795" sldId="553"/>
            <ac:grpSpMk id="24" creationId="{FB19464C-7065-4E56-A94C-EE1D0F5C3CEE}"/>
          </ac:grpSpMkLst>
        </pc:grpChg>
        <pc:grpChg chg="mod">
          <ac:chgData name="Timo Mühlhaus" userId="1b6b3aba618dadac" providerId="LiveId" clId="{35BF354D-F53D-4911-AB91-B6201C43AD86}" dt="2021-06-15T06:33:47.088" v="4723" actId="164"/>
          <ac:grpSpMkLst>
            <pc:docMk/>
            <pc:sldMk cId="2968660795" sldId="553"/>
            <ac:grpSpMk id="44" creationId="{95C8540C-74E5-4EAB-BCC7-30A1497543AA}"/>
          </ac:grpSpMkLst>
        </pc:grpChg>
        <pc:grpChg chg="mod">
          <ac:chgData name="Timo Mühlhaus" userId="1b6b3aba618dadac" providerId="LiveId" clId="{35BF354D-F53D-4911-AB91-B6201C43AD86}" dt="2021-06-15T06:33:47.088" v="4723" actId="164"/>
          <ac:grpSpMkLst>
            <pc:docMk/>
            <pc:sldMk cId="2968660795" sldId="553"/>
            <ac:grpSpMk id="59" creationId="{66BEA058-7E18-4916-9E71-0C7719ABDDB2}"/>
          </ac:grpSpMkLst>
        </pc:grpChg>
        <pc:grpChg chg="mod">
          <ac:chgData name="Timo Mühlhaus" userId="1b6b3aba618dadac" providerId="LiveId" clId="{35BF354D-F53D-4911-AB91-B6201C43AD86}" dt="2021-06-15T06:33:47.088" v="4723" actId="164"/>
          <ac:grpSpMkLst>
            <pc:docMk/>
            <pc:sldMk cId="2968660795" sldId="553"/>
            <ac:grpSpMk id="166" creationId="{C13F904F-DB6D-4D83-901B-933C224FD55D}"/>
          </ac:grpSpMkLst>
        </pc:grpChg>
        <pc:grpChg chg="mod">
          <ac:chgData name="Timo Mühlhaus" userId="1b6b3aba618dadac" providerId="LiveId" clId="{35BF354D-F53D-4911-AB91-B6201C43AD86}" dt="2021-06-15T06:33:47.088" v="4723" actId="164"/>
          <ac:grpSpMkLst>
            <pc:docMk/>
            <pc:sldMk cId="2968660795" sldId="553"/>
            <ac:grpSpMk id="191" creationId="{096B52C8-13D0-4B9A-A996-9FD655E4098A}"/>
          </ac:grpSpMkLst>
        </pc:grpChg>
        <pc:grpChg chg="mod">
          <ac:chgData name="Timo Mühlhaus" userId="1b6b3aba618dadac" providerId="LiveId" clId="{35BF354D-F53D-4911-AB91-B6201C43AD86}" dt="2021-06-15T06:33:47.088" v="4723" actId="164"/>
          <ac:grpSpMkLst>
            <pc:docMk/>
            <pc:sldMk cId="2968660795" sldId="553"/>
            <ac:grpSpMk id="298" creationId="{F2CF0EAE-6F5F-496E-AEB6-DB7D0F08DE99}"/>
          </ac:grpSpMkLst>
        </pc:grpChg>
        <pc:picChg chg="mod">
          <ac:chgData name="Timo Mühlhaus" userId="1b6b3aba618dadac" providerId="LiveId" clId="{35BF354D-F53D-4911-AB91-B6201C43AD86}" dt="2021-06-15T07:24:38.213" v="4821" actId="12789"/>
          <ac:picMkLst>
            <pc:docMk/>
            <pc:sldMk cId="2968660795" sldId="553"/>
            <ac:picMk id="6" creationId="{11750122-57E2-49B8-A383-B5136AFC1D7E}"/>
          </ac:picMkLst>
        </pc:picChg>
        <pc:picChg chg="mod">
          <ac:chgData name="Timo Mühlhaus" userId="1b6b3aba618dadac" providerId="LiveId" clId="{35BF354D-F53D-4911-AB91-B6201C43AD86}" dt="2021-06-15T07:24:49.621" v="4824" actId="1076"/>
          <ac:picMkLst>
            <pc:docMk/>
            <pc:sldMk cId="2968660795" sldId="553"/>
            <ac:picMk id="8" creationId="{71D320FE-98BF-4B68-ACD0-7D6C756F0F36}"/>
          </ac:picMkLst>
        </pc:picChg>
        <pc:picChg chg="mod">
          <ac:chgData name="Timo Mühlhaus" userId="1b6b3aba618dadac" providerId="LiveId" clId="{35BF354D-F53D-4911-AB91-B6201C43AD86}" dt="2021-06-15T06:34:42.882" v="4736" actId="1076"/>
          <ac:picMkLst>
            <pc:docMk/>
            <pc:sldMk cId="2968660795" sldId="553"/>
            <ac:picMk id="23" creationId="{38975B3F-AC98-4EBD-92D9-7597E5556FAD}"/>
          </ac:picMkLst>
        </pc:picChg>
        <pc:picChg chg="mod">
          <ac:chgData name="Timo Mühlhaus" userId="1b6b3aba618dadac" providerId="LiveId" clId="{35BF354D-F53D-4911-AB91-B6201C43AD86}" dt="2021-06-15T07:24:38.213" v="4821" actId="12789"/>
          <ac:picMkLst>
            <pc:docMk/>
            <pc:sldMk cId="2968660795" sldId="553"/>
            <ac:picMk id="40" creationId="{37D6BAA3-5EA6-43E8-AD33-8E4216EB1E92}"/>
          </ac:picMkLst>
        </pc:picChg>
      </pc:sldChg>
      <pc:sldChg chg="addSp delSp modSp del mod">
        <pc:chgData name="Timo Mühlhaus" userId="1b6b3aba618dadac" providerId="LiveId" clId="{35BF354D-F53D-4911-AB91-B6201C43AD86}" dt="2021-06-15T09:06:44.475" v="5512" actId="47"/>
        <pc:sldMkLst>
          <pc:docMk/>
          <pc:sldMk cId="3909453073" sldId="559"/>
        </pc:sldMkLst>
        <pc:spChg chg="mod">
          <ac:chgData name="Timo Mühlhaus" userId="1b6b3aba618dadac" providerId="LiveId" clId="{35BF354D-F53D-4911-AB91-B6201C43AD86}" dt="2021-06-10T15:32:47.146" v="189" actId="14100"/>
          <ac:spMkLst>
            <pc:docMk/>
            <pc:sldMk cId="3909453073" sldId="559"/>
            <ac:spMk id="11" creationId="{286C537C-0E80-40DE-A1DA-A42C6FA66F21}"/>
          </ac:spMkLst>
        </pc:spChg>
        <pc:spChg chg="mod">
          <ac:chgData name="Timo Mühlhaus" userId="1b6b3aba618dadac" providerId="LiveId" clId="{35BF354D-F53D-4911-AB91-B6201C43AD86}" dt="2021-06-10T15:32:47.146" v="189" actId="14100"/>
          <ac:spMkLst>
            <pc:docMk/>
            <pc:sldMk cId="3909453073" sldId="559"/>
            <ac:spMk id="13" creationId="{583525DC-21F6-4344-A617-5632BD4B6413}"/>
          </ac:spMkLst>
        </pc:spChg>
        <pc:spChg chg="mod">
          <ac:chgData name="Timo Mühlhaus" userId="1b6b3aba618dadac" providerId="LiveId" clId="{35BF354D-F53D-4911-AB91-B6201C43AD86}" dt="2021-06-10T15:32:47.146" v="189" actId="14100"/>
          <ac:spMkLst>
            <pc:docMk/>
            <pc:sldMk cId="3909453073" sldId="559"/>
            <ac:spMk id="14" creationId="{1ED53885-A366-40B5-96C9-A87BEC039E51}"/>
          </ac:spMkLst>
        </pc:spChg>
        <pc:spChg chg="mod">
          <ac:chgData name="Timo Mühlhaus" userId="1b6b3aba618dadac" providerId="LiveId" clId="{35BF354D-F53D-4911-AB91-B6201C43AD86}" dt="2021-06-10T15:32:47.146" v="189" actId="14100"/>
          <ac:spMkLst>
            <pc:docMk/>
            <pc:sldMk cId="3909453073" sldId="559"/>
            <ac:spMk id="15" creationId="{58E9F2B6-65C0-498B-9E5E-E464C1A06434}"/>
          </ac:spMkLst>
        </pc:spChg>
        <pc:spChg chg="mod">
          <ac:chgData name="Timo Mühlhaus" userId="1b6b3aba618dadac" providerId="LiveId" clId="{35BF354D-F53D-4911-AB91-B6201C43AD86}" dt="2021-06-10T15:32:47.146" v="189" actId="14100"/>
          <ac:spMkLst>
            <pc:docMk/>
            <pc:sldMk cId="3909453073" sldId="559"/>
            <ac:spMk id="25" creationId="{4C155C8F-10EA-4AAA-ACF2-FA1BA980C5B5}"/>
          </ac:spMkLst>
        </pc:spChg>
        <pc:spChg chg="mod">
          <ac:chgData name="Timo Mühlhaus" userId="1b6b3aba618dadac" providerId="LiveId" clId="{35BF354D-F53D-4911-AB91-B6201C43AD86}" dt="2021-06-10T15:32:47.146" v="189" actId="14100"/>
          <ac:spMkLst>
            <pc:docMk/>
            <pc:sldMk cId="3909453073" sldId="559"/>
            <ac:spMk id="26" creationId="{0A6A3936-06F1-408E-BDED-4A1F26A7DE94}"/>
          </ac:spMkLst>
        </pc:spChg>
        <pc:spChg chg="mod">
          <ac:chgData name="Timo Mühlhaus" userId="1b6b3aba618dadac" providerId="LiveId" clId="{35BF354D-F53D-4911-AB91-B6201C43AD86}" dt="2021-06-10T15:32:47.146" v="189" actId="14100"/>
          <ac:spMkLst>
            <pc:docMk/>
            <pc:sldMk cId="3909453073" sldId="559"/>
            <ac:spMk id="27" creationId="{D87B6C1A-4406-42AB-B559-2EEEB1110B4D}"/>
          </ac:spMkLst>
        </pc:spChg>
        <pc:spChg chg="mod">
          <ac:chgData name="Timo Mühlhaus" userId="1b6b3aba618dadac" providerId="LiveId" clId="{35BF354D-F53D-4911-AB91-B6201C43AD86}" dt="2021-06-10T15:33:05.045" v="193" actId="1076"/>
          <ac:spMkLst>
            <pc:docMk/>
            <pc:sldMk cId="3909453073" sldId="559"/>
            <ac:spMk id="41" creationId="{8909E54F-84CE-4036-A58A-FE80BBFAFA39}"/>
          </ac:spMkLst>
        </pc:spChg>
        <pc:spChg chg="mod">
          <ac:chgData name="Timo Mühlhaus" userId="1b6b3aba618dadac" providerId="LiveId" clId="{35BF354D-F53D-4911-AB91-B6201C43AD86}" dt="2021-06-10T15:33:05.045" v="193" actId="1076"/>
          <ac:spMkLst>
            <pc:docMk/>
            <pc:sldMk cId="3909453073" sldId="559"/>
            <ac:spMk id="43" creationId="{E0D34957-6F8B-4D9B-A579-2CDB7C175420}"/>
          </ac:spMkLst>
        </pc:spChg>
        <pc:spChg chg="mod">
          <ac:chgData name="Timo Mühlhaus" userId="1b6b3aba618dadac" providerId="LiveId" clId="{35BF354D-F53D-4911-AB91-B6201C43AD86}" dt="2021-06-10T15:33:05.045" v="193" actId="1076"/>
          <ac:spMkLst>
            <pc:docMk/>
            <pc:sldMk cId="3909453073" sldId="559"/>
            <ac:spMk id="44" creationId="{68BD82A8-0B98-4350-A611-7C1721F71BC6}"/>
          </ac:spMkLst>
        </pc:spChg>
        <pc:spChg chg="mod">
          <ac:chgData name="Timo Mühlhaus" userId="1b6b3aba618dadac" providerId="LiveId" clId="{35BF354D-F53D-4911-AB91-B6201C43AD86}" dt="2021-06-10T15:33:05.045" v="193" actId="1076"/>
          <ac:spMkLst>
            <pc:docMk/>
            <pc:sldMk cId="3909453073" sldId="559"/>
            <ac:spMk id="45" creationId="{499FB955-756A-4389-B3C9-388FB528AD13}"/>
          </ac:spMkLst>
        </pc:spChg>
        <pc:spChg chg="mod">
          <ac:chgData name="Timo Mühlhaus" userId="1b6b3aba618dadac" providerId="LiveId" clId="{35BF354D-F53D-4911-AB91-B6201C43AD86}" dt="2021-06-10T15:33:05.045" v="193" actId="1076"/>
          <ac:spMkLst>
            <pc:docMk/>
            <pc:sldMk cId="3909453073" sldId="559"/>
            <ac:spMk id="55" creationId="{D9D58122-AAAD-4289-A58C-975A1C534256}"/>
          </ac:spMkLst>
        </pc:spChg>
        <pc:spChg chg="mod">
          <ac:chgData name="Timo Mühlhaus" userId="1b6b3aba618dadac" providerId="LiveId" clId="{35BF354D-F53D-4911-AB91-B6201C43AD86}" dt="2021-06-10T15:33:05.045" v="193" actId="1076"/>
          <ac:spMkLst>
            <pc:docMk/>
            <pc:sldMk cId="3909453073" sldId="559"/>
            <ac:spMk id="56" creationId="{8DC674E1-2797-4738-BB84-5B8D5003970E}"/>
          </ac:spMkLst>
        </pc:spChg>
        <pc:spChg chg="mod">
          <ac:chgData name="Timo Mühlhaus" userId="1b6b3aba618dadac" providerId="LiveId" clId="{35BF354D-F53D-4911-AB91-B6201C43AD86}" dt="2021-06-10T15:33:05.045" v="193" actId="1076"/>
          <ac:spMkLst>
            <pc:docMk/>
            <pc:sldMk cId="3909453073" sldId="559"/>
            <ac:spMk id="57" creationId="{71CC1706-C5DD-4642-B444-08EC51C44989}"/>
          </ac:spMkLst>
        </pc:spChg>
        <pc:spChg chg="add mod">
          <ac:chgData name="Timo Mühlhaus" userId="1b6b3aba618dadac" providerId="LiveId" clId="{35BF354D-F53D-4911-AB91-B6201C43AD86}" dt="2021-06-13T16:05:19.096" v="4246"/>
          <ac:spMkLst>
            <pc:docMk/>
            <pc:sldMk cId="3909453073" sldId="559"/>
            <ac:spMk id="67" creationId="{B85C406F-1B26-41EF-8607-B39C0BEB1DC4}"/>
          </ac:spMkLst>
        </pc:spChg>
        <pc:spChg chg="mod">
          <ac:chgData name="Timo Mühlhaus" userId="1b6b3aba618dadac" providerId="LiveId" clId="{35BF354D-F53D-4911-AB91-B6201C43AD86}" dt="2021-06-10T15:33:07.297" v="194"/>
          <ac:spMkLst>
            <pc:docMk/>
            <pc:sldMk cId="3909453073" sldId="559"/>
            <ac:spMk id="70" creationId="{7B12253D-9295-47AF-A77E-9737F43E170D}"/>
          </ac:spMkLst>
        </pc:spChg>
        <pc:spChg chg="mod">
          <ac:chgData name="Timo Mühlhaus" userId="1b6b3aba618dadac" providerId="LiveId" clId="{35BF354D-F53D-4911-AB91-B6201C43AD86}" dt="2021-06-10T15:33:07.297" v="194"/>
          <ac:spMkLst>
            <pc:docMk/>
            <pc:sldMk cId="3909453073" sldId="559"/>
            <ac:spMk id="72" creationId="{F13527CD-CF80-45CC-98F8-DD95768C3320}"/>
          </ac:spMkLst>
        </pc:spChg>
        <pc:spChg chg="mod">
          <ac:chgData name="Timo Mühlhaus" userId="1b6b3aba618dadac" providerId="LiveId" clId="{35BF354D-F53D-4911-AB91-B6201C43AD86}" dt="2021-06-10T15:33:07.297" v="194"/>
          <ac:spMkLst>
            <pc:docMk/>
            <pc:sldMk cId="3909453073" sldId="559"/>
            <ac:spMk id="73" creationId="{B442AF59-C84C-4157-94B7-E65D52527DF0}"/>
          </ac:spMkLst>
        </pc:spChg>
        <pc:spChg chg="mod">
          <ac:chgData name="Timo Mühlhaus" userId="1b6b3aba618dadac" providerId="LiveId" clId="{35BF354D-F53D-4911-AB91-B6201C43AD86}" dt="2021-06-13T13:06:51.495" v="3715" actId="20577"/>
          <ac:spMkLst>
            <pc:docMk/>
            <pc:sldMk cId="3909453073" sldId="559"/>
            <ac:spMk id="79" creationId="{0BA967F5-0FBD-479C-9271-3E4FF8CC869D}"/>
          </ac:spMkLst>
        </pc:spChg>
        <pc:spChg chg="mod">
          <ac:chgData name="Timo Mühlhaus" userId="1b6b3aba618dadac" providerId="LiveId" clId="{35BF354D-F53D-4911-AB91-B6201C43AD86}" dt="2021-06-10T15:33:12.545" v="196"/>
          <ac:spMkLst>
            <pc:docMk/>
            <pc:sldMk cId="3909453073" sldId="559"/>
            <ac:spMk id="85" creationId="{0839FC25-FD46-4970-BFE3-5D34C3D918B5}"/>
          </ac:spMkLst>
        </pc:spChg>
        <pc:spChg chg="mod">
          <ac:chgData name="Timo Mühlhaus" userId="1b6b3aba618dadac" providerId="LiveId" clId="{35BF354D-F53D-4911-AB91-B6201C43AD86}" dt="2021-06-10T15:33:12.545" v="196"/>
          <ac:spMkLst>
            <pc:docMk/>
            <pc:sldMk cId="3909453073" sldId="559"/>
            <ac:spMk id="87" creationId="{F31C0B91-AACB-4B7F-8FC9-D12CAEDBB4E8}"/>
          </ac:spMkLst>
        </pc:spChg>
        <pc:spChg chg="mod">
          <ac:chgData name="Timo Mühlhaus" userId="1b6b3aba618dadac" providerId="LiveId" clId="{35BF354D-F53D-4911-AB91-B6201C43AD86}" dt="2021-06-10T15:33:12.545" v="196"/>
          <ac:spMkLst>
            <pc:docMk/>
            <pc:sldMk cId="3909453073" sldId="559"/>
            <ac:spMk id="88" creationId="{2C9670DD-AE04-44B0-B09A-0367031F5FC9}"/>
          </ac:spMkLst>
        </pc:spChg>
        <pc:spChg chg="mod">
          <ac:chgData name="Timo Mühlhaus" userId="1b6b3aba618dadac" providerId="LiveId" clId="{35BF354D-F53D-4911-AB91-B6201C43AD86}" dt="2021-06-10T15:33:12.545" v="196"/>
          <ac:spMkLst>
            <pc:docMk/>
            <pc:sldMk cId="3909453073" sldId="559"/>
            <ac:spMk id="89" creationId="{9A21EE05-3803-4EEB-8426-EFC10759BF5D}"/>
          </ac:spMkLst>
        </pc:spChg>
        <pc:grpChg chg="mod">
          <ac:chgData name="Timo Mühlhaus" userId="1b6b3aba618dadac" providerId="LiveId" clId="{35BF354D-F53D-4911-AB91-B6201C43AD86}" dt="2021-06-10T15:32:47.146" v="189" actId="14100"/>
          <ac:grpSpMkLst>
            <pc:docMk/>
            <pc:sldMk cId="3909453073" sldId="559"/>
            <ac:grpSpMk id="8" creationId="{8D6DB652-4083-4EA8-99F9-6FCFD7393119}"/>
          </ac:grpSpMkLst>
        </pc:grpChg>
        <pc:grpChg chg="mod">
          <ac:chgData name="Timo Mühlhaus" userId="1b6b3aba618dadac" providerId="LiveId" clId="{35BF354D-F53D-4911-AB91-B6201C43AD86}" dt="2021-06-10T15:32:47.146" v="189" actId="14100"/>
          <ac:grpSpMkLst>
            <pc:docMk/>
            <pc:sldMk cId="3909453073" sldId="559"/>
            <ac:grpSpMk id="10" creationId="{2BF6EA26-44EA-4E29-8844-EBD809A8B6C8}"/>
          </ac:grpSpMkLst>
        </pc:grpChg>
        <pc:grpChg chg="mod">
          <ac:chgData name="Timo Mühlhaus" userId="1b6b3aba618dadac" providerId="LiveId" clId="{35BF354D-F53D-4911-AB91-B6201C43AD86}" dt="2021-06-10T15:32:47.146" v="189" actId="14100"/>
          <ac:grpSpMkLst>
            <pc:docMk/>
            <pc:sldMk cId="3909453073" sldId="559"/>
            <ac:grpSpMk id="12" creationId="{AD4A0B93-DF9D-4606-A6A5-5738653066DE}"/>
          </ac:grpSpMkLst>
        </pc:grpChg>
        <pc:grpChg chg="mod topLvl">
          <ac:chgData name="Timo Mühlhaus" userId="1b6b3aba618dadac" providerId="LiveId" clId="{35BF354D-F53D-4911-AB91-B6201C43AD86}" dt="2021-06-10T15:33:05.045" v="193" actId="1076"/>
          <ac:grpSpMkLst>
            <pc:docMk/>
            <pc:sldMk cId="3909453073" sldId="559"/>
            <ac:grpSpMk id="38" creationId="{EACAFD34-24DD-4F40-9A0C-108EFA14D553}"/>
          </ac:grpSpMkLst>
        </pc:grpChg>
        <pc:grpChg chg="mod topLvl">
          <ac:chgData name="Timo Mühlhaus" userId="1b6b3aba618dadac" providerId="LiveId" clId="{35BF354D-F53D-4911-AB91-B6201C43AD86}" dt="2021-06-10T15:33:05.045" v="193" actId="1076"/>
          <ac:grpSpMkLst>
            <pc:docMk/>
            <pc:sldMk cId="3909453073" sldId="559"/>
            <ac:grpSpMk id="40" creationId="{A1DEC68A-385C-4662-8FA4-EA8F2074743D}"/>
          </ac:grpSpMkLst>
        </pc:grpChg>
        <pc:grpChg chg="mod">
          <ac:chgData name="Timo Mühlhaus" userId="1b6b3aba618dadac" providerId="LiveId" clId="{35BF354D-F53D-4911-AB91-B6201C43AD86}" dt="2021-06-10T15:33:05.045" v="193" actId="1076"/>
          <ac:grpSpMkLst>
            <pc:docMk/>
            <pc:sldMk cId="3909453073" sldId="559"/>
            <ac:grpSpMk id="42" creationId="{FFEAB43C-6470-4913-ADCE-85D2A599823B}"/>
          </ac:grpSpMkLst>
        </pc:grpChg>
        <pc:grpChg chg="del mod">
          <ac:chgData name="Timo Mühlhaus" userId="1b6b3aba618dadac" providerId="LiveId" clId="{35BF354D-F53D-4911-AB91-B6201C43AD86}" dt="2021-06-10T15:32:48.512" v="190" actId="478"/>
          <ac:grpSpMkLst>
            <pc:docMk/>
            <pc:sldMk cId="3909453073" sldId="559"/>
            <ac:grpSpMk id="67" creationId="{6DE51A6C-6E74-45FD-A2F7-7995A9626F41}"/>
          </ac:grpSpMkLst>
        </pc:grpChg>
        <pc:grpChg chg="del">
          <ac:chgData name="Timo Mühlhaus" userId="1b6b3aba618dadac" providerId="LiveId" clId="{35BF354D-F53D-4911-AB91-B6201C43AD86}" dt="2021-06-10T15:25:02.267" v="177" actId="165"/>
          <ac:grpSpMkLst>
            <pc:docMk/>
            <pc:sldMk cId="3909453073" sldId="559"/>
            <ac:grpSpMk id="68" creationId="{9D6045BB-AB34-4AFA-8B03-D129872F8F4C}"/>
          </ac:grpSpMkLst>
        </pc:grpChg>
        <pc:grpChg chg="add mod">
          <ac:chgData name="Timo Mühlhaus" userId="1b6b3aba618dadac" providerId="LiveId" clId="{35BF354D-F53D-4911-AB91-B6201C43AD86}" dt="2021-06-10T15:33:10.564" v="195" actId="1076"/>
          <ac:grpSpMkLst>
            <pc:docMk/>
            <pc:sldMk cId="3909453073" sldId="559"/>
            <ac:grpSpMk id="69" creationId="{D4480BAA-CE51-4E60-9D3A-85E7F6314A5F}"/>
          </ac:grpSpMkLst>
        </pc:grpChg>
        <pc:grpChg chg="add mod">
          <ac:chgData name="Timo Mühlhaus" userId="1b6b3aba618dadac" providerId="LiveId" clId="{35BF354D-F53D-4911-AB91-B6201C43AD86}" dt="2021-06-10T15:33:18.369" v="197" actId="1076"/>
          <ac:grpSpMkLst>
            <pc:docMk/>
            <pc:sldMk cId="3909453073" sldId="559"/>
            <ac:grpSpMk id="84" creationId="{993DFB70-046F-4CAB-B901-A7903C61C725}"/>
          </ac:grpSpMkLst>
        </pc:grpChg>
        <pc:grpChg chg="mod">
          <ac:chgData name="Timo Mühlhaus" userId="1b6b3aba618dadac" providerId="LiveId" clId="{35BF354D-F53D-4911-AB91-B6201C43AD86}" dt="2021-06-10T15:33:12.545" v="196"/>
          <ac:grpSpMkLst>
            <pc:docMk/>
            <pc:sldMk cId="3909453073" sldId="559"/>
            <ac:grpSpMk id="86" creationId="{068DACCE-81C8-4BF2-B020-E2A446006AC8}"/>
          </ac:grpSpMkLst>
        </pc:grpChg>
        <pc:picChg chg="add del">
          <ac:chgData name="Timo Mühlhaus" userId="1b6b3aba618dadac" providerId="LiveId" clId="{35BF354D-F53D-4911-AB91-B6201C43AD86}" dt="2021-06-10T15:31:48.196" v="181" actId="478"/>
          <ac:picMkLst>
            <pc:docMk/>
            <pc:sldMk cId="3909453073" sldId="559"/>
            <ac:picMk id="3" creationId="{0F2B66C2-A4C7-49CB-8576-1231A1D4C80D}"/>
          </ac:picMkLst>
        </pc:picChg>
        <pc:picChg chg="add mod">
          <ac:chgData name="Timo Mühlhaus" userId="1b6b3aba618dadac" providerId="LiveId" clId="{35BF354D-F53D-4911-AB91-B6201C43AD86}" dt="2021-06-10T15:33:05.045" v="193" actId="1076"/>
          <ac:picMkLst>
            <pc:docMk/>
            <pc:sldMk cId="3909453073" sldId="559"/>
            <ac:picMk id="5" creationId="{EC2700CD-64EA-4DE2-AE69-0572A3C59EBD}"/>
          </ac:picMkLst>
        </pc:picChg>
        <pc:picChg chg="mod">
          <ac:chgData name="Timo Mühlhaus" userId="1b6b3aba618dadac" providerId="LiveId" clId="{35BF354D-F53D-4911-AB91-B6201C43AD86}" dt="2021-06-10T15:32:47.146" v="189" actId="14100"/>
          <ac:picMkLst>
            <pc:docMk/>
            <pc:sldMk cId="3909453073" sldId="559"/>
            <ac:picMk id="9" creationId="{E710FD86-A484-4C54-B6DD-AD73D14CAB21}"/>
          </ac:picMkLst>
        </pc:picChg>
        <pc:picChg chg="mod topLvl">
          <ac:chgData name="Timo Mühlhaus" userId="1b6b3aba618dadac" providerId="LiveId" clId="{35BF354D-F53D-4911-AB91-B6201C43AD86}" dt="2021-06-10T15:33:05.045" v="193" actId="1076"/>
          <ac:picMkLst>
            <pc:docMk/>
            <pc:sldMk cId="3909453073" sldId="559"/>
            <ac:picMk id="39" creationId="{BC41876A-87C5-4BCD-A8C7-311B45400F6D}"/>
          </ac:picMkLst>
        </pc:picChg>
        <pc:picChg chg="add mod">
          <ac:chgData name="Timo Mühlhaus" userId="1b6b3aba618dadac" providerId="LiveId" clId="{35BF354D-F53D-4911-AB91-B6201C43AD86}" dt="2021-06-10T15:33:23.663" v="199" actId="1076"/>
          <ac:picMkLst>
            <pc:docMk/>
            <pc:sldMk cId="3909453073" sldId="559"/>
            <ac:picMk id="99" creationId="{A050C9E7-A274-405D-BFF6-1A59FDFA252C}"/>
          </ac:picMkLst>
        </pc:pic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16" creationId="{16DA19EC-61CB-4B4A-AA28-695AE433A3C4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17" creationId="{4587FFFA-8AF8-448B-A624-8CEE2444EC8A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18" creationId="{1589191C-4B24-4388-8586-7B1B01680784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19" creationId="{A1CA4E25-8F66-4B97-BA00-DC4B544A4C1A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20" creationId="{03067720-F9FD-4318-98AF-B56D4B1F815C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21" creationId="{DD9C2414-7925-4F6A-BB8A-830CC476A824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22" creationId="{5823EC13-F250-44EA-856F-A0166F8C5E28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23" creationId="{4B77C442-27D3-4061-B890-B6F510C4DFB7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24" creationId="{11F24211-0B91-4B10-B8C0-D6D7DAE4657C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28" creationId="{4039AB99-8567-4282-85A5-6FC716361C9A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29" creationId="{38F7CEF0-4060-4A70-819B-6BB6ECEF3E0F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30" creationId="{6D1377A2-B8F3-4E8B-B7E0-92CB40221711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31" creationId="{C0AAC77A-A58B-43D1-A490-4995BC8DBD9E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32" creationId="{705FD5FA-21D2-4BB7-BF6F-F502375AC158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33" creationId="{B775C502-C788-4D3E-B158-EAC71B9D8BFD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34" creationId="{9D3DF596-6281-49F7-9AEB-7BE91793F100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35" creationId="{34F58246-1CDE-4090-860A-876147649D80}"/>
          </ac:cxnSpMkLst>
        </pc:cxnChg>
        <pc:cxnChg chg="mod">
          <ac:chgData name="Timo Mühlhaus" userId="1b6b3aba618dadac" providerId="LiveId" clId="{35BF354D-F53D-4911-AB91-B6201C43AD86}" dt="2021-06-10T15:32:47.146" v="189" actId="14100"/>
          <ac:cxnSpMkLst>
            <pc:docMk/>
            <pc:sldMk cId="3909453073" sldId="559"/>
            <ac:cxnSpMk id="36" creationId="{07CDA1F9-253F-4B85-9C16-1EDC79BF95FE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46" creationId="{3E01ADA3-87BC-466D-B029-FB3F7176E1DC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47" creationId="{A41B73D3-4B2B-4909-9A57-6B5C1CA8B363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48" creationId="{4F9791E3-55A6-42ED-A7DB-0290F31C8065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49" creationId="{7D2541BC-5631-4E6B-99AE-A007BE91906C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50" creationId="{DD9A6B60-B14B-41CB-92DA-A03C486F40BE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51" creationId="{282FBAA3-0CCA-4C29-ABBF-E238C6C11BB9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52" creationId="{C69D2243-3725-4844-9F0E-9F5447B64F8B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53" creationId="{0E851D33-C988-4A55-84F1-610F2292F293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54" creationId="{0C606D09-9BE8-4152-95F7-3D6DAB3A4A72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58" creationId="{63250537-B693-4719-9C7F-187877AEBA9C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59" creationId="{8DCA1F78-4E04-4B2A-AFD0-185D4AE83CE7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60" creationId="{23A359C4-AB44-472E-925D-CC8BBE150C44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61" creationId="{9390C9AE-95CB-4F83-88D7-0ED7AB771383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62" creationId="{A50CBA97-2BC9-4AA7-97C8-078344D3EDB7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63" creationId="{C1D59C3B-2164-4661-9539-FD3DACCAD62B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64" creationId="{BBC4C3B1-F276-4AAE-800D-56E92C0F6EB1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65" creationId="{49C43444-683B-4CB9-95CA-E4E2190BDE66}"/>
          </ac:cxnSpMkLst>
        </pc:cxnChg>
        <pc:cxnChg chg="mod">
          <ac:chgData name="Timo Mühlhaus" userId="1b6b3aba618dadac" providerId="LiveId" clId="{35BF354D-F53D-4911-AB91-B6201C43AD86}" dt="2021-06-10T15:33:05.045" v="193" actId="1076"/>
          <ac:cxnSpMkLst>
            <pc:docMk/>
            <pc:sldMk cId="3909453073" sldId="559"/>
            <ac:cxnSpMk id="66" creationId="{1B11B1CA-7EFC-4AE0-9CEB-6BA681CED5D2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74" creationId="{A9A633B4-C5CE-45E0-AEF3-706E07043032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75" creationId="{890BEC4F-197A-4D8D-9779-C7FB37270BBB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76" creationId="{AF93C11C-F3D3-45FA-924B-F1534AFEF2F5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77" creationId="{1205CD2C-E1AA-4D8E-B917-EC43CA59263C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78" creationId="{BEBCA563-B6A9-4AFA-9104-A8C6E6450CAD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80" creationId="{FB1DF8DE-E41A-4A34-8C35-F0FBE3C235D8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81" creationId="{609DB4DE-6F7C-4A32-BF04-B2EB32C49CBE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82" creationId="{7BCE388F-668B-4095-8CD2-F0146DA02055}"/>
          </ac:cxnSpMkLst>
        </pc:cxnChg>
        <pc:cxnChg chg="mod">
          <ac:chgData name="Timo Mühlhaus" userId="1b6b3aba618dadac" providerId="LiveId" clId="{35BF354D-F53D-4911-AB91-B6201C43AD86}" dt="2021-06-10T15:33:07.297" v="194"/>
          <ac:cxnSpMkLst>
            <pc:docMk/>
            <pc:sldMk cId="3909453073" sldId="559"/>
            <ac:cxnSpMk id="83" creationId="{78DF95B1-0EE8-4999-84B7-7672E5F1403A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0" creationId="{F8584412-44A7-43C0-AB51-37ABB0715EFF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1" creationId="{ED5B9E88-F562-481D-A16D-81BDB29C3F03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2" creationId="{F97436C8-F1A6-448B-8A22-EE816C4CDED6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3" creationId="{ABB06554-1CA2-4E8D-B3EB-289375E1408C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4" creationId="{079E1A23-2B16-471B-A7B5-55ECD3971A1B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5" creationId="{79F8C742-6415-4720-8275-9284EF0B2DC0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6" creationId="{9A9FE4CA-2D69-477E-B8E8-83AB54508DC8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7" creationId="{6EFA5CDA-D5C2-4900-9319-E28AE6841F57}"/>
          </ac:cxnSpMkLst>
        </pc:cxnChg>
        <pc:cxnChg chg="mod">
          <ac:chgData name="Timo Mühlhaus" userId="1b6b3aba618dadac" providerId="LiveId" clId="{35BF354D-F53D-4911-AB91-B6201C43AD86}" dt="2021-06-10T15:33:12.545" v="196"/>
          <ac:cxnSpMkLst>
            <pc:docMk/>
            <pc:sldMk cId="3909453073" sldId="559"/>
            <ac:cxnSpMk id="98" creationId="{7C4D8836-D013-4A9B-A6AB-D1871300E7D9}"/>
          </ac:cxnSpMkLst>
        </pc:cxnChg>
      </pc:sldChg>
      <pc:sldChg chg="modSp mod">
        <pc:chgData name="Timo Mühlhaus" userId="1b6b3aba618dadac" providerId="LiveId" clId="{35BF354D-F53D-4911-AB91-B6201C43AD86}" dt="2021-06-11T11:55:14.786" v="1834" actId="242"/>
        <pc:sldMkLst>
          <pc:docMk/>
          <pc:sldMk cId="771196137" sldId="570"/>
        </pc:sldMkLst>
        <pc:spChg chg="mod">
          <ac:chgData name="Timo Mühlhaus" userId="1b6b3aba618dadac" providerId="LiveId" clId="{35BF354D-F53D-4911-AB91-B6201C43AD86}" dt="2021-06-11T11:55:14.786" v="1834" actId="242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35BF354D-F53D-4911-AB91-B6201C43AD86}" dt="2021-06-11T11:55:14.786" v="1834" actId="242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35BF354D-F53D-4911-AB91-B6201C43AD86}" dt="2021-06-11T11:55:14.786" v="1834" actId="242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35BF354D-F53D-4911-AB91-B6201C43AD86}" dt="2021-06-11T11:55:14.786" v="1834" actId="242"/>
          <ac:spMkLst>
            <pc:docMk/>
            <pc:sldMk cId="771196137" sldId="570"/>
            <ac:spMk id="17" creationId="{414BAF07-F3DA-40B1-BD57-27F66C5BCFE6}"/>
          </ac:spMkLst>
        </pc:spChg>
      </pc:sldChg>
      <pc:sldChg chg="addSp modSp mod">
        <pc:chgData name="Timo Mühlhaus" userId="1b6b3aba618dadac" providerId="LiveId" clId="{35BF354D-F53D-4911-AB91-B6201C43AD86}" dt="2021-06-15T17:18:37.794" v="6253" actId="20577"/>
        <pc:sldMkLst>
          <pc:docMk/>
          <pc:sldMk cId="1251343865" sldId="581"/>
        </pc:sldMkLst>
        <pc:spChg chg="add mod">
          <ac:chgData name="Timo Mühlhaus" userId="1b6b3aba618dadac" providerId="LiveId" clId="{35BF354D-F53D-4911-AB91-B6201C43AD86}" dt="2021-06-13T13:08:35.868" v="3772"/>
          <ac:spMkLst>
            <pc:docMk/>
            <pc:sldMk cId="1251343865" sldId="581"/>
            <ac:spMk id="411" creationId="{9D117C49-9E0A-45DC-ABDF-6057571A1EB4}"/>
          </ac:spMkLst>
        </pc:spChg>
        <pc:spChg chg="mod">
          <ac:chgData name="Timo Mühlhaus" userId="1b6b3aba618dadac" providerId="LiveId" clId="{35BF354D-F53D-4911-AB91-B6201C43AD86}" dt="2021-06-15T17:18:37.794" v="6253" actId="20577"/>
          <ac:spMkLst>
            <pc:docMk/>
            <pc:sldMk cId="1251343865" sldId="581"/>
            <ac:spMk id="588" creationId="{C64C06B6-AF9D-45CC-B67C-028BC4070BD7}"/>
          </ac:spMkLst>
        </pc:spChg>
      </pc:sldChg>
      <pc:sldChg chg="addSp delSp modSp mod">
        <pc:chgData name="Timo Mühlhaus" userId="1b6b3aba618dadac" providerId="LiveId" clId="{35BF354D-F53D-4911-AB91-B6201C43AD86}" dt="2021-06-15T16:18:42.510" v="6065" actId="1076"/>
        <pc:sldMkLst>
          <pc:docMk/>
          <pc:sldMk cId="2942670187" sldId="586"/>
        </pc:sldMkLst>
        <pc:spChg chg="mod">
          <ac:chgData name="Timo Mühlhaus" userId="1b6b3aba618dadac" providerId="LiveId" clId="{35BF354D-F53D-4911-AB91-B6201C43AD86}" dt="2021-06-15T09:21:32.092" v="5792" actId="20577"/>
          <ac:spMkLst>
            <pc:docMk/>
            <pc:sldMk cId="2942670187" sldId="586"/>
            <ac:spMk id="2" creationId="{1704C4A5-73B4-48F6-8A2D-1EABF4A847C2}"/>
          </ac:spMkLst>
        </pc:spChg>
        <pc:spChg chg="mod">
          <ac:chgData name="Timo Mühlhaus" userId="1b6b3aba618dadac" providerId="LiveId" clId="{35BF354D-F53D-4911-AB91-B6201C43AD86}" dt="2021-06-15T06:30:44.717" v="4501" actId="1076"/>
          <ac:spMkLst>
            <pc:docMk/>
            <pc:sldMk cId="2942670187" sldId="586"/>
            <ac:spMk id="4" creationId="{6A9421F5-36E8-4C02-A447-888D3CED5449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5" creationId="{E0523ECB-9619-4C60-842A-DD0ACB4EA8E2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7" creationId="{FCB8B363-3BB1-4B16-80D6-0BF71F9BF3A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8" creationId="{7C582A91-26F5-4ADA-B73D-FE3B5733E46E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9" creationId="{C3DCF201-7315-4427-A648-24D465068AB5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0" creationId="{E98AF5D6-8A66-4FE1-99FB-F420C6E3EB7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1" creationId="{6C65359B-6301-4BA5-91E3-1E6D9D5ECB47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2" creationId="{2F1F21A9-C25F-4EE9-8240-005FCDB4170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3" creationId="{67CF4636-407D-4CB9-BAF3-E91195D7F3EB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4" creationId="{124DD651-044E-4899-A266-C3412020629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5" creationId="{6F889DFC-FD64-4226-90FD-00A638902AD2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6" creationId="{3B0AA694-6876-4E0E-B7C1-D59960284040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7" creationId="{0FC0727F-3AD7-4B42-8E71-F2DAAE2A9714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8" creationId="{65751841-FFF8-4A58-A414-F2EC8D01F03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9" creationId="{AA1C13C3-E7D1-4642-97B3-00A35A18667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" creationId="{A0290D12-8E89-4D64-81B3-59F17464CC6E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1" creationId="{05EB6B8E-8EA0-4F0A-BBC1-380AADD1AA18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2" creationId="{4BE6A3FB-CB5D-4001-939C-FCB60C2F85FE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3" creationId="{D294568C-5C89-42A8-8858-C8436C344FF4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4" creationId="{8185DD6D-74FE-4A15-B9BE-9F41DBB2EB7B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" creationId="{8EF2E081-1580-4C1F-BAF4-A9BC1B2EE8B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" creationId="{C893C246-9D2A-4276-9DA3-E4C35C3E4DC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7" creationId="{31AA2305-8B8E-4828-9A43-61DDB4292FE3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8" creationId="{E6168A72-E56C-4A85-A480-4E51FDD96F9E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9" creationId="{F0F7E160-D2F7-434C-9AE0-29818F02D128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0" creationId="{82E0C878-464E-43C0-8923-90C672C73D0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1" creationId="{28445A91-8F4F-4F0A-BEB9-7CF1FD87009B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2" creationId="{E7409ACA-927B-436D-8D86-66B69285C929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4" creationId="{53516BB3-BBDA-443E-9A33-00972577247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5" creationId="{0290CDB1-CB35-4BFF-B412-966B2638942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6" creationId="{63C966F3-A4F0-46C0-8BA0-65A599AEE51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60" creationId="{41FC020E-FE90-4628-BCDC-F7B1864E7C0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43" creationId="{85C7600B-6795-4BA1-844D-ED511461FEDE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44" creationId="{E57F82E1-3070-4972-A62F-517AFDFD006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45" creationId="{791A0444-BDEE-450F-AF2A-91382E5F93CC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85" creationId="{F593F773-7B99-44A6-8F88-801C885B938B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86" creationId="{50308C9D-E1E6-4B3A-9A7C-0DBE65956766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88" creationId="{E29C8E02-FC31-4ABD-AA0F-844807FA534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89" creationId="{495CAE8F-0AB0-496A-B481-BB823BF80020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90" creationId="{E54CB759-FB99-4D61-B402-170B281C9F74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91" creationId="{01749425-D9D8-42B7-836B-4B7CF64EF497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92" creationId="{EA6921F1-83D8-499B-95CE-7A01C757222C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97" creationId="{42E8444A-E55F-497D-903E-8C2AAD7042B0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98" creationId="{6962BFE8-5646-4EB6-A97E-97125C6928D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99" creationId="{47D3217A-D7A3-4E9E-9A4D-816ABD69ABF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0" creationId="{5EDF0932-7DF1-4087-A28F-F7AEFBF55D34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1" creationId="{DE39C60C-8D6F-4CE0-8DE9-06570C8C27A3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2" creationId="{E1C9A29F-8486-47B5-8CDC-559258D6B26C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3" creationId="{6ED6892B-CABE-496F-A493-29DB42A5771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4" creationId="{F76798C6-BA52-4643-8957-B6641EDEB8B3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6" creationId="{C5AE287A-E34B-412F-ABD2-A65BF1210BF9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7" creationId="{B4869F2C-5745-4C35-B6F2-177A18AE5A7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8" creationId="{F8581AA8-B66E-450B-AC63-1014922E1ACC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09" creationId="{C8DED319-AA66-404D-8C65-F6110270864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10" creationId="{3B80EB98-E9EF-4289-88E7-E6357B8719E8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11" creationId="{5DBC41DF-5FCF-46C6-8AB5-26FF6D6457C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13" creationId="{965CD2E7-57BB-4E8C-BB40-121496893F7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14" creationId="{EEBBCE3E-7A7F-4706-8327-0581E30394E0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43" creationId="{650489C9-79BA-41D0-8413-81B92BE3340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44" creationId="{E108FD4A-A9C2-4D43-AB07-7F0A74B72B74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45" creationId="{3DDA90AC-9989-4DF0-933D-B8526AEB809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47" creationId="{1AC4DDF9-57FA-4DCF-AD32-A3B2E79AE815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48" creationId="{61D639FF-47B1-478C-8BD7-72FE371B304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49" creationId="{0638A55E-7CEB-4900-9035-0E416CD0A643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0" creationId="{482AC145-9C27-487B-99F2-7074B3198C1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1" creationId="{0C324DD0-4C0B-4951-9247-9CBB650CC96F}"/>
          </ac:spMkLst>
        </pc:spChg>
        <pc:spChg chg="add del mod">
          <ac:chgData name="Timo Mühlhaus" userId="1b6b3aba618dadac" providerId="LiveId" clId="{35BF354D-F53D-4911-AB91-B6201C43AD86}" dt="2021-06-15T06:29:55.885" v="4492" actId="478"/>
          <ac:spMkLst>
            <pc:docMk/>
            <pc:sldMk cId="2942670187" sldId="586"/>
            <ac:spMk id="253" creationId="{DEE3CCBD-9BD3-4D78-82A8-5064EAE97C04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5" creationId="{D275CF9D-FAD3-459A-9049-BE82EAA55CA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6" creationId="{5D17EFB3-DF54-4974-8192-C541F8079C23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7" creationId="{4FE75EB2-44E3-412E-AFF9-AC0FAFDE01F6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8" creationId="{2FCA56B2-8167-434D-A820-86813F6AA66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59" creationId="{54173BE8-08FE-4EB0-8DA2-C3A1357069F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0" creationId="{B42C703D-A586-4924-81A6-D73315A0D996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1" creationId="{942AC4F8-3436-4893-91AE-A40AFBB222B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2" creationId="{642D335C-9CE3-4E18-B2BC-37CC2A48E6CE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3" creationId="{EB05A0BA-46C7-49CE-9B90-D4A8D5924E20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4" creationId="{D67B0F96-CFBD-4A5F-8F0B-278C561D96C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5" creationId="{A0653898-51AA-484E-9113-E7901D1048A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6" creationId="{6DEF4445-7807-4747-A7B8-742EEF07FC68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7" creationId="{2315D0CC-39D8-48FE-88B3-C3C0077AA2CB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8" creationId="{609F4E13-C5CD-410F-9E33-BDDF239B9FBE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69" creationId="{33C2D7CA-DE64-401B-B5A9-01D2A00574B9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70" creationId="{233ADFF4-4055-4271-8CE1-F990059AD557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71" creationId="{C0D30362-4A02-41B4-8CDD-82890B6DBC92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72" creationId="{484D046E-82DD-444F-8CD3-17654C7CF098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73" creationId="{E1D05ABD-BC81-4C1A-911B-441A4DAE385F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78" creationId="{0F44D25B-1874-48BA-8A84-3303DFE19519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80" creationId="{E8E46BC6-E79D-4DAC-B3AE-398386D4D855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81" creationId="{9E179E2C-3292-4ADE-9E90-D2DDF5EEDC45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82" creationId="{39538837-C2C7-4D12-82EA-A042E6E7566D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92" creationId="{9D9AACC5-E4EC-4E16-B818-DD5F200EB243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93" creationId="{11B7C0C1-F9F8-48C1-8C0D-82E4BC06EA67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294" creationId="{00B1B18F-FBAB-450A-93F4-58B626AF556F}"/>
          </ac:spMkLst>
        </pc:spChg>
        <pc:spChg chg="mod">
          <ac:chgData name="Timo Mühlhaus" userId="1b6b3aba618dadac" providerId="LiveId" clId="{35BF354D-F53D-4911-AB91-B6201C43AD86}" dt="2021-06-15T16:18:42.510" v="6065" actId="1076"/>
          <ac:spMkLst>
            <pc:docMk/>
            <pc:sldMk cId="2942670187" sldId="586"/>
            <ac:spMk id="304" creationId="{C7F04FE1-0EA7-4F2A-A9C2-89F46F2BE66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05" creationId="{24CDF8F8-0D63-4249-9BF1-D3A792E6B9B6}"/>
          </ac:spMkLst>
        </pc:spChg>
        <pc:spChg chg="add mod">
          <ac:chgData name="Timo Mühlhaus" userId="1b6b3aba618dadac" providerId="LiveId" clId="{35BF354D-F53D-4911-AB91-B6201C43AD86}" dt="2021-06-15T06:33:21.318" v="4722" actId="6549"/>
          <ac:spMkLst>
            <pc:docMk/>
            <pc:sldMk cId="2942670187" sldId="586"/>
            <ac:spMk id="309" creationId="{FF9212A5-C1E6-4C3C-81AE-6E34B03B11A2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33" creationId="{616D0C78-4216-4645-8CEB-942A8906D611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45" creationId="{4F390D14-DB06-41A3-85E1-8530DA751A23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46" creationId="{0572E1AE-C654-4EB6-9927-A93B0602E2E5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47" creationId="{61289E7B-A77E-4AFB-AA06-1D7713796037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348" creationId="{CBBE57E3-3EF1-43A4-98A4-39A438FCBC9A}"/>
          </ac:spMkLst>
        </pc:spChg>
        <pc:spChg chg="mod">
          <ac:chgData name="Timo Mühlhaus" userId="1b6b3aba618dadac" providerId="LiveId" clId="{35BF354D-F53D-4911-AB91-B6201C43AD86}" dt="2021-06-15T06:30:40.553" v="4500" actId="1076"/>
          <ac:spMkLst>
            <pc:docMk/>
            <pc:sldMk cId="2942670187" sldId="586"/>
            <ac:spMk id="1056" creationId="{85AAD983-9F92-4660-8D41-40196B712872}"/>
          </ac:spMkLst>
        </pc:spChg>
        <pc:grpChg chg="add 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3" creationId="{6CA08CB3-D7DA-47C5-8B21-1825B40E3CC6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37" creationId="{533C8E72-A47C-45D3-8585-60EA8066BFAE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38" creationId="{A155C796-CCDA-4BAE-BD1B-0A9FF697D60B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39" creationId="{D5A0C06F-A2CB-4EC6-ABC1-3190F7EFA67B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41" creationId="{75180FDF-D7AD-488B-82A2-076E216D9C12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45" creationId="{4B361FA6-8FAD-4ABF-B3C6-C4851FF6FBD7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275" creationId="{BD83A7B1-CFB0-43E0-9E8A-410CFA913DED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277" creationId="{CD438168-7C40-4EE4-9811-59EA1FD02D79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279" creationId="{694B50B0-3E12-449D-814B-9AC08F525037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306" creationId="{1D3984A1-5790-4AE2-B8D1-4E75884178E3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323" creationId="{38618B2B-1B44-46CF-8E90-2EA83BFA7EEC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1032" creationId="{6D1C7B84-3BAC-4A47-B6F3-7C09E6F478F3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1033" creationId="{CC088E88-543B-46FC-8D5F-FB7C080F33A3}"/>
          </ac:grpSpMkLst>
        </pc:grpChg>
        <pc:grpChg chg="mod">
          <ac:chgData name="Timo Mühlhaus" userId="1b6b3aba618dadac" providerId="LiveId" clId="{35BF354D-F53D-4911-AB91-B6201C43AD86}" dt="2021-06-15T06:30:40.553" v="4500" actId="1076"/>
          <ac:grpSpMkLst>
            <pc:docMk/>
            <pc:sldMk cId="2942670187" sldId="586"/>
            <ac:grpSpMk id="1054" creationId="{DD5178D7-9B1D-45E8-9C96-FC1FDE9F8148}"/>
          </ac:grpSpMkLst>
        </pc:grpChg>
        <pc:picChg chg="mod">
          <ac:chgData name="Timo Mühlhaus" userId="1b6b3aba618dadac" providerId="LiveId" clId="{35BF354D-F53D-4911-AB91-B6201C43AD86}" dt="2021-06-15T06:30:40.553" v="4500" actId="1076"/>
          <ac:picMkLst>
            <pc:docMk/>
            <pc:sldMk cId="2942670187" sldId="586"/>
            <ac:picMk id="69" creationId="{D16C6EA6-31E6-48A7-9002-6146E4906AD5}"/>
          </ac:picMkLst>
        </pc:picChg>
        <pc:picChg chg="mod">
          <ac:chgData name="Timo Mühlhaus" userId="1b6b3aba618dadac" providerId="LiveId" clId="{35BF354D-F53D-4911-AB91-B6201C43AD86}" dt="2021-06-15T06:30:40.553" v="4500" actId="1076"/>
          <ac:picMkLst>
            <pc:docMk/>
            <pc:sldMk cId="2942670187" sldId="586"/>
            <ac:picMk id="276" creationId="{87F56ABA-3041-4E59-A3E2-E82213646916}"/>
          </ac:picMkLst>
        </pc:pic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6" creationId="{F3573A22-28E3-4A60-84CC-B2273D42BF1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40" creationId="{A1F3D4B8-4754-4369-A1FC-86338C9DFE7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42" creationId="{969BFB63-5087-4A82-940C-8D8AD24EEA6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44" creationId="{266C30E0-6A22-407C-A16F-6388669B0E1E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47" creationId="{E647397F-04F2-49DD-944C-8429DD6592C2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50" creationId="{314219E1-42B7-4817-9771-C7F161B87B0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53" creationId="{B3F99FCA-EF85-4430-98EB-E6188847F8A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56" creationId="{03EBA630-804D-4073-B1B9-E4941B2A8BA0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59" creationId="{8270DE4E-F41A-43E4-A11A-78DB781A069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62" creationId="{00869CF9-7FB4-4AB7-8F25-CF31E041A8A3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63" creationId="{A7FEB8CB-4D66-4E09-8840-B509FAE68FE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65" creationId="{A31E29C7-8F19-414D-BA7F-87B717251E42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70" creationId="{D0B7C53A-7049-4409-A4D0-3D833610BCA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73" creationId="{F324BA53-1BAF-441E-B957-4950AD588034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75" creationId="{C550D061-633C-4AD0-A034-83FA0BC29EE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77" creationId="{A603C33B-018B-4941-8CDE-D7F36CE15BF4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81" creationId="{453BED4B-756C-4114-B007-AA73DFD47C7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84" creationId="{8DE9A0AD-179F-4E7F-8BB0-B94365A669E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86" creationId="{DEB2BCD5-2E4D-4987-AF9D-DE1DE67C1CE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89" creationId="{6C2294D8-68D5-4213-97BA-150797ED9003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91" creationId="{02556A3A-85A9-48DA-85A4-8C32A64EC29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95" creationId="{AB02939D-81B0-4816-9CE1-EFC8F8B3720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97" creationId="{8057CBBF-6503-43B1-9D26-0C7BCB10A2CA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00" creationId="{30DB3DF0-0F9C-461B-85F1-E1C7087B18EA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03" creationId="{6BE37E57-7AD5-4859-87EA-1806D1384A10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06" creationId="{6253A0D3-3F85-4214-A522-CD086C13BB32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10" creationId="{A514D28F-8CC3-4BBB-B986-6D25D5D36D74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12" creationId="{045838E5-8A54-4577-B0B4-36E26779435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15" creationId="{CE1406B4-0F6A-43EB-9882-FBFDE62D847F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17" creationId="{CDBA221E-801F-4553-B3C4-66E3F736F77F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19" creationId="{8281C8A4-C479-4410-8D47-9C04A568E03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21" creationId="{1034CEA3-FA1A-4726-BC72-F0B7D101F68F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24" creationId="{728912D1-495C-4328-A1B8-EB6667DF5F6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27" creationId="{4468CEAA-57E4-4DB9-A184-77C7F1CA890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29" creationId="{96085A17-485B-4791-922A-50155FAFFD8F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32" creationId="{768F0061-5C6E-4B19-BF16-2B4B4884F6DA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34" creationId="{3024B7F1-E076-4F2D-99CF-C4F3BA04A49A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37" creationId="{ED7150FE-2227-45B9-BAA7-EFF15BDB5C0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1" creationId="{8A68147A-CCA2-4FEA-90FE-AE3F07CE1D3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2" creationId="{4755310A-D932-4A58-A11E-C558955D630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3" creationId="{0482BA0B-3579-4537-BA05-F365561C145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4" creationId="{726095DA-AE6B-465E-8C8E-48C2DD1E245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5" creationId="{77237F07-12CF-4E50-8868-C3C2E2B087B3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6" creationId="{A116706F-33C8-44F9-A38E-872F2CF35BB0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7" creationId="{A510E6F7-822B-432A-B9B2-EC9281FE1EF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8" creationId="{56F80B50-4258-4518-91E9-73F0EF747C62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59" creationId="{52EE4342-B63F-49AC-A468-F465018327B2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0" creationId="{A558189D-7176-4A39-85F6-783794E1A58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1" creationId="{4342CB81-9660-493C-9B38-63DB0650A294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2" creationId="{C428B587-2FBD-4259-BC1E-D9DED7A1852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3" creationId="{A978FC14-CB41-47F8-B9B0-060526A639B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4" creationId="{017D68CC-EC76-43FF-BE01-F21AC2EE9A5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5" creationId="{C26E9891-DF12-4C6C-8EC1-304071324D5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6" creationId="{F47CC01C-5746-437B-B10B-10E0BC12384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7" creationId="{EE26FB1C-8EA5-4A3E-A57E-0AE9F4E299C4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69" creationId="{F0EF36F8-2B7C-4BD9-A379-6A7CE9BCF9A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0" creationId="{3F0C03BD-4D33-4B8E-BE03-0FEDE1CC2100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1" creationId="{7D05B38A-24FB-4BC5-8CDA-493A4D437CCA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2" creationId="{BC2C1EE4-4FA7-43D7-A206-2A6058B15BD2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3" creationId="{3DAED6C4-8CD7-416F-B3BF-2AF1394AD5D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4" creationId="{872F383C-F2B6-44EC-8F0F-4679D2E7D8E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5" creationId="{AE8C9308-D36C-4467-88FD-6B9330F3F1F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6" creationId="{86470602-7ACF-42C9-815F-9E67445FE42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7" creationId="{4A7C452C-234A-40DC-969D-27117176463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8" creationId="{5F166866-0172-447A-8873-AC41CF90C5E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79" creationId="{25631BA5-3126-4BFE-868D-D345628F7D6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80" creationId="{F486A374-BE03-43F9-AEBB-B9B997859FA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81" creationId="{497EE1D6-C11A-4F51-8161-CF8564F8EDB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82" creationId="{67C2BD03-D8AC-41E2-A418-7EB2C7445EEF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83" creationId="{D5BAF3C3-82E5-4C8E-8E4F-668A7A0766F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84" creationId="{CE17A802-D399-407C-98D9-02DA6721D95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87" creationId="{898A1C50-45DF-444E-8D9F-18820B5E28B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93" creationId="{A056FFE7-823F-425E-8CC3-CA995712C2D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94" creationId="{D0B88ECC-08B1-4B7C-8704-3F54EA367D3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95" creationId="{F959FF04-E165-4F7E-86EA-FEF4BC2D1D8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196" creationId="{08147340-F872-462C-8BDB-11CA4FCC6A4E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05" creationId="{0C246473-BBEF-4013-9770-ECCFC318456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12" creationId="{32DBB985-662A-43A0-B538-A9679E74E9E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15" creationId="{243EEAD3-773D-4810-8CB4-EE797FF5F76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16" creationId="{91555B4A-AFAC-43E9-8CAE-48D7E4F12093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17" creationId="{0FDCF296-9CE5-4A76-8015-DD31E78412DE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18" creationId="{8119346B-7F52-4521-8348-3F017B4E2514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19" creationId="{D69B7154-1D58-41B0-AA73-28DFBFA5ACF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2" creationId="{73CE87B1-B258-4CEF-86EC-3CC643CF17DE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3" creationId="{E6BAA91A-21EE-48F0-925B-10DEC9EAC91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4" creationId="{8B7208AD-32CC-4B0B-80C3-EAA180DF3ABD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5" creationId="{73DF792A-565C-456C-82D4-72E125DA7B9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6" creationId="{4461ACE8-B5A0-4BED-B14D-50FC7B1F5FF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7" creationId="{250B5568-1065-400A-97BA-CE69831C73D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8" creationId="{73C529D8-0E31-403A-966E-1B66A24B02C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29" creationId="{2069E718-7062-4654-9464-9709E3D2B3A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0" creationId="{378E33E1-6FF9-4D4D-B286-89F7282BE66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1" creationId="{6B4EEC06-3271-48EF-A7F4-CD100DB2EDA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2" creationId="{858E9C1B-679C-493D-92B0-7C12607A853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3" creationId="{2351400A-DCFF-4CD7-9487-09346D29732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4" creationId="{45964C0C-890B-431B-9016-D453A1724BF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5" creationId="{6150D2F8-5C52-48F0-B743-512259A9EB4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6" creationId="{54FC29D7-722D-4F0D-AED1-3FF71F45961E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7" creationId="{A98F6A02-BB3F-4AD2-9979-E7CBB8BC6D4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8" creationId="{D2A4E792-7701-4893-BBB7-3C5C78B327BE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39" creationId="{A835CE66-0BD7-47CD-A9A0-9594ADEFAC2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40" creationId="{A1FD5FEB-8497-4620-850C-18440C98E63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41" creationId="{81F9E96E-9ED2-4C63-A07A-B311D7BB0B4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74" creationId="{4A0AFE28-53ED-4750-8921-2414B2484DEC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83" creationId="{9492EF66-69D0-42BC-828E-F2373668837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84" creationId="{1E919497-716C-43FE-8377-E2964BD39BD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85" creationId="{C4AF5973-BD10-4A5C-BC2E-89E197D995C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86" creationId="{D580D950-0E14-4D03-8394-571EAC4A641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87" creationId="{F89F4830-827B-4287-B2AD-F561D37A3CA4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88" creationId="{67FD1473-0641-46DE-AFB4-7704B73AFCB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89" creationId="{E59CCCCF-D3E6-492E-8A8D-AAF92C86BE4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90" creationId="{04BAEC29-6623-4D52-A316-880E4E52944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91" creationId="{E993A29F-F1AC-4CBA-84FC-40B73D27FBD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95" creationId="{937B62AE-5B31-42D8-A5B2-925C9EA232D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96" creationId="{1986D09D-2AD1-41B0-93E8-B55B2C82CE7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97" creationId="{7336CC11-6C1B-4B07-8C33-B00E019C5957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98" creationId="{46A94F41-B76D-4777-9FC1-E581058C208E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299" creationId="{0DFD7CF1-4AEF-4D1B-8FA7-79E38797806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00" creationId="{DB40EC98-647A-4E7E-87EE-9CBFD4609B8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01" creationId="{E65032BB-0637-47AF-98FB-9914C31FB08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02" creationId="{1DF2C3AF-356B-4966-9FF0-2C46A8B21F5F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03" creationId="{A9EFF1C5-3352-4D93-BC17-551546E58E3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07" creationId="{F715838E-E5DA-4F64-A87D-8F41DA11E10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08" creationId="{E53DFA24-650A-4A31-8160-2333CCD736C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24" creationId="{E4610FB4-DFDE-4120-B0D9-27B1885E1840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25" creationId="{B98589EE-5C2A-4ED5-8D4F-813EA34BC1FB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26" creationId="{88BB1B31-B413-420E-B967-5BD07CE0C4D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27" creationId="{47250897-76D5-474F-8858-ADBEAFC60ED8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28" creationId="{A06A6132-070A-415A-8BC2-0D6DD2A220E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29" creationId="{08D9CC35-C231-4231-8214-446FE6E2EC56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30" creationId="{9E12F7A0-B2D6-461A-9A0C-EBDBE5D4D4E2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31" creationId="{24F385D3-CFC2-4DBA-B99C-E30BFC828AA9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32" creationId="{1288AC64-A16C-45DE-BA60-40603479FFA1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49" creationId="{692965C0-28E4-4106-9AA0-EDCCF26CB8B5}"/>
          </ac:cxnSpMkLst>
        </pc:cxnChg>
        <pc:cxnChg chg="mod">
          <ac:chgData name="Timo Mühlhaus" userId="1b6b3aba618dadac" providerId="LiveId" clId="{35BF354D-F53D-4911-AB91-B6201C43AD86}" dt="2021-06-15T06:30:40.553" v="4500" actId="1076"/>
          <ac:cxnSpMkLst>
            <pc:docMk/>
            <pc:sldMk cId="2942670187" sldId="586"/>
            <ac:cxnSpMk id="350" creationId="{5A3E082A-D231-4CC0-B86D-CCBD2748E668}"/>
          </ac:cxnSpMkLst>
        </pc:cxnChg>
      </pc:sldChg>
      <pc:sldChg chg="addSp delSp modSp mod">
        <pc:chgData name="Timo Mühlhaus" userId="1b6b3aba618dadac" providerId="LiveId" clId="{35BF354D-F53D-4911-AB91-B6201C43AD86}" dt="2021-06-15T16:22:02.699" v="6115" actId="1076"/>
        <pc:sldMkLst>
          <pc:docMk/>
          <pc:sldMk cId="2808869139" sldId="590"/>
        </pc:sldMkLst>
        <pc:spChg chg="mod">
          <ac:chgData name="Timo Mühlhaus" userId="1b6b3aba618dadac" providerId="LiveId" clId="{35BF354D-F53D-4911-AB91-B6201C43AD86}" dt="2021-06-11T06:24:20.321" v="1169" actId="5793"/>
          <ac:spMkLst>
            <pc:docMk/>
            <pc:sldMk cId="2808869139" sldId="590"/>
            <ac:spMk id="7" creationId="{00000000-0000-0000-0000-000000000000}"/>
          </ac:spMkLst>
        </pc:spChg>
        <pc:spChg chg="add del mod">
          <ac:chgData name="Timo Mühlhaus" userId="1b6b3aba618dadac" providerId="LiveId" clId="{35BF354D-F53D-4911-AB91-B6201C43AD86}" dt="2021-06-11T06:24:24.023" v="1170" actId="478"/>
          <ac:spMkLst>
            <pc:docMk/>
            <pc:sldMk cId="2808869139" sldId="590"/>
            <ac:spMk id="8" creationId="{3D5C2910-4AD1-498E-A591-B9A2498A6CC5}"/>
          </ac:spMkLst>
        </pc:spChg>
        <pc:spChg chg="del">
          <ac:chgData name="Timo Mühlhaus" userId="1b6b3aba618dadac" providerId="LiveId" clId="{35BF354D-F53D-4911-AB91-B6201C43AD86}" dt="2021-06-13T13:08:23.723" v="3767" actId="478"/>
          <ac:spMkLst>
            <pc:docMk/>
            <pc:sldMk cId="2808869139" sldId="590"/>
            <ac:spMk id="137" creationId="{F2F749C7-8DFE-4E44-A78A-A6D0C7D54425}"/>
          </ac:spMkLst>
        </pc:spChg>
        <pc:spChg chg="add del mod">
          <ac:chgData name="Timo Mühlhaus" userId="1b6b3aba618dadac" providerId="LiveId" clId="{35BF354D-F53D-4911-AB91-B6201C43AD86}" dt="2021-06-13T13:08:19.881" v="3766" actId="478"/>
          <ac:spMkLst>
            <pc:docMk/>
            <pc:sldMk cId="2808869139" sldId="590"/>
            <ac:spMk id="139" creationId="{A9DD33E1-C1FB-4A0D-AB37-6F57EFD84B4A}"/>
          </ac:spMkLst>
        </pc:spChg>
        <pc:spChg chg="add del mod">
          <ac:chgData name="Timo Mühlhaus" userId="1b6b3aba618dadac" providerId="LiveId" clId="{35BF354D-F53D-4911-AB91-B6201C43AD86}" dt="2021-06-13T13:08:27.706" v="3769"/>
          <ac:spMkLst>
            <pc:docMk/>
            <pc:sldMk cId="2808869139" sldId="590"/>
            <ac:spMk id="140" creationId="{CBB83014-F3CA-48F7-A47C-F5B6CA73D9DD}"/>
          </ac:spMkLst>
        </pc:spChg>
        <pc:spChg chg="mod">
          <ac:chgData name="Timo Mühlhaus" userId="1b6b3aba618dadac" providerId="LiveId" clId="{35BF354D-F53D-4911-AB91-B6201C43AD86}" dt="2021-06-15T16:22:02.699" v="6115" actId="1076"/>
          <ac:spMkLst>
            <pc:docMk/>
            <pc:sldMk cId="2808869139" sldId="590"/>
            <ac:spMk id="142" creationId="{2CAF7A34-7D92-45D4-AB9A-BF48D7C80B13}"/>
          </ac:spMkLst>
        </pc:spChg>
      </pc:sldChg>
      <pc:sldChg chg="addSp delSp modSp del mod ord">
        <pc:chgData name="Timo Mühlhaus" userId="1b6b3aba618dadac" providerId="LiveId" clId="{35BF354D-F53D-4911-AB91-B6201C43AD86}" dt="2021-06-11T06:07:41.209" v="565" actId="47"/>
        <pc:sldMkLst>
          <pc:docMk/>
          <pc:sldMk cId="2843648932" sldId="600"/>
        </pc:sldMkLst>
        <pc:spChg chg="del">
          <ac:chgData name="Timo Mühlhaus" userId="1b6b3aba618dadac" providerId="LiveId" clId="{35BF354D-F53D-4911-AB91-B6201C43AD86}" dt="2021-06-10T16:01:12.016" v="391" actId="478"/>
          <ac:spMkLst>
            <pc:docMk/>
            <pc:sldMk cId="2843648932" sldId="600"/>
            <ac:spMk id="10" creationId="{6825ECFD-B140-470B-9B52-550499D70721}"/>
          </ac:spMkLst>
        </pc:spChg>
        <pc:spChg chg="del">
          <ac:chgData name="Timo Mühlhaus" userId="1b6b3aba618dadac" providerId="LiveId" clId="{35BF354D-F53D-4911-AB91-B6201C43AD86}" dt="2021-06-10T16:01:12.016" v="391" actId="478"/>
          <ac:spMkLst>
            <pc:docMk/>
            <pc:sldMk cId="2843648932" sldId="600"/>
            <ac:spMk id="23" creationId="{DAD9A93A-946D-40C9-A9E3-AB684CF26F32}"/>
          </ac:spMkLst>
        </pc:spChg>
        <pc:spChg chg="del">
          <ac:chgData name="Timo Mühlhaus" userId="1b6b3aba618dadac" providerId="LiveId" clId="{35BF354D-F53D-4911-AB91-B6201C43AD86}" dt="2021-06-10T16:01:14.980" v="392" actId="478"/>
          <ac:spMkLst>
            <pc:docMk/>
            <pc:sldMk cId="2843648932" sldId="600"/>
            <ac:spMk id="25" creationId="{4B967454-B140-4035-B885-DD0EE56D386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" creationId="{746E3D4A-1BBD-419F-9D51-CADB3D1B796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7" creationId="{786CED44-AFC6-48BF-B716-FDEEE33D344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8" creationId="{A10534E0-A8A9-414C-83FC-139ADC5A61D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" creationId="{B4EA1BCC-0B39-4030-A877-31AC8E14B18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" creationId="{4B40CAA1-F5A0-4F6F-8FA0-C5B50A119B1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" creationId="{3E719DC2-3238-40F1-8E40-B3E1877B8FF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1" creationId="{4009E98D-AB76-4AAD-A465-CA85EC5B357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" creationId="{F7DA2A90-7EB9-48EC-BFD0-B6562BB4517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" creationId="{BBE701A9-D838-4C60-A6F1-4B3EBFAE28F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0" creationId="{B916B649-BE80-4ED4-90A7-EA72652522E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1" creationId="{0549AFE8-A3E3-4226-BD61-3B3FFFE3016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2" creationId="{79C96F93-3FFB-4C0E-8CD9-DFA5E7B729F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3" creationId="{EC168CDD-643D-430F-8B0F-AD9C63F6B9E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4" creationId="{50F9AF67-305D-43AC-929E-FF8A6D97865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5" creationId="{C485D325-9F04-446C-A16A-6CE1979E039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6" creationId="{7B0BAF4A-6037-4387-B85D-21B78E7B0A1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7" creationId="{89A68B7D-DB8C-44FF-B505-7A27C1D820F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8" creationId="{D0074897-C6E8-43AF-BD15-BA11C702F10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89" creationId="{D6858866-F97E-46E1-B471-CD34F802420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0" creationId="{871B4AD5-C40D-4747-987B-D165CC62D56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1" creationId="{926201A2-E231-449D-9956-C4583462129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2" creationId="{9406AFBC-8E83-4F08-AC7C-EF3C4A5A29F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3" creationId="{63D3A7F6-6911-4F3F-96FF-722017420D8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5" creationId="{860F27EA-7FBD-4583-86AE-EBF6BEDAE5A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6" creationId="{9BC5A700-7227-410F-ABE1-DF0A1EA3800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7" creationId="{12C97EF7-B5AF-4CB7-A511-9B8B4786D9E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8" creationId="{A0774C95-A003-4CBC-B8DA-E022AB76F5D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99" creationId="{3CB46370-D270-422C-8E0E-B582DA3EEFA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0" creationId="{4AB2C4E0-EB6A-4DC9-B14C-BF9E11D096A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1" creationId="{E0C456B4-30EB-4D62-B0F1-357725DEB53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2" creationId="{AD6FC996-1258-47C6-8D20-58C96B770FB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3" creationId="{7C80D3DE-2275-480E-A759-3A30444F9F0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4" creationId="{DD279F03-C522-4867-8972-F9369A0D731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5" creationId="{5513B1F3-4309-43BC-84A6-E884B702157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6" creationId="{C8673088-F511-4D3B-808F-A128B4D0C3A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7" creationId="{C21D74D1-3663-4EEF-9D4B-B6009FCF7FA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8" creationId="{0F15D6A0-117F-4567-A278-C205A0F92F8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09" creationId="{81555307-BCF8-4DBA-AEE8-DB5C9145344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0" creationId="{B2FC04EF-DF09-451C-B72D-C4F338E8398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1" creationId="{A2E50A13-3A2B-411B-9E30-4F10C90A5EC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2" creationId="{7A11E8D0-E3C2-4F65-8DDD-5EA690DA61E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3" creationId="{40088F7A-FFC5-4B3A-88D2-B0481FB5B57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4" creationId="{6AADC4CD-619B-4ACA-949A-AEAA01C46A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5" creationId="{27620C38-0D3C-42CA-9DF6-2909124F19E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6" creationId="{2D3A435D-8AC3-45AB-9BCC-8D7BD8E0023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7" creationId="{9CEC1B0E-DD76-4968-A743-2AA059B6869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8" creationId="{495E6A5E-2767-4A4E-AAC8-4616712B619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19" creationId="{102C93D6-194B-43F8-8E07-E52212390A8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0" creationId="{F6DFDDCA-19CB-4D70-B51D-C19166FAA2C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1" creationId="{BC4A0A03-1647-40AB-9FDD-67B77C1A778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2" creationId="{FEA160D8-2C21-4377-91B5-E7503FDE912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3" creationId="{5BA6525F-587E-4C33-9753-F8642670FF3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4" creationId="{2D34FD78-E344-4E7B-A0C1-D5E5E2BC7DE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5" creationId="{3751E443-B348-4462-B20D-1D5C2B2F7EF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6" creationId="{B0C3552E-8BDE-4CB8-B601-8D55A245D75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7" creationId="{BA8001AC-9531-446E-B5C8-604A03FF665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8" creationId="{89D39C03-EC6D-431E-8BFB-1FA80D89A81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29" creationId="{D28B29AB-BD69-45CC-9228-11D2AF8110D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30" creationId="{F2340F94-C50F-47D0-A136-9EFE3F8CA68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31" creationId="{15ACD360-22F5-4A0B-B4C0-265FD27EC22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32" creationId="{E5A36A98-A393-4317-88CC-0EFDDC6E202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33" creationId="{CF06A072-D354-4FD9-8E60-F7AF2663C15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34" creationId="{48D7C60A-0876-48ED-9D7B-8797E732387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35" creationId="{7AF11DDC-7F13-4044-A055-1850EABC4DC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36" creationId="{3DAC11BE-7228-4528-B768-33DD6A25A8F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40" creationId="{937A35B1-F4D6-4334-8D7C-6CB17AE1060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41" creationId="{32911237-61C5-407B-98A7-104816DAD4D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2" creationId="{5040F1A0-1EE5-42AF-A67E-B94908733ED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3" creationId="{18B7508D-F6EA-4E50-B0F5-1EC7D4F911F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4" creationId="{88C12B33-13C2-4D8E-9237-841565F0844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5" creationId="{7696F4A9-A998-4286-80AF-9CAE42A0CF2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6" creationId="{DADF9FBD-1126-4AF0-A558-CF0BE8D76B4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7" creationId="{C92EEF7C-EFC5-444A-9C0C-C9D1C6DA8D6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8" creationId="{C8057A90-268A-4A00-9F54-3ACF3A6EAC1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59" creationId="{10CF9876-1AE9-46A8-8A4C-2D3DE6EAE7A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0" creationId="{C575E373-234A-4D7A-96B6-7600F169E16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1" creationId="{43DE108E-EB8D-48B3-9F4C-792D8B9CC86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2" creationId="{CAE0CE2B-0E03-4010-81C0-A633B91D0B0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3" creationId="{BFCDDEAD-4CD3-40C6-94C0-91BE4F01828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4" creationId="{F92FE980-C1FE-4A65-A0DD-AC20C8CBC36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5" creationId="{805D58FA-3C4F-41B6-AF5A-92955C497E1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6" creationId="{01CF1635-51A2-4AEE-ABC2-59BED1B2F51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7" creationId="{EDA042C9-0549-4477-B3E0-7E05F14B0F1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8" creationId="{BA8AB518-A9CD-4F44-A1A3-CA00907D7D0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69" creationId="{5BD6829C-4BD0-4C3C-B431-CC2DFDDC447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0" creationId="{93AEAECD-F75A-41B2-B739-3362D79DFE6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1" creationId="{62CE2DB6-D36A-4347-8B8C-1446BB4C915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2" creationId="{4D7BF21A-7D24-4631-B7C0-B66BFD63E23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3" creationId="{ADFFBA82-A3B4-467A-B7E5-C524F1DE3F5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4" creationId="{C679701B-EC04-449B-A9DF-BAD05265852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5" creationId="{026CBF70-CD3C-40D3-A5F2-A994E666A29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6" creationId="{194EB83B-5E6E-4321-8BE5-808430D0EB3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7" creationId="{B38098D7-072E-4B61-AC7E-6ED07A7283B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8" creationId="{F5FC8DC1-DBED-4295-85C5-AC791F3B665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79" creationId="{5D088F39-5D51-46AA-99E5-B14E24B2BE1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0" creationId="{6A0C156D-8173-48C2-9CB2-E5417CB6187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1" creationId="{C2F2ABB3-6854-4F4A-AA91-3E2D81B84A2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2" creationId="{8EECFE38-56B4-4913-A6D0-0FB5C1CBC34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3" creationId="{D74FBB24-7B49-461D-AC08-86D6AAB62FE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4" creationId="{E5450DF9-5177-43D5-94C8-BABC86FCC4F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5" creationId="{1786BA3C-7764-4432-B91D-6BB488752A7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6" creationId="{24D23CE6-FE4A-4B4A-A4EF-F17A5A07750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7" creationId="{318A0355-647F-4D98-A477-75D0C5715E0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8" creationId="{1A386E07-3867-4B6A-A2F4-50C2919DDA4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89" creationId="{E2655AA9-44D0-4AF2-9532-4DB7BA9A26B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0" creationId="{A39AAB57-8853-413F-90B2-495FE2198F8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1" creationId="{A061BDC8-F08D-45F4-9B11-055FD92FF17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2" creationId="{89D066AE-AC2E-4EDE-8451-E491C317DA2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3" creationId="{B19A7E4B-64BA-4A50-AD0F-37E035CA98A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4" creationId="{D67E8E4F-924A-4EF1-A917-CF7C95ED47B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5" creationId="{A3675F2E-FB81-427E-98D0-A7AD5B98562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6" creationId="{25BA41B5-C098-4FBE-AAF5-544BDB7168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7" creationId="{DB7FA675-9164-4C9E-A1E3-CCA49F1543B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8" creationId="{8ADEDB18-A9D5-4787-9B2A-15219E7A609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199" creationId="{A6984F9E-60A3-4599-A99A-02FF12640DE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0" creationId="{D3B5361F-12F2-4F0A-B2A5-CBD960FB7B6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1" creationId="{F7761B19-E8D7-40F7-B2BA-98957B0D7E7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2" creationId="{9F37CB38-CF68-4BFB-89F5-DAFF70D0ABD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3" creationId="{57AA1497-BA00-4C85-8539-96013104900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4" creationId="{64B4B2E7-932A-46CB-8DE5-EECF9625571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5" creationId="{595892AA-17C3-4243-B5B2-BBDF4CA284E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6" creationId="{F67DF56D-E1C2-4B22-8B07-1CDE8CB80A1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7" creationId="{B07D5353-AE9D-4AED-8E5D-CC737AEF415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8" creationId="{6355340F-972B-4726-839B-28ABE7F4183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09" creationId="{B9A846E4-8A66-46D0-AF29-F71889A69FD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0" creationId="{E4E4C10B-7092-4420-820A-EDABD04ED7D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1" creationId="{142C77C2-3B47-4254-BBFB-AE266A96DAE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2" creationId="{57276225-A61C-427B-BF72-02FB4B6763B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3" creationId="{2DCE066A-34C4-4C5F-AB98-BC6469621EF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4" creationId="{094E92FB-9282-445F-8AD7-564AEAC9473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5" creationId="{8DC5D3DF-617C-43A9-9C82-2384C25E801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6" creationId="{072FE14B-3B7E-4B36-B6D0-4A9C1E8703B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7" creationId="{AB703B19-CB87-42D4-8ED3-EFC096F673C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8" creationId="{65AE7B3C-6517-49A5-AD2C-DE577ECBB2E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19" creationId="{C26DF2B9-85A4-4FA7-B7CF-13D760C169B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0" creationId="{0713DA37-6857-421D-A1F4-C0F758F8682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1" creationId="{CB4B3F53-BE91-456C-ACCF-C45CB89ECA0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2" creationId="{E6BF3679-511A-4DA4-8ED0-C5C2E340C6C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3" creationId="{25A410DB-46D9-4ACD-A09D-68A5892ADBF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4" creationId="{A84FEDB5-7241-4549-8DD9-65EB9F10D78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5" creationId="{87EA3020-12E7-46A8-AF4F-16B623800D1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6" creationId="{5ED8AC16-76AC-4C0C-8B99-C7AEE9273C1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7" creationId="{DBA5F502-FB64-46FB-B8F6-8944A888603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8" creationId="{5E3F9BD8-D6B7-4780-88D6-8349A1523F7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29" creationId="{B4083520-4303-4982-BCD3-997EFF5AAEE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0" creationId="{4FAF23B8-24AA-4AFF-BED5-0FC114458CB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1" creationId="{B3D69B1D-1EEE-4FDA-8FDB-5E461FA5C92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2" creationId="{F47CD894-F026-4F4D-8A68-D249C23D26A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3" creationId="{1DEFD534-F086-4D5D-8E29-A37F9B4FE42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4" creationId="{1E8805C0-B4B1-401A-8FB0-41F7CDA6922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5" creationId="{775A6BEF-084E-484B-B9B3-A510C3400A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6" creationId="{45D736D6-BC06-4815-AA27-975397920A7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7" creationId="{2ACD3833-74AA-424F-8B87-E6F50B71B6D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8" creationId="{3E52419E-5DE2-48FD-BDF8-41979F8E2D7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39" creationId="{45BC4D58-49A0-4DBC-81B2-9923551E4A8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0" creationId="{4F07E5F1-8AA6-407B-9D72-7DFB0AEDA36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1" creationId="{118B3C95-FF44-4E8E-B9B7-4D72B49FCE8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2" creationId="{36CAFE7C-DA88-4BC0-8F20-B2536CD2B0B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3" creationId="{DE2D53FF-C7B7-438B-81C0-ECAD8B97734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4" creationId="{95AB3112-D608-4236-9807-E49A433C1D9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5" creationId="{E89F33A3-8316-43BB-B251-99FD3FFADE3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6" creationId="{290FC205-2616-4594-B072-2BE3BCB8A5A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7" creationId="{662C519C-8D46-4BF2-93F6-7C9C4C8411F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8" creationId="{B2E97C26-80AD-4532-81D3-796CD2A56B8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49" creationId="{D99E6F9A-EF33-4567-9D25-C389CD2C2DF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50" creationId="{29483737-1219-4A0D-830F-4CF2FD1DFFC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59" creationId="{E640B5C3-9F7D-45FC-9142-24A92681729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0" creationId="{D9CAD51D-A6BB-4928-8E9D-72104A56016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1" creationId="{A1C7B656-84AA-45B9-AEFD-111BC2DE071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2" creationId="{B9AD5666-68BC-40A1-B0CA-4E0F03FB4D1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3" creationId="{E8AE39FA-2D51-41EF-AC96-AA91A8C1607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4" creationId="{D3B4BD91-407C-4992-A333-5CD8163B98E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5" creationId="{57C2351C-7401-4870-8F42-1298AB642AA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6" creationId="{1711168A-BA17-498C-A4D8-D07CC49B268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7" creationId="{AD6938AF-C6FC-4831-AC00-2C1989E4790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8" creationId="{7F56C530-AE4E-4070-9BDD-0D05D99FC88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69" creationId="{219A36A3-B593-41B1-B954-BC256015542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0" creationId="{D56D0F27-FF89-403B-ABBB-942C91972EC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1" creationId="{2B63CAA9-A392-4180-B45D-0A6DF43ED1D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2" creationId="{11012EC2-17BD-4C7D-BCDC-44E9C782579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3" creationId="{8415EF90-FC33-4466-88DD-A0C1B5FD92B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4" creationId="{785D40A1-6719-4481-AAB7-325C2A13E74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5" creationId="{3489EAEB-037A-47D7-8543-B502ACB4F7E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6" creationId="{DF40EBEE-F4A0-4313-9359-F9012928758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7" creationId="{96FAC963-CA58-4628-BA53-B411607426C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8" creationId="{79AB2468-063F-496B-97D8-4EB7648123F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79" creationId="{E5C2680B-911D-4150-81E7-358430D8041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0" creationId="{94B9CC33-9388-40A5-8E1A-68758B206B8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1" creationId="{FC5953DD-A39A-4EC7-B0BE-3D51E7F3C95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2" creationId="{3B5DEF9C-8E65-4FD9-B5BB-9E5BC7CA5E7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3" creationId="{41FCCBAB-1949-4814-BF23-B69E6144987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4" creationId="{5EF6820F-25A6-47B4-BD89-BF2CF8AD220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5" creationId="{9EF564EF-1C66-44CF-B099-094B599606D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6" creationId="{24BFEBA6-999E-4EAC-AA1C-8113F30BABB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7" creationId="{A64D67FE-7AC1-4673-8E9B-6449A8D8D5E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8" creationId="{A297ACE1-B9E8-4AC7-A48E-FF5B2B21757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89" creationId="{C24B0455-B92A-41E8-9204-76777E7B14D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0" creationId="{C758D2F6-5384-4401-AB0F-6D640C0882D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1" creationId="{BA7F72AD-E293-4A09-8165-10493BFB2A5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2" creationId="{AB9E1161-486D-4CA0-A834-50C59D9E4CC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3" creationId="{5B411817-A65F-4D20-AE05-BDD871713AB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4" creationId="{FFBD6A38-A79F-4DCD-8E32-756506E5A31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5" creationId="{6F8E049E-6840-4807-9DEE-FA8F3DFFF6C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6" creationId="{2288FA31-1BB2-4339-BB88-00BEC1DBEAB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7" creationId="{F8C788BB-55D0-4B7C-9335-7B83052BE74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8" creationId="{D6A5BB21-0D9A-4B96-807F-6873C0F4A11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299" creationId="{68047F95-5434-49EB-8B5F-F9F94DF231F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0" creationId="{03AE607C-6E38-4093-8E53-DBFD2490D0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1" creationId="{74B8B769-AC78-4BE2-B171-FE2D88FD6A5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2" creationId="{992F118F-FEA8-47CC-9390-0C558CEEA6C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3" creationId="{F13C645C-2399-46D1-97EC-07E2ED4DC6C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4" creationId="{A4715572-3AC8-4F43-9687-709C4CDD002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5" creationId="{3C6C2E02-389B-4FD0-96D4-D92492EB9FC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6" creationId="{F01060B8-A4C5-43AD-BFE9-1A4198959D4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7" creationId="{01DFD316-9CB2-4FCA-B0E3-C5E9F18CAC8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8" creationId="{798281C7-F213-4EFC-9FB7-06563A1799F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09" creationId="{2B8B9296-5A2C-4A5F-A0FD-9F4DD73E6A9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0" creationId="{F3B644BB-5F52-4AFD-9A61-CF7CF3C7B15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1" creationId="{DAC94D1A-B448-4C7B-8DD9-0401380BFDB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2" creationId="{2B74970B-40B0-4758-B9C1-A52C614CD92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3" creationId="{D76C0393-F458-4343-95D3-B7B45545777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4" creationId="{60C8C180-E3C7-4EA9-96EC-AE232F45399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5" creationId="{06388914-D730-4E0A-B1B2-5F26DDF5ACC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6" creationId="{D3983317-F086-41FE-B429-473F93F0E71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7" creationId="{BD9459AD-542D-4C98-B973-00EC2886037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8" creationId="{938C7684-C5A6-4947-8C33-3F3943C0542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19" creationId="{AC6198DD-232D-49CA-9485-D9511A952AB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0" creationId="{8CDC5460-9889-4CC4-97D7-CD9542C4068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1" creationId="{779EEB9C-B2D5-4483-BBB3-EFF414F28DA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2" creationId="{37283FDB-FFCB-47CD-A624-978918BC097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3" creationId="{2D73ECC7-01FE-43EB-9BE2-B69358C6F5B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4" creationId="{B498FF6B-7031-4AED-8AA9-7BE9C1D422F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5" creationId="{E8355239-7BD7-43A2-9DB8-1040F987ACE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6" creationId="{39F9CC30-0F38-4AFD-A000-0604629B1A3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7" creationId="{E99215E7-151B-4402-82ED-7B1D7169BC6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8" creationId="{F68566A9-4DD9-41F5-991C-9D3B396B8CD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29" creationId="{70986CDA-DCCB-48FF-BDD7-F80DC76274D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0" creationId="{43FE7D37-D6AD-47A4-AEE4-C7253C51806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1" creationId="{99B58A45-CF28-4090-83C5-AD889EC66CD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2" creationId="{069B0DC3-7166-4762-A9DA-8446C83B619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3" creationId="{2DADF16B-6A41-45A8-8D5A-752FBC5C98B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4" creationId="{5EFD96F2-B05C-43F0-8C49-EAACA8CE469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5" creationId="{BC01A1C7-68E0-42FF-9A63-DF360AB9F72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6" creationId="{E7D1D1CD-BE6E-456B-B19D-27ECBC589AA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7" creationId="{3DFA9356-AD22-45E5-B1E6-C8F0EAF1C83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8" creationId="{2D5D2B5D-0E5A-4F60-9D7C-E798CA547EE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39" creationId="{212B3789-8CB7-4ACB-B6F4-0A4E103B3E4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0" creationId="{3F6B24A9-01B2-4EF2-BC89-D6DFEB25FBD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1" creationId="{8B838DFB-E39D-49EB-AD72-CDB2CD35BC1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2" creationId="{D3ABF21B-D95F-4D06-80FA-904C737EFAF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3" creationId="{EDF2EEBF-36FA-472A-BCA6-16BAE215A4C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4" creationId="{2A26C6A3-74A3-4F9A-8C6F-93B39E953D0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5" creationId="{077C2A3F-E3D1-4171-A69C-366C0657742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6" creationId="{910F8281-012D-49D2-9C28-47C097D793F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7" creationId="{A349B2B7-BE36-42D1-A4B8-53CFB88F42D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8" creationId="{562FDE20-9A69-4B0E-A309-D096C165B16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49" creationId="{6F0EA414-0F0B-4ADF-ABAA-C32BB76A75E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0" creationId="{C1BB3491-11A4-403F-9CFD-FE671CEEFF0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1" creationId="{BCE8E275-C801-477A-B656-467195D4A89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2" creationId="{FB7333C7-777C-4A19-9D9D-660304EEEFB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3" creationId="{809B3623-CC03-4251-8B81-DFE720ED2B7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4" creationId="{37F6DEE7-9E5C-4FE1-85FE-1AE80084305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5" creationId="{6BFF9539-4EF4-460A-A65E-F9493F415E8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6" creationId="{A4058412-A4C4-460B-8F1E-E4857471531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7" creationId="{BB502087-BD5A-476D-ADD2-39A2F1E72B5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8" creationId="{D63B204D-B19E-4E9F-9B70-E90319EBEBD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59" creationId="{D1336001-85DA-480D-97C1-473E9210F68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0" creationId="{8F438BA0-BC8C-48BF-A275-B199F40A611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1" creationId="{80740C49-CC96-4C72-A2F7-73CE340AC71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2" creationId="{F0875AEA-86AB-4FAB-BFD6-D0793CFD0CD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3" creationId="{80D1B9E8-2180-410E-8113-8832917B112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4" creationId="{AB29DE7F-F4FB-4034-A19B-DD837812187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5" creationId="{53FDFAF1-D9C4-4A71-911F-78B63913C7E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6" creationId="{B99C3637-92B7-4194-B688-F3571D1ABA2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7" creationId="{87A7B636-7BD9-4663-80C1-11F5A558BAD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8" creationId="{E3A27BA6-0ED9-4E22-B881-CC4E474D2C7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69" creationId="{A7CBFBED-A758-4AFF-B996-6EFE398047E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70" creationId="{525CA4C7-9693-4031-B78B-08BC562186B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71" creationId="{8C728B59-9F7F-47D4-8B0B-CD8DFA2A397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72" creationId="{13398AEF-4B3E-431F-AD69-8E8466F77AD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78" creationId="{78E86EB9-76F4-4398-8A76-8FBB1003DD1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79" creationId="{B9A69A42-84F4-463D-B25E-D2D33BEDA02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0" creationId="{BAF01677-642B-4331-A805-6D2F644BCB5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1" creationId="{AE37FB44-BD90-4BDF-8097-C8A510ABB7A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2" creationId="{63C9AA4C-8021-48CE-BC4A-3BD1E282550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3" creationId="{FB517F0B-B8CF-4A43-A6C2-AC53FFA089A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4" creationId="{58AB4FF6-D7DB-4EEE-85DD-DB87517C790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5" creationId="{07E70A00-ABF1-4843-9534-186DD42DF6D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6" creationId="{793D34CA-8250-4C5F-B3F5-90175670207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7" creationId="{E7BCB446-5ACD-419E-808F-E2DAC6F037A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8" creationId="{A5506456-2499-4B15-9410-8B6ACBB8BE7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89" creationId="{3AEFFAB0-F3B3-4E64-BE12-220DB69DE63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0" creationId="{AFA5F326-526D-42B0-A90A-67BD261480B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1" creationId="{B493282F-C0BF-4575-B217-FE2964984FE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2" creationId="{D4FBE3CF-3FBE-444A-907C-15EB37F5008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3" creationId="{1F3A70CF-D5A1-414F-A38F-7C48DABF365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4" creationId="{311847A2-9425-4AFB-B5B6-9BEFC6F0267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5" creationId="{D25780EB-2514-419F-B8A8-91C6C274E67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6" creationId="{7B279535-5985-4C32-A18F-6E497CF852B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7" creationId="{633BE568-9E35-4803-A530-4619D62680E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8" creationId="{A810A8AE-2C3B-408C-8BEA-82FC81562EC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399" creationId="{425AF8D1-7834-49FA-B7B4-DC5AD095527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0" creationId="{90858AE4-9D8F-4AE0-988D-DC6291C727E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1" creationId="{17060E4B-3693-413B-ADA0-85C9F8FBBFA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2" creationId="{99B00C65-AE14-40FC-8D53-67F625B306F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3" creationId="{DD2D60B9-58F0-4D15-9AFD-E4979039904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4" creationId="{0AA9FF4A-FA77-4800-AFCF-BAB64A0EBC6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5" creationId="{8B8396D7-7724-41B2-88EF-4C5CD3529AD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6" creationId="{22350EA3-C30A-438B-A0CF-83C8733F9CF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7" creationId="{834A4922-4864-4C5F-B1EB-D43ECA5901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8" creationId="{22A65FC2-5A9A-4E5C-8F3D-C9B23FC0F83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09" creationId="{23AE23F9-E45D-49BA-B08C-2811C4814AD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0" creationId="{8DEDA2B7-4D37-4038-89FC-71413FFC59E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1" creationId="{39C051CF-5FEE-4C91-8EF0-FA8CCF14E7B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2" creationId="{855C6EEF-8984-475D-B4DB-F6255D15154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3" creationId="{F72DB92A-33F2-4CD4-AF10-5EE04A6F6D0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4" creationId="{DFA3B3CC-4B87-4F29-B0D7-5FD5F6722DA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5" creationId="{84AB7AAA-6128-44E2-9754-B38FA439CD6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6" creationId="{EF0BD80A-840C-4BB7-A209-C81E97B57CF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7" creationId="{60713C25-9ABE-4D42-8277-7652922C1F9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8" creationId="{AC3ECE04-B6BA-4523-8CFE-B93A8D4321F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19" creationId="{A7ACADEE-0C9C-4BCC-A0C8-B51CE941DAB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0" creationId="{E9469081-59DF-404A-B7DD-41BD1C56691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1" creationId="{D17270B9-5E33-4703-8A58-CF7AE8CD6C1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2" creationId="{BD98B9BB-F53A-4334-8E4B-E03CBBF5786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3" creationId="{6035D4F6-969A-4DFD-BEC5-F6E1B5191A0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4" creationId="{622937B5-03CF-432A-A220-A1B0F3F2FDA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5" creationId="{8763ADD2-AD4E-4D8E-A5F8-6AA11D96AEA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6" creationId="{05CA60F9-7530-4EF0-9C63-FE1626BE42D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7" creationId="{242BA06E-43EB-4E88-901A-70585A36E08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8" creationId="{3FEA6DC5-F455-4253-9EF9-E56CF86B76B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29" creationId="{B9BC41B5-8EC0-4E65-BB56-4D1A71D875C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0" creationId="{D8A2E2E9-F30A-42B9-86A4-0749F9E15DD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1" creationId="{5B62DA63-586E-48E0-B786-A452CAB5B3E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2" creationId="{E98917FB-66FE-4AA0-AB08-CEAE141F83A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3" creationId="{5EF80DAE-8BD1-45ED-878B-B88235477F8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4" creationId="{B0CEA003-521C-40A9-9B0B-5364A398DF0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5" creationId="{09CDC9A3-1937-46CA-B247-587C3DE5B73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6" creationId="{213ED232-6702-4FE9-A353-23FA646B6F3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7" creationId="{61665487-0838-4DE7-9180-87D00658BD1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8" creationId="{0AE30CE0-54D3-41D0-84E2-469EFF19272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39" creationId="{FA2482A6-536C-42DD-97EB-19919C75250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40" creationId="{3C422C90-E783-4DEC-9AF7-0450160CF32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41" creationId="{5C279170-2353-479E-AD9D-164655BD246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2" creationId="{9F887045-D168-4D94-AF2F-186502D41B1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3" creationId="{EA1AB530-A982-453F-9444-428696F8F51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4" creationId="{1C704A38-B6F4-4CCB-90E2-A4E08087253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5" creationId="{3FCAD337-C42A-4F96-870F-5A3C96034C1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6" creationId="{D5DB0929-B71B-48B6-9C88-AD42A0D9B6D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7" creationId="{7A5CC11B-080B-43CA-98A9-8B9F7BE120F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8" creationId="{C89B1C6D-BE35-4968-A125-F56E2A20275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59" creationId="{1BD3088F-F614-4F24-B2F5-FBDA059D864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0" creationId="{625913F6-BA59-4674-AA2E-D13BAA235E4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1" creationId="{AFB35C55-FFB2-4D44-84BE-08DB12E3E3C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2" creationId="{E9670B96-2588-4E46-89BA-03F4177441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3" creationId="{E6B777D1-6C21-4A57-B39D-F81B9A326F8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4" creationId="{9FAFA0EA-B111-4A64-9F37-7684A2F9730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5" creationId="{AAA3585B-3DBA-4227-8A62-9137298A959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6" creationId="{BB1C501F-A492-4688-A531-02B9A2AFB39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7" creationId="{F6F776A3-6B97-4F64-BD2E-B163D5B40BD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8" creationId="{387A5226-43B1-4A38-9E2E-F04D32928E2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69" creationId="{FF340235-BA7B-4483-99E2-95E3D005FA8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70" creationId="{9A3ED6FA-185E-43AD-92F3-CAF88A81F1B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71" creationId="{468C9116-5EC3-4C2B-B638-8A1C44CEDEA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72" creationId="{E40598CA-3DB2-4429-BB17-65711636F55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73" creationId="{237149D4-CC7F-4749-AD8A-F2FF547EFF6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74" creationId="{9ACB823B-F13D-4781-9318-3F569301DC6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85" creationId="{A66C63F6-112F-47D9-B621-F42DA4717B4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86" creationId="{805C58F4-B0E6-409C-AB20-A0191353E6E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87" creationId="{B714DF67-B084-4AAB-8229-E28B4BB7440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88" creationId="{0C17D561-2106-4E82-9B0A-EF6D644AB63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89" creationId="{8B05F9F1-9355-4185-8B37-C3140756A1D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0" creationId="{C509B820-AA73-4EAA-B87F-EEA2445D59F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1" creationId="{A5658EF3-4877-47AC-8BAC-422084735F5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2" creationId="{37E6681E-0D34-401F-912F-3D06B519DD1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3" creationId="{2ADEEA7A-74C6-4A57-842F-C8545CBEB3F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4" creationId="{BE9E7089-2B20-4B25-B1BC-71D8988EDF5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5" creationId="{0A99D89E-0DFF-4484-8E34-2F3D32CF936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6" creationId="{2C03A459-0BD7-4352-9899-6CFFC8312AA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7" creationId="{7D5DFA49-CCFA-4109-BAC6-23E201299ED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8" creationId="{5ED57254-5271-4CDB-B427-B092B803A3D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499" creationId="{35D449BC-1B92-4500-9792-ACED4D02A4F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0" creationId="{661988DB-48C4-4BEE-AA42-9338D388BF0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1" creationId="{38E5B49E-77DB-4377-A563-A8A3908AF20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2" creationId="{11612A34-FC10-4D73-A940-314316AC109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3" creationId="{3AC22F46-115C-4FA4-9AD0-707A2DD9A74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4" creationId="{33CB9698-4C68-4F39-8920-46068368855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5" creationId="{A7BD199B-470E-41D7-A4D5-78D275F80DF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6" creationId="{BEEA0BE0-8A75-4076-ACBF-D7147AE1511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7" creationId="{4A7947B7-79B6-4B8A-B1CE-8113FE7D23E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8" creationId="{2618844D-432C-45C4-B6DF-3A72D944F5B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09" creationId="{07B3EC77-09F7-4337-BA79-4866C90ED8A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0" creationId="{608F840D-4B76-4D8C-8E64-AC18FA9D913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1" creationId="{D76DF892-1360-4D01-AD98-8B050AA9F9B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2" creationId="{D3A7C2FC-0C09-4A98-BFE2-83D1D3E3DA0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3" creationId="{8113DA71-D2D2-4B22-8B4A-63856356AC7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4" creationId="{28AD1715-52FE-4EF9-ADEA-31F19FB6E5B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5" creationId="{05B9F5EC-600F-4438-8C12-CDFF68CA49B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6" creationId="{05A91ECE-9E55-44D6-91D9-807E68B8F88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7" creationId="{82BD95B9-601E-4E7F-A32A-9BC56EEEA15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8" creationId="{B79C5938-1CC7-4248-B1AE-647CB93CA04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19" creationId="{67C879EE-0A94-47A9-873A-14007DE7D07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0" creationId="{06FB9E06-45A0-480E-8630-7DD93F6F286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1" creationId="{D51C4370-1D6E-4434-98C6-1F4A81F9400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2" creationId="{B6DB7A95-2BB9-47A6-A1D7-DB0D950F676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3" creationId="{B7723D4C-A2D8-4A36-80A0-DF02850F4F3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4" creationId="{A35F9D9E-3832-4D91-BC00-97BA3A2640F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5" creationId="{53EC6959-CDB2-4348-AFAF-2B74275EBA7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6" creationId="{6C9C4A01-143F-450D-B44A-0904F99F264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7" creationId="{F50DEDDA-FBFA-44DE-825D-56CA522E7E1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8" creationId="{66BFD871-9667-46FC-9809-6CCDB3624D6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29" creationId="{C3355532-8D5A-4B95-8CC2-03E1EE822B4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0" creationId="{BEE8475E-CD2B-4404-A679-B8A5A37B54F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1" creationId="{8A6A069E-C95D-4740-9366-6F567B390E8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2" creationId="{01E1088E-ACD6-487A-ACBB-B556D444D95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3" creationId="{F2806C7D-D8D3-4B56-AD90-7520694EF24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4" creationId="{C039B8D9-E52B-4CD9-A621-F9523A795E4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5" creationId="{24193D7D-6754-454E-9450-6C1EA04679A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6" creationId="{AC1B26A7-8BA3-4117-92A8-829B653D851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7" creationId="{DD538D73-36A7-41A5-80D6-4BCF7B3EEB8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8" creationId="{DB445683-A83D-4062-AF9A-2051EBD5090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39" creationId="{42634BFD-A369-4113-A4AD-5BEE8B1C18D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0" creationId="{4AE91F6A-05CD-4B5F-AF31-798255423A5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1" creationId="{D0AFEF89-C270-42B7-9824-3F3E0861615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2" creationId="{54199225-DC0F-43E8-A116-8AF29F82EB2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3" creationId="{FE331D39-0023-46A3-9406-7ED2C4C5796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4" creationId="{4AA6FB82-AD02-49CB-B982-0E472C9D952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5" creationId="{38ED8D06-0F4D-4F33-9EEA-8DC041BAEC5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6" creationId="{8CE69A0D-45AA-4097-B8C5-C9884395708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7" creationId="{E5DD3122-E0AD-42BA-BE18-793582DE908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8" creationId="{FDB21552-A1C2-40E4-9FA0-BB469F59557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49" creationId="{0688094F-BA83-4C82-AD6B-5CAAFE2B0FA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0" creationId="{5B3F2269-9FE4-42A4-A44F-3649C8DE7B4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1" creationId="{9D5015D3-8AF6-4A1D-82A1-42520CA1CAA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2" creationId="{D1B0EA68-525C-4500-88D5-C40C3A342A4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4" creationId="{CA3C3D11-F3AA-4955-B473-D53B4BE46E5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5" creationId="{604335AE-1FE1-411B-BA36-5B18AB1B425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6" creationId="{5D384D34-E80E-4BC5-A225-D279984BC35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7" creationId="{FE118AFF-7AE0-4348-8FFC-FC119B3C38D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8" creationId="{E87E61A7-D37E-413C-9EE4-7358F74B7AF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59" creationId="{E81566B8-E100-4F92-B93D-30368ABAA29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0" creationId="{34AB6C78-4C18-46D0-81B6-36A3F4CA3D2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2" creationId="{DB3DBC91-0F38-496D-A0A9-620B8DDC1CF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3" creationId="{2E768D24-D237-456C-BF66-BF5968FF410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4" creationId="{8A47C066-D71A-4067-B324-5660B8C0C1F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5" creationId="{C44551A7-8F60-4C18-BB2B-CE8938EFA82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6" creationId="{D4DDAC34-6946-443C-85DB-5F711CEAA75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8" creationId="{B67D61D2-9F6D-4C8B-B42B-4F36B79416B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69" creationId="{08925E5C-30D3-496B-AA20-3F02F3BA417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0" creationId="{95591F41-5DB8-4AD0-B1CA-659C087576A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2" creationId="{80017F7B-9894-492E-9BDB-975CD0AC299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3" creationId="{88C9DCF0-78CB-49A2-B69E-1BC453118E4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4" creationId="{D2A56E0A-5B01-4CFE-9E8C-77EADE03A7A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6" creationId="{2A1FB1C1-18C9-403E-AFC0-993BFB4C91A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7" creationId="{BED8C586-DE3E-4869-A8B7-B0E268AB118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8" creationId="{EC77170B-16D3-4295-BE2A-E92E4B34715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79" creationId="{1F661BC9-5367-46D0-956B-683E83AD5B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0" creationId="{CB73BDE6-B905-4CF5-BB52-9F09B9530BD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1" creationId="{930214C9-FF57-49F1-BE30-AA5899CBBE6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2" creationId="{97177EC0-05DA-4BED-A23E-A6095DCEF34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3" creationId="{7BECEBB7-33EC-4852-8779-AFC64079597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4" creationId="{21834822-95C3-4650-A2A8-2E16171C064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5" creationId="{2EBC0479-6289-474D-8DEA-762930ADF4F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6" creationId="{E0D1B66F-F943-46A0-B9A0-0E709F4D35A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7" creationId="{7596F5A2-1CD6-4AE0-B7EA-BEBFB9D889F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8" creationId="{FAC29146-AA77-4E84-9895-51AFBC6089C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89" creationId="{938AEFFE-4633-471F-9571-F8A48B9C7B6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0" creationId="{8BF6AB75-B6C4-4E43-89AA-E2F8CA74775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1" creationId="{ECF00F54-3000-440F-BABB-153C9836A21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2" creationId="{057AF3F6-4F12-4884-B61B-5DBB42D3CCC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3" creationId="{113441EE-6271-429E-9436-E108D22B2C4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4" creationId="{C3956E76-6241-4BAB-9C11-2BFC13BD025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5" creationId="{EE146E34-A6C8-4EEF-98AD-E305CA5C8AD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6" creationId="{1E04A7FB-2E68-4956-9A3A-FE3328194E9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7" creationId="{D103D4C3-662F-4CA9-9BA2-33F47E65418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8" creationId="{A323416E-DA67-4E03-8641-BD23D4DD631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599" creationId="{4E9BB6A8-F79E-4D63-A233-7A978FF06F3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0" creationId="{3A71290F-A206-45B3-8CBA-A18715AF750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1" creationId="{01FF76EF-1C58-4292-A2AB-C702628E8CE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2" creationId="{0DA96B51-3DC5-4FCD-9E2D-C6B5C143592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3" creationId="{74242B12-F365-4CDF-B4D8-7E77BBDF3F5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4" creationId="{0B0A3B9B-27EC-4BC9-89B3-F8CFC213BBD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5" creationId="{F3EAA9EF-A623-44B8-A808-711F64402BD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6" creationId="{147A3364-03A1-4BA7-B553-C5887421A79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7" creationId="{2BCFEA7B-CE07-4FB8-B777-2D76EA2B445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8" creationId="{5A9D91B8-50B6-4EB9-83A6-57ED19F2680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09" creationId="{1D9D6652-0A12-477F-9A88-B68C90AC4BF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10" creationId="{D695BF06-EFCF-4BA8-98BA-48C5CDDFBA3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11" creationId="{ECE685EE-70D5-4F0D-855F-FAA2D892C7E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12" creationId="{92AE3A18-5424-4818-BE0C-ED5AB934B11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17" creationId="{41135441-14B3-45A1-84F1-B9D542D269D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23" creationId="{DAB88F4B-8E0E-4B51-99A1-ED9822C7E2F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24" creationId="{2E40AAB8-D363-4AFD-AE5D-D91719B6539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25" creationId="{DE615A05-76CB-492F-B93B-91053B742EB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26" creationId="{EBFF3B52-0536-46D0-9AE0-6276DFB6BD6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27" creationId="{D27C2DDD-07B8-4EF3-B4F4-E4BD944BBEE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28" creationId="{908450E9-8695-4499-B2D7-509E2903B1C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29" creationId="{EA5326E9-1A27-4D5C-9C91-C59567F46D3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0" creationId="{413971BC-CE5F-4B65-9AFA-A8F3BE009D6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1" creationId="{696A76CF-9177-4234-9F68-1C7A4735CE4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2" creationId="{446648AA-124A-444B-8CD3-BF6A55154AE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3" creationId="{57D9F34D-B0B6-4384-8F37-1FAE0B2270F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4" creationId="{7417FD1B-C18A-464B-A3D4-8AC08D1ACE7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5" creationId="{549CCB23-531D-4EED-9E98-89CD73D814B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6" creationId="{3A2C2EF4-56A4-4812-AC9A-E8AB381559F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7" creationId="{5C30CE9A-265B-4AA0-83A5-2ECCDF2C3A0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8" creationId="{9F56EACA-8605-4BF8-8F11-4D63396AD2A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39" creationId="{496089C2-FC8C-41E0-9F59-010C0461462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0" creationId="{93CE88CA-8294-48D0-966A-5B7BACC39A0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1" creationId="{FAFF4C61-78C9-43CC-B18D-E89E66002FE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2" creationId="{45367035-85F0-4778-92AD-2BE09E35308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3" creationId="{4B153A9F-06DC-4EE5-8BC9-BCDD9E60CBA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4" creationId="{68956B7E-2E1F-4F4A-829A-48895F645F6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5" creationId="{2A8D07C1-1583-48E5-8FC5-86D2B2B6C0B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6" creationId="{3990106E-961B-471E-897C-BBF76EB84C8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7" creationId="{40F38111-CF35-4270-892F-6545905D8A3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8" creationId="{A0BCC703-00DA-4E0C-BA1A-63378393ABA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49" creationId="{D1A585C1-CB1E-49C8-8139-B9830CD29E9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0" creationId="{F5B622A5-5EFC-4149-8918-73E4F1E9773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1" creationId="{BEEE765D-A80C-4881-AB91-49595AC87C7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2" creationId="{3CCD53B1-A4E0-4EC4-AA75-BB764AB8CB4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3" creationId="{A2DF318A-2FCA-45DF-AC4B-D05559FB340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4" creationId="{D78196FF-6524-4793-B985-B72A25FE5EA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5" creationId="{5F429FB0-94FF-4365-A217-637F5AC99AC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6" creationId="{5F058741-7AA1-42B1-AA7F-929832EDADB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7" creationId="{5E65CE63-1A55-49D3-8702-96CAB0794B4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58" creationId="{599B2FC4-C222-42BF-82F1-00981730C9D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63" creationId="{8F1E7344-822C-4437-83CE-CEE281651BA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64" creationId="{4B7B268F-C2D2-428B-876A-183C145142D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65" creationId="{DDCB387F-F6E8-4BEE-A552-2F4C8CAE897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66" creationId="{0A5A9E33-6C07-45CA-B30A-7969A181B15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67" creationId="{68F485D2-2C7F-4C6B-A861-8EF0E828DA6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68" creationId="{C379D41E-926F-4583-96F6-1A6790F2C4A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69" creationId="{F4C5958F-EA23-4D39-85FA-921530AFAF4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70" creationId="{41CC536F-8C2E-4F0E-A236-EF07D7DA1E9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71" creationId="{8BFBA3BF-ABC7-415E-95F0-EA782A17B0E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72" creationId="{CF2F9054-4E7A-494E-BB6A-DA3B3F966D8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73" creationId="{7CF3DCA1-C935-448E-A201-4BDA6957302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74" creationId="{C03585F2-4FB0-4A05-ADB7-5147FA892B5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75" creationId="{F488FC53-410C-4A1D-9402-B4D57973794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76" creationId="{1D5E59BA-A01D-4638-9FD5-EFF8C083B15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85" creationId="{1D4F053D-0FCD-4E15-8599-006640E6213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86" creationId="{BBA46E90-07E3-49CD-AACA-34ACF440884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87" creationId="{300547F2-6F64-4BD0-988F-32C0EFEA0EF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88" creationId="{04988FFB-D5FF-4600-9110-C9EE61DCA82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89" creationId="{8C8F28BB-B0DE-4FF2-A06C-5720B01FDE2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0" creationId="{6E248A31-E91D-4AA6-A35A-7E01B0CC07A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1" creationId="{538269AA-493E-4403-9D71-861293D3667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2" creationId="{0A5CD8A4-3836-41A8-A584-2BA42FFA686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3" creationId="{0EF502DA-3EDD-4D2C-8174-762AFCFC334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4" creationId="{B7DFE944-513B-4F82-9B27-D74A9E0DEED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5" creationId="{267FD238-AD39-428C-B3C5-9C0D8DADDA8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6" creationId="{A809942A-0FF9-4D5B-8774-9A0AF1C2F4C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7" creationId="{1A052519-6465-4675-82A3-31B39D4231A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8" creationId="{F20717B1-B55E-4E39-AB8A-DF2B32006F4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699" creationId="{1B25C7C3-FB5E-43D1-858C-73539DE8B29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0" creationId="{0D54C0E2-9B30-4F6A-887A-25312DDDA69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1" creationId="{E42AE7B5-02A5-47FC-AF82-4CB2E846AA9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2" creationId="{62078FCA-016F-4C64-873F-E787218A8AB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3" creationId="{3DD12CD9-9BC4-41B5-9A71-44D9B0A4408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4" creationId="{3CBBA17C-D396-48D4-97F1-6AAE81EC8A0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5" creationId="{48EE1E35-204A-4630-B5F4-D77CB54BE5C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6" creationId="{B143F1C1-58F1-4BC6-B9D9-2D58E4B5891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7" creationId="{5704B892-14DE-47EB-B1C6-5A1E9EFC7D0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8" creationId="{F315A0D6-3987-4782-AAAE-C5ABE2FE12C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09" creationId="{77F0E73E-17A1-4E12-89D6-7EC19BF78A7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0" creationId="{314694BE-9ECE-47D1-9993-F7EC826A80E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1" creationId="{E9919A4A-7671-475C-A40C-02B33D6E0B5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2" creationId="{2F60A6B7-0F70-497A-96B5-820C30AE472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3" creationId="{4367685D-25F7-4CE0-B90F-1B34D48B5A5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4" creationId="{33B95CB1-354A-4ACC-9312-8A2494B70E1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5" creationId="{88314EFE-DB3F-4888-A3EA-A48DE01CA63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6" creationId="{D254DD21-6422-4953-8632-16644023E6E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7" creationId="{C8E069C8-9636-4247-8A51-E46D4D1DA60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8" creationId="{D44C5DD2-6BC9-46BA-BAB6-8AFA8738AD3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19" creationId="{B6AA612C-5BCB-4392-BF1D-F4264BBA15C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0" creationId="{AAFA9BFA-E139-469D-AFDA-BC7AC339AD2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1" creationId="{8489023F-4EA8-4F75-8259-BCAD24521E9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2" creationId="{FC0ABC0E-2CC3-40D3-A85E-7470D9E05F6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3" creationId="{ABE4EBD4-FAC5-410C-9244-D3E549235AF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4" creationId="{8AD4AA79-6031-48B4-AD32-7B0F1A963E3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5" creationId="{A11576A6-C07B-4233-9AFE-5DD6A837BD3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6" creationId="{C6363C79-1AEE-4B0B-B269-4ED2FF52053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7" creationId="{F19E1DEC-3329-4AB3-8DCF-7A5BC1A60D7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8" creationId="{A27FE81F-7949-471C-91DF-8B59E849728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29" creationId="{8796B0D3-ED82-4DEB-ADE8-8BDE1BBB91C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0" creationId="{A18BDDFA-DD67-40C0-960B-3CBB290BA85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1" creationId="{84B67B1D-1F6B-4C7D-8414-00570BDDCD8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2" creationId="{4C634480-1F6F-4662-BCC1-05193908514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3" creationId="{DA1BF017-0EBC-475C-8A4A-7C05DB26A67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4" creationId="{4CD587A5-7CB7-4100-B2DF-1CAACDCFC79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5" creationId="{69E7EB58-4FFA-4809-9006-171ECC3B9A3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6" creationId="{C4358BD5-2E6D-42F7-A652-A97C8F868EE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7" creationId="{09159C9F-B284-410C-A2E2-7A809BD9151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8" creationId="{1D5D4E33-3676-4888-9E33-5CA18DE33C3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39" creationId="{41FD80A7-9C4C-4678-A6C6-8D0DDB5B868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0" creationId="{53A33210-C92E-4BBB-9412-993DE81FD20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1" creationId="{E1332B5A-386A-46CD-AD2B-6B6AF45F474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2" creationId="{C8EFDF55-18DD-49FB-8E54-778128F0191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3" creationId="{99BA1829-78A4-44AA-8C92-77E5DE9EB96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4" creationId="{8FA9FA55-5F1C-4325-AAAB-FC1D495E584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5" creationId="{648EE61A-8AE0-4D7F-9179-2F8C93DD6D1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6" creationId="{EAEBFF44-200F-43A6-B626-1542F0733F2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7" creationId="{468C85E6-C697-4D8D-8B56-F0493702E91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8" creationId="{8764950E-BD46-4002-B82E-1B5296154742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49" creationId="{481CB9AD-7833-4C8F-9154-9B901FBD9A9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0" creationId="{7D39E9A9-EAB6-4191-84B0-FC370CEC795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1" creationId="{B58B4B67-6EE3-40DD-82C1-05181A3B524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2" creationId="{07F1C8F6-0427-4A32-96F0-9FC7EA62D2D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3" creationId="{861730B5-728C-4522-A9D5-79DE12273E1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4" creationId="{627D1A20-C946-4259-AF53-3C4D85A171B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5" creationId="{A420E2AC-0DF1-45BD-91F9-B3070E1CF45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6" creationId="{E1B157BC-BC16-4BBF-A5D4-FD684CBDF83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7" creationId="{43557AE9-4C7E-4447-9DFE-A22E1DF83FE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8" creationId="{8503735B-50B7-4B3B-834C-EA9678C605F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59" creationId="{8DD3F432-A450-4998-AB85-8E950694FA4B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0" creationId="{040CB572-4C57-44F6-BBBB-F9A67B9F4B0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1" creationId="{25632779-1AD6-4F07-BADD-1D611BEA5C6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2" creationId="{B336A245-747A-4183-B19D-6D625483B0E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3" creationId="{E211DF99-8618-435C-B85A-C3826AB8F69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4" creationId="{9156E12B-A5BC-490A-9F2D-94B236E5F5A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5" creationId="{B06687D6-2E8E-494D-8415-7E1EA5F409B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6" creationId="{50A2ECB5-9470-4803-9D40-4B53162CFF2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7" creationId="{481BE0C5-5CFD-4801-BE7C-2427CA6EE0B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8" creationId="{3B1B56D1-7814-4D88-A588-9AD081C6F55F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69" creationId="{BD7CAEAF-05D4-43CA-9223-2C33DFF5682E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0" creationId="{4E420E91-CA9E-4AC4-B9C3-A67BD397BD5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1" creationId="{C70B4DE8-E963-4D51-B431-6821262CD1F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2" creationId="{6F43C6A8-AE2D-47E1-9416-B7D6B5226E1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3" creationId="{66ABF0C2-B2AB-4A9B-83A7-BBD0CB6CDB35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4" creationId="{8D19809C-E8F6-4036-9BB6-7095C523B2D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5" creationId="{BD3DFA3A-C834-4D68-9E98-ECE2CE75E39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6" creationId="{11571269-F2D1-417B-884E-9743448952B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7" creationId="{8B714239-001D-416B-B368-5972FC9DB38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8" creationId="{EA2F2B23-F398-4758-8BDF-FBBA209FA80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79" creationId="{8CD7E407-2ED4-4851-B0E5-1D17CCC0D41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0" creationId="{59A00927-89AB-41F6-B9AE-1970D156236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1" creationId="{520FE002-E657-4C5E-B136-B3DD3256A3A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2" creationId="{1E101015-805C-4C38-A6D6-46484F84B184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3" creationId="{BD7F79A1-36C9-4ABE-B543-100C5AA736E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4" creationId="{2008D238-59B1-43ED-A864-E7E15D62BB90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5" creationId="{24712822-0E4B-41FF-B6BB-B1984224144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6" creationId="{FB4319FF-67F7-4D38-9952-7EFFDF27481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7" creationId="{F423011F-DEC7-448C-9EB4-5A20C8628589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8" creationId="{74540E62-76DF-4FFA-B34B-49819D496EFA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89" creationId="{20C63883-85BB-420E-9FE1-CCFCE88B03D3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0" creationId="{CE0BA5FE-6BF4-4DFA-8CC9-D6EC5E990EA1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1" creationId="{E92E4ABE-9AE3-43B9-85A5-1ED74D561066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2" creationId="{B730371A-0464-4396-A6D4-413E35E90A9C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3" creationId="{AC228F13-825D-4DBD-BC41-30C58C346847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4" creationId="{866DC906-4D9C-46E9-9E3A-62B0ACFD0B08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5" creationId="{A51818CF-D31C-4A7C-A3E6-1FA071E56B2D}"/>
          </ac:spMkLst>
        </pc:spChg>
        <pc:spChg chg="mod">
          <ac:chgData name="Timo Mühlhaus" userId="1b6b3aba618dadac" providerId="LiveId" clId="{35BF354D-F53D-4911-AB91-B6201C43AD86}" dt="2021-06-10T16:01:15.602" v="393"/>
          <ac:spMkLst>
            <pc:docMk/>
            <pc:sldMk cId="2843648932" sldId="600"/>
            <ac:spMk id="796" creationId="{B56B0A9B-CE5A-4E33-B2FF-D03FD4BCCB33}"/>
          </ac:spMkLst>
        </pc:spChg>
        <pc:grpChg chg="del">
          <ac:chgData name="Timo Mühlhaus" userId="1b6b3aba618dadac" providerId="LiveId" clId="{35BF354D-F53D-4911-AB91-B6201C43AD86}" dt="2021-06-10T16:01:12.016" v="391" actId="478"/>
          <ac:grpSpMkLst>
            <pc:docMk/>
            <pc:sldMk cId="2843648932" sldId="600"/>
            <ac:grpSpMk id="43" creationId="{A19257C3-2EAE-417A-9EDC-75E8CFA929B5}"/>
          </ac:grpSpMkLst>
        </pc:grpChg>
        <pc:grpChg chg="add mod">
          <ac:chgData name="Timo Mühlhaus" userId="1b6b3aba618dadac" providerId="LiveId" clId="{35BF354D-F53D-4911-AB91-B6201C43AD86}" dt="2021-06-10T16:01:19.723" v="394" actId="1076"/>
          <ac:grpSpMkLst>
            <pc:docMk/>
            <pc:sldMk cId="2843648932" sldId="600"/>
            <ac:grpSpMk id="45" creationId="{DDA737C5-E45E-4A91-9A69-DFBD07B45298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0" creationId="{95BB082B-FAA7-412B-AA1C-6CC4EA0AE94A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1" creationId="{2CAB789F-2E78-4C3D-8DC5-60AEDF7B6B2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2" creationId="{736E2894-728E-48E1-9B84-5BE87C4D4F1A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3" creationId="{F71C74C6-F997-4E6D-8466-6480BECCABD5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4" creationId="{9C1EB78E-4A9D-41D2-9B70-59B20E1385A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5" creationId="{01B69B7C-85A1-4A7F-ACE8-52DD9F43A51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6" creationId="{29272110-F486-4BC0-BAEE-A22E2E07E16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7" creationId="{9CF265D1-A042-497C-99CB-D39B260D627D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9" creationId="{3D4B49DC-CC5F-45DA-B67E-6A50DB3F151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2" creationId="{75EAA688-2C2D-42A5-8201-ECC3D64D5FDD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3" creationId="{58AA534A-70ED-4A01-AD38-BF634975B5E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4" creationId="{F32F2B4A-27B8-4ACE-9654-13F1454CE923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5" creationId="{2811CD21-948C-496E-8F4A-01402D1D3B41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6" creationId="{E1AE32D3-D89C-40F8-887B-764CD9990B64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7" creationId="{DD22CE27-0BD9-4ECE-8A31-A1AFCCF741A4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8" creationId="{80E85ADD-DB07-4E77-908D-D9D26EF062B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9" creationId="{9356CBA1-A48C-4A37-936C-1D057A40757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0" creationId="{EEEDCBF4-87C1-45FB-BF29-BF2CFAC91C0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1" creationId="{84F1AC6E-AB8D-436A-94CA-1E6D90C99F39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2" creationId="{935AB721-3550-498A-87CE-E18CE3DE4935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3" creationId="{EA1D8A48-2F7F-4674-A575-AD6556D90574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4" creationId="{B99563BE-16D4-4960-94DB-5449DD33692A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5" creationId="{F50B1093-E85A-4218-8789-84390C4F0005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6" creationId="{351889D3-323C-4E79-B4CB-7C4EC58F4A3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78" creationId="{14BC1E8D-012F-42E9-889F-267783314A21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94" creationId="{CBB07323-C3C3-4317-AE11-52FBEEE905B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37" creationId="{D4FCEFFE-1E0C-402F-856A-DCC08F2D9AD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38" creationId="{F70ECC2B-374F-4E71-8736-D797334FE6C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39" creationId="{154109DD-4493-499D-970A-C786B4ADF40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2" creationId="{75A4E5CD-F4DB-4881-85D8-236E89FB52FC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3" creationId="{33341371-2F30-4D21-A77F-BAE23D4E4DAD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4" creationId="{405AEAC4-966C-40E8-8FBE-5D2121749498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5" creationId="{A984281A-75D2-4674-B80E-03259218B8A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6" creationId="{E1F1622C-E2F1-46C8-A909-AF3EDC0E0604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7" creationId="{4E158464-CD80-428A-89C7-7A4E69DE5A5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8" creationId="{9228AC6C-D349-4802-9C1C-A8713C0C6AEA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49" creationId="{82A74F00-B7E9-49E0-9C9A-56DB2553E1E9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50" creationId="{F14AAA0C-ABFB-49E7-9971-61D6BF87226A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151" creationId="{3781CFA0-FDD4-47A8-BE3D-40B80EF79BC3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1" creationId="{3569167F-87AF-4F89-9CA8-072144C53F6C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2" creationId="{7611B06C-874C-4D1C-9DF4-A99C9B211B2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3" creationId="{57B36E25-1FB0-466B-A904-A5C41D1A9D4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4" creationId="{231CA2CF-2BF8-4A2B-BBF3-2B04619FE7E3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5" creationId="{DAC96381-1195-407E-BADE-351958CDDE2D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6" creationId="{F595F7C8-8EF3-47E6-A7BC-BC9C1AB9BDB8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7" creationId="{8B6F64B9-19C6-44B1-B4BF-39E4A2AD18A6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258" creationId="{4D6DFB66-1503-4602-ADB3-7C07B8F228F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373" creationId="{9CA2A0ED-DF0F-4D8E-B055-E74D52300D56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374" creationId="{AD4539B3-99F0-4EB7-86A2-D534BE140CAC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375" creationId="{1370EF77-B37A-4445-BB4D-502414A057E1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376" creationId="{8F4997D7-CA78-4AAF-AC6C-79AFACB615C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377" creationId="{3DCBAB89-EFFD-4428-B9B4-F055221D499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2" creationId="{0BBF9454-5EE4-409D-94A9-B45676F7F251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3" creationId="{9DA2E294-4459-415A-87DF-2D84895EA4B3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4" creationId="{12D2642D-8D69-4DBD-A2FD-535E708EFC2A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5" creationId="{70F79C94-C8E0-4577-A4D3-0553A2D34BB9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6" creationId="{E3F2286A-B59B-4AD8-8D30-71277321611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7" creationId="{BFF61CED-9C86-4109-80C0-89CBC6B3EDD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8" creationId="{C1A83DB6-C332-4DA4-956D-A2F22E6AC90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49" creationId="{A7A6AD4C-D7DA-4204-A4D2-D15721BC8DD6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50" creationId="{3D697D4E-17FB-4EF5-864A-C3795FEA01D9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51" creationId="{9D58043C-24E3-4879-8327-13228C81F23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75" creationId="{62EA4E61-2B09-4FE9-A831-0790558C367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76" creationId="{64B27382-02DD-4110-A1C4-3CE42BF8208C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77" creationId="{E4EEA428-1DE9-4B9B-8009-0481F51FFAC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78" creationId="{2F3CA4E6-33AF-47A3-9267-DCEEC3DCD16C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79" creationId="{0AD4C024-6CDA-49BB-8458-82537E17696D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80" creationId="{EBC70255-BD2A-4DD1-92DC-446B52F6283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81" creationId="{CE4C203B-6EB3-474A-A0A7-8F5A52711C45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82" creationId="{115A5E22-05CB-4F26-8981-A74E0742755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83" creationId="{5231A685-8417-492A-AA86-655D5BCD91C9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484" creationId="{D8B02864-B2E1-4D1D-964A-3CDDA6732589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53" creationId="{9DB111B3-1EF8-444E-938D-B26F3E86FCD6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61" creationId="{D05B0742-3C86-40B6-BD1E-DF333A314863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67" creationId="{A81A0A51-DC7F-4A9B-BC61-50C74C04DBF2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71" creationId="{F8232F8A-A508-4CCB-ACA6-BF51F17A849D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575" creationId="{DEBBCBBF-4D2C-40CA-A75E-800967DDA8A4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13" creationId="{45B181E0-A03D-46EF-A1AD-039127CBAE81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14" creationId="{57831C3B-4BB3-43E5-B832-184EADC097F4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15" creationId="{7AD0E777-501D-466F-A683-5A5888F9CCB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16" creationId="{E098250D-62CD-4104-AA6F-CA54620946E6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18" creationId="{41436525-B04B-4780-9FF0-BB7099665583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19" creationId="{B7FC9A13-AD40-49CB-AF57-F1F477DC335F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20" creationId="{30408521-00A6-46CC-BD17-F8A076A73A4D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21" creationId="{B0DA3FE4-B948-4984-A420-484D749700E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22" creationId="{18D2B994-257D-40B9-BCCA-AD2A4865B21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59" creationId="{8E1996B5-AAF3-474C-9613-7D14C2515092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61" creationId="{BFF0098D-C110-43B0-86F9-580D5F5C9C6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62" creationId="{C06A4B50-2307-456D-B14D-804D474FD948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77" creationId="{166BFB37-1137-4604-AD23-8C6636DDC757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78" creationId="{50FB1864-14A9-4DD7-8C73-9E7E6AD80E4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79" creationId="{96454C94-4361-419F-9006-5B568321C020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80" creationId="{352F7911-5A1A-4207-BF2F-FB43AB03B1BC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81" creationId="{AC5503AA-39EC-41CA-A721-D8BAC56F3E8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82" creationId="{B15589DB-A46A-44D3-BDD5-04B45A0AC69B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83" creationId="{8DC99622-C162-47E5-AB0F-21150AAE60AE}"/>
          </ac:grpSpMkLst>
        </pc:grpChg>
        <pc:grpChg chg="mod">
          <ac:chgData name="Timo Mühlhaus" userId="1b6b3aba618dadac" providerId="LiveId" clId="{35BF354D-F53D-4911-AB91-B6201C43AD86}" dt="2021-06-10T16:01:15.602" v="393"/>
          <ac:grpSpMkLst>
            <pc:docMk/>
            <pc:sldMk cId="2843648932" sldId="600"/>
            <ac:grpSpMk id="684" creationId="{DF90AAB0-D202-4B5D-83E5-A1486104C35B}"/>
          </ac:grpSpMkLst>
        </pc:grpChg>
        <pc:picChg chg="del">
          <ac:chgData name="Timo Mühlhaus" userId="1b6b3aba618dadac" providerId="LiveId" clId="{35BF354D-F53D-4911-AB91-B6201C43AD86}" dt="2021-06-10T16:01:12.016" v="391" actId="478"/>
          <ac:picMkLst>
            <pc:docMk/>
            <pc:sldMk cId="2843648932" sldId="600"/>
            <ac:picMk id="8" creationId="{5C3E7210-0B7B-42A6-8654-901B31AF6867}"/>
          </ac:picMkLst>
        </pc:picChg>
        <pc:picChg chg="del">
          <ac:chgData name="Timo Mühlhaus" userId="1b6b3aba618dadac" providerId="LiveId" clId="{35BF354D-F53D-4911-AB91-B6201C43AD86}" dt="2021-06-10T16:01:12.016" v="391" actId="478"/>
          <ac:picMkLst>
            <pc:docMk/>
            <pc:sldMk cId="2843648932" sldId="600"/>
            <ac:picMk id="13" creationId="{94426A17-3876-4214-AC31-0136E6D10CD6}"/>
          </ac:picMkLst>
        </pc:picChg>
        <pc:picChg chg="del">
          <ac:chgData name="Timo Mühlhaus" userId="1b6b3aba618dadac" providerId="LiveId" clId="{35BF354D-F53D-4911-AB91-B6201C43AD86}" dt="2021-06-10T16:01:12.016" v="391" actId="478"/>
          <ac:picMkLst>
            <pc:docMk/>
            <pc:sldMk cId="2843648932" sldId="600"/>
            <ac:picMk id="44" creationId="{6C180135-A49F-4BE8-A6CD-94BE8F9A14DA}"/>
          </ac:picMkLst>
        </pc:picChg>
        <pc:picChg chg="mod">
          <ac:chgData name="Timo Mühlhaus" userId="1b6b3aba618dadac" providerId="LiveId" clId="{35BF354D-F53D-4911-AB91-B6201C43AD86}" dt="2021-06-10T16:01:15.602" v="393"/>
          <ac:picMkLst>
            <pc:docMk/>
            <pc:sldMk cId="2843648932" sldId="600"/>
            <ac:picMk id="660" creationId="{59FCA327-4A37-44B5-9A75-043BF5287CED}"/>
          </ac:picMkLst>
        </pc:picChg>
      </pc:sldChg>
      <pc:sldChg chg="addSp delSp modSp mod ord">
        <pc:chgData name="Timo Mühlhaus" userId="1b6b3aba618dadac" providerId="LiveId" clId="{35BF354D-F53D-4911-AB91-B6201C43AD86}" dt="2021-06-15T16:16:43.273" v="6048" actId="6549"/>
        <pc:sldMkLst>
          <pc:docMk/>
          <pc:sldMk cId="2445074393" sldId="605"/>
        </pc:sldMkLst>
        <pc:spChg chg="mod">
          <ac:chgData name="Timo Mühlhaus" userId="1b6b3aba618dadac" providerId="LiveId" clId="{35BF354D-F53D-4911-AB91-B6201C43AD86}" dt="2021-06-13T15:58:05.566" v="4190" actId="20577"/>
          <ac:spMkLst>
            <pc:docMk/>
            <pc:sldMk cId="2445074393" sldId="605"/>
            <ac:spMk id="2" creationId="{00000000-0000-0000-0000-000000000000}"/>
          </ac:spMkLst>
        </pc:spChg>
        <pc:spChg chg="del">
          <ac:chgData name="Timo Mühlhaus" userId="1b6b3aba618dadac" providerId="LiveId" clId="{35BF354D-F53D-4911-AB91-B6201C43AD86}" dt="2021-06-13T14:23:45.358" v="3963" actId="478"/>
          <ac:spMkLst>
            <pc:docMk/>
            <pc:sldMk cId="2445074393" sldId="605"/>
            <ac:spMk id="4" creationId="{00000000-0000-0000-0000-000000000000}"/>
          </ac:spMkLst>
        </pc:spChg>
        <pc:spChg chg="mod">
          <ac:chgData name="Timo Mühlhaus" userId="1b6b3aba618dadac" providerId="LiveId" clId="{35BF354D-F53D-4911-AB91-B6201C43AD86}" dt="2021-06-15T08:37:37.528" v="5075" actId="165"/>
          <ac:spMkLst>
            <pc:docMk/>
            <pc:sldMk cId="2445074393" sldId="605"/>
            <ac:spMk id="120" creationId="{6120A49F-D67B-4DD3-8CD0-C274D0549874}"/>
          </ac:spMkLst>
        </pc:spChg>
        <pc:spChg chg="mod">
          <ac:chgData name="Timo Mühlhaus" userId="1b6b3aba618dadac" providerId="LiveId" clId="{35BF354D-F53D-4911-AB91-B6201C43AD86}" dt="2021-06-15T08:37:37.528" v="5075" actId="165"/>
          <ac:spMkLst>
            <pc:docMk/>
            <pc:sldMk cId="2445074393" sldId="605"/>
            <ac:spMk id="122" creationId="{6836EB4B-DB84-471A-A76A-3C830ADBEE9A}"/>
          </ac:spMkLst>
        </pc:spChg>
        <pc:spChg chg="mod">
          <ac:chgData name="Timo Mühlhaus" userId="1b6b3aba618dadac" providerId="LiveId" clId="{35BF354D-F53D-4911-AB91-B6201C43AD86}" dt="2021-06-15T08:37:37.528" v="5075" actId="165"/>
          <ac:spMkLst>
            <pc:docMk/>
            <pc:sldMk cId="2445074393" sldId="605"/>
            <ac:spMk id="123" creationId="{C414701C-6377-4BF7-8BC5-082042DFE9CF}"/>
          </ac:spMkLst>
        </pc:spChg>
        <pc:spChg chg="mod">
          <ac:chgData name="Timo Mühlhaus" userId="1b6b3aba618dadac" providerId="LiveId" clId="{35BF354D-F53D-4911-AB91-B6201C43AD86}" dt="2021-06-15T08:37:37.528" v="5075" actId="165"/>
          <ac:spMkLst>
            <pc:docMk/>
            <pc:sldMk cId="2445074393" sldId="605"/>
            <ac:spMk id="124" creationId="{D7D9596A-80A9-46D5-93FE-566858FBEA91}"/>
          </ac:spMkLst>
        </pc:spChg>
        <pc:spChg chg="mod">
          <ac:chgData name="Timo Mühlhaus" userId="1b6b3aba618dadac" providerId="LiveId" clId="{35BF354D-F53D-4911-AB91-B6201C43AD86}" dt="2021-06-15T08:37:37.528" v="5075" actId="165"/>
          <ac:spMkLst>
            <pc:docMk/>
            <pc:sldMk cId="2445074393" sldId="605"/>
            <ac:spMk id="134" creationId="{F3E95725-A234-4252-B6FD-8BDBE1981D82}"/>
          </ac:spMkLst>
        </pc:spChg>
        <pc:spChg chg="mod">
          <ac:chgData name="Timo Mühlhaus" userId="1b6b3aba618dadac" providerId="LiveId" clId="{35BF354D-F53D-4911-AB91-B6201C43AD86}" dt="2021-06-15T08:37:37.528" v="5075" actId="165"/>
          <ac:spMkLst>
            <pc:docMk/>
            <pc:sldMk cId="2445074393" sldId="605"/>
            <ac:spMk id="135" creationId="{ACCB2D0C-CF9E-45CF-88D6-EEA62935B6B1}"/>
          </ac:spMkLst>
        </pc:spChg>
        <pc:spChg chg="mod">
          <ac:chgData name="Timo Mühlhaus" userId="1b6b3aba618dadac" providerId="LiveId" clId="{35BF354D-F53D-4911-AB91-B6201C43AD86}" dt="2021-06-15T08:37:37.528" v="5075" actId="165"/>
          <ac:spMkLst>
            <pc:docMk/>
            <pc:sldMk cId="2445074393" sldId="605"/>
            <ac:spMk id="136" creationId="{6807BA22-4583-4B05-9ADC-5FA5CC4927F5}"/>
          </ac:spMkLst>
        </pc:spChg>
        <pc:spChg chg="add del mod">
          <ac:chgData name="Timo Mühlhaus" userId="1b6b3aba618dadac" providerId="LiveId" clId="{35BF354D-F53D-4911-AB91-B6201C43AD86}" dt="2021-06-15T14:42:34.880" v="5926" actId="478"/>
          <ac:spMkLst>
            <pc:docMk/>
            <pc:sldMk cId="2445074393" sldId="605"/>
            <ac:spMk id="187" creationId="{681469EF-6223-4C77-B0FD-B4328348F7B8}"/>
          </ac:spMkLst>
        </pc:spChg>
        <pc:spChg chg="add del mod">
          <ac:chgData name="Timo Mühlhaus" userId="1b6b3aba618dadac" providerId="LiveId" clId="{35BF354D-F53D-4911-AB91-B6201C43AD86}" dt="2021-06-13T14:23:40.366" v="3962"/>
          <ac:spMkLst>
            <pc:docMk/>
            <pc:sldMk cId="2445074393" sldId="605"/>
            <ac:spMk id="187" creationId="{CAB3F024-4A37-4378-BE74-440522956426}"/>
          </ac:spMkLst>
        </pc:spChg>
        <pc:spChg chg="add del mod">
          <ac:chgData name="Timo Mühlhaus" userId="1b6b3aba618dadac" providerId="LiveId" clId="{35BF354D-F53D-4911-AB91-B6201C43AD86}" dt="2021-06-15T08:46:10.755" v="5111" actId="478"/>
          <ac:spMkLst>
            <pc:docMk/>
            <pc:sldMk cId="2445074393" sldId="605"/>
            <ac:spMk id="187" creationId="{EA3BA667-6826-4E99-AA22-F3AD477CF6EB}"/>
          </ac:spMkLst>
        </pc:spChg>
        <pc:spChg chg="add mod">
          <ac:chgData name="Timo Mühlhaus" userId="1b6b3aba618dadac" providerId="LiveId" clId="{35BF354D-F53D-4911-AB91-B6201C43AD86}" dt="2021-06-15T16:16:43.273" v="6048" actId="6549"/>
          <ac:spMkLst>
            <pc:docMk/>
            <pc:sldMk cId="2445074393" sldId="605"/>
            <ac:spMk id="188" creationId="{E66681C3-6DD4-49BB-A61D-AAC463770B48}"/>
          </ac:spMkLst>
        </pc:spChg>
        <pc:spChg chg="add mod">
          <ac:chgData name="Timo Mühlhaus" userId="1b6b3aba618dadac" providerId="LiveId" clId="{35BF354D-F53D-4911-AB91-B6201C43AD86}" dt="2021-06-13T14:23:58.739" v="3964"/>
          <ac:spMkLst>
            <pc:docMk/>
            <pc:sldMk cId="2445074393" sldId="605"/>
            <ac:spMk id="200" creationId="{03CEC7F8-80C5-414C-8C2F-56E763E833EB}"/>
          </ac:spMkLst>
        </pc:spChg>
        <pc:spChg chg="add mod">
          <ac:chgData name="Timo Mühlhaus" userId="1b6b3aba618dadac" providerId="LiveId" clId="{35BF354D-F53D-4911-AB91-B6201C43AD86}" dt="2021-06-15T08:37:29.059" v="5072" actId="1076"/>
          <ac:spMkLst>
            <pc:docMk/>
            <pc:sldMk cId="2445074393" sldId="605"/>
            <ac:spMk id="201" creationId="{5DC6C796-63E6-4F8D-B192-50F608BD0440}"/>
          </ac:spMkLst>
        </pc:spChg>
        <pc:spChg chg="add mod">
          <ac:chgData name="Timo Mühlhaus" userId="1b6b3aba618dadac" providerId="LiveId" clId="{35BF354D-F53D-4911-AB91-B6201C43AD86}" dt="2021-06-15T08:37:29.059" v="5072" actId="1076"/>
          <ac:spMkLst>
            <pc:docMk/>
            <pc:sldMk cId="2445074393" sldId="605"/>
            <ac:spMk id="202" creationId="{2725080D-2AAF-45CB-831B-E078FE2E5452}"/>
          </ac:spMkLst>
        </pc:spChg>
        <pc:spChg chg="add del mod">
          <ac:chgData name="Timo Mühlhaus" userId="1b6b3aba618dadac" providerId="LiveId" clId="{35BF354D-F53D-4911-AB91-B6201C43AD86}" dt="2021-06-15T08:37:23.935" v="5071" actId="478"/>
          <ac:spMkLst>
            <pc:docMk/>
            <pc:sldMk cId="2445074393" sldId="605"/>
            <ac:spMk id="204" creationId="{8350860D-C628-4E18-AB50-541F0427C5AB}"/>
          </ac:spMkLst>
        </pc:spChg>
        <pc:spChg chg="add mod">
          <ac:chgData name="Timo Mühlhaus" userId="1b6b3aba618dadac" providerId="LiveId" clId="{35BF354D-F53D-4911-AB91-B6201C43AD86}" dt="2021-06-15T08:38:03.578" v="5082" actId="164"/>
          <ac:spMkLst>
            <pc:docMk/>
            <pc:sldMk cId="2445074393" sldId="605"/>
            <ac:spMk id="205" creationId="{DA423E6E-E3D5-4B16-B08D-589429712779}"/>
          </ac:spMkLst>
        </pc:spChg>
        <pc:spChg chg="add mod">
          <ac:chgData name="Timo Mühlhaus" userId="1b6b3aba618dadac" providerId="LiveId" clId="{35BF354D-F53D-4911-AB91-B6201C43AD86}" dt="2021-06-15T08:38:03.578" v="5082" actId="164"/>
          <ac:spMkLst>
            <pc:docMk/>
            <pc:sldMk cId="2445074393" sldId="605"/>
            <ac:spMk id="206" creationId="{4C92818F-DE63-4ABB-9C67-96233C1CA08F}"/>
          </ac:spMkLst>
        </pc:spChg>
        <pc:spChg chg="mod topLvl">
          <ac:chgData name="Timo Mühlhaus" userId="1b6b3aba618dadac" providerId="LiveId" clId="{35BF354D-F53D-4911-AB91-B6201C43AD86}" dt="2021-06-15T08:41:06.279" v="5102" actId="1037"/>
          <ac:spMkLst>
            <pc:docMk/>
            <pc:sldMk cId="2445074393" sldId="605"/>
            <ac:spMk id="208" creationId="{0D3E6775-79FE-4A34-AFB2-33DCC99DD0A4}"/>
          </ac:spMkLst>
        </pc:spChg>
        <pc:spChg chg="del mod topLvl">
          <ac:chgData name="Timo Mühlhaus" userId="1b6b3aba618dadac" providerId="LiveId" clId="{35BF354D-F53D-4911-AB91-B6201C43AD86}" dt="2021-06-15T08:38:34.783" v="5090" actId="478"/>
          <ac:spMkLst>
            <pc:docMk/>
            <pc:sldMk cId="2445074393" sldId="605"/>
            <ac:spMk id="209" creationId="{8984231B-5623-4041-B0B7-04561D8E42D8}"/>
          </ac:spMkLst>
        </pc:spChg>
        <pc:spChg chg="add mod">
          <ac:chgData name="Timo Mühlhaus" userId="1b6b3aba618dadac" providerId="LiveId" clId="{35BF354D-F53D-4911-AB91-B6201C43AD86}" dt="2021-06-15T08:41:47.338" v="5105" actId="1076"/>
          <ac:spMkLst>
            <pc:docMk/>
            <pc:sldMk cId="2445074393" sldId="605"/>
            <ac:spMk id="210" creationId="{3D1E8846-3DCB-4B0A-BAE2-5585E9F374C6}"/>
          </ac:spMkLst>
        </pc:spChg>
        <pc:spChg chg="add mod">
          <ac:chgData name="Timo Mühlhaus" userId="1b6b3aba618dadac" providerId="LiveId" clId="{35BF354D-F53D-4911-AB91-B6201C43AD86}" dt="2021-06-15T08:46:04.404" v="5110" actId="1076"/>
          <ac:spMkLst>
            <pc:docMk/>
            <pc:sldMk cId="2445074393" sldId="605"/>
            <ac:spMk id="211" creationId="{06D03E50-102F-4E44-B563-63CF7CCD054B}"/>
          </ac:spMkLst>
        </pc:spChg>
        <pc:grpChg chg="add mod">
          <ac:chgData name="Timo Mühlhaus" userId="1b6b3aba618dadac" providerId="LiveId" clId="{35BF354D-F53D-4911-AB91-B6201C43AD86}" dt="2021-06-15T08:38:11.685" v="5083" actId="1076"/>
          <ac:grpSpMkLst>
            <pc:docMk/>
            <pc:sldMk cId="2445074393" sldId="605"/>
            <ac:grpSpMk id="4" creationId="{38FC8F4F-023B-4442-8FD5-D521FF9FE389}"/>
          </ac:grpSpMkLst>
        </pc:grpChg>
        <pc:grpChg chg="del">
          <ac:chgData name="Timo Mühlhaus" userId="1b6b3aba618dadac" providerId="LiveId" clId="{35BF354D-F53D-4911-AB91-B6201C43AD86}" dt="2021-06-15T08:37:37.528" v="5075" actId="165"/>
          <ac:grpSpMkLst>
            <pc:docMk/>
            <pc:sldMk cId="2445074393" sldId="605"/>
            <ac:grpSpMk id="116" creationId="{90E4AAE1-30AC-40F8-B47F-A1BBD3F6E271}"/>
          </ac:grpSpMkLst>
        </pc:grpChg>
        <pc:grpChg chg="mod topLvl">
          <ac:chgData name="Timo Mühlhaus" userId="1b6b3aba618dadac" providerId="LiveId" clId="{35BF354D-F53D-4911-AB91-B6201C43AD86}" dt="2021-06-15T08:39:07.844" v="5092" actId="1076"/>
          <ac:grpSpMkLst>
            <pc:docMk/>
            <pc:sldMk cId="2445074393" sldId="605"/>
            <ac:grpSpMk id="117" creationId="{9949F4E7-8877-4BFF-97D9-D67F59AEE2A0}"/>
          </ac:grpSpMkLst>
        </pc:grpChg>
        <pc:grpChg chg="mod topLvl">
          <ac:chgData name="Timo Mühlhaus" userId="1b6b3aba618dadac" providerId="LiveId" clId="{35BF354D-F53D-4911-AB91-B6201C43AD86}" dt="2021-06-15T08:37:37.528" v="5075" actId="165"/>
          <ac:grpSpMkLst>
            <pc:docMk/>
            <pc:sldMk cId="2445074393" sldId="605"/>
            <ac:grpSpMk id="119" creationId="{45F0F708-175F-4995-A104-E7DF2A15EDC4}"/>
          </ac:grpSpMkLst>
        </pc:grpChg>
        <pc:grpChg chg="mod">
          <ac:chgData name="Timo Mühlhaus" userId="1b6b3aba618dadac" providerId="LiveId" clId="{35BF354D-F53D-4911-AB91-B6201C43AD86}" dt="2021-06-15T08:37:37.528" v="5075" actId="165"/>
          <ac:grpSpMkLst>
            <pc:docMk/>
            <pc:sldMk cId="2445074393" sldId="605"/>
            <ac:grpSpMk id="121" creationId="{888EBA98-0C3E-4E42-9E4F-C627925DA26F}"/>
          </ac:grpSpMkLst>
        </pc:grpChg>
        <pc:grpChg chg="add del mod">
          <ac:chgData name="Timo Mühlhaus" userId="1b6b3aba618dadac" providerId="LiveId" clId="{35BF354D-F53D-4911-AB91-B6201C43AD86}" dt="2021-06-15T08:38:34.783" v="5090" actId="478"/>
          <ac:grpSpMkLst>
            <pc:docMk/>
            <pc:sldMk cId="2445074393" sldId="605"/>
            <ac:grpSpMk id="207" creationId="{CEE70098-D094-423F-AB29-2EFFA5EE739B}"/>
          </ac:grpSpMkLst>
        </pc:grpChg>
        <pc:picChg chg="mod topLvl">
          <ac:chgData name="Timo Mühlhaus" userId="1b6b3aba618dadac" providerId="LiveId" clId="{35BF354D-F53D-4911-AB91-B6201C43AD86}" dt="2021-06-15T08:39:11.778" v="5093" actId="1076"/>
          <ac:picMkLst>
            <pc:docMk/>
            <pc:sldMk cId="2445074393" sldId="605"/>
            <ac:picMk id="118" creationId="{4D3256A7-36EF-4BD9-A18D-7B6AEBF982AA}"/>
          </ac:picMkLst>
        </pc:pic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25" creationId="{D61B12BB-1409-449D-A44E-77B6AEBB23FC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26" creationId="{1EDFA208-D43A-4492-903F-46A10216D917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27" creationId="{E3C13FEB-15FE-4A1C-8563-EFFAD0C7360B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28" creationId="{A979CFD8-76F6-4060-8C1B-00D01CB116E4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29" creationId="{F0193D62-09D6-4CDA-A35D-AAA7684895FA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30" creationId="{F3D49E9B-2F2D-4A5E-8254-E7C22C4E6E08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31" creationId="{9EF81F57-E72F-4FAD-B796-DF0DC7B1542C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32" creationId="{5522321A-ADBD-4930-A9B6-A896C773E4AE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33" creationId="{4CA748D8-E600-45C5-A2A5-A6F6C4C23158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37" creationId="{CB75D0C0-56D9-45A8-A2CF-8BD6628DEB08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38" creationId="{26993E1F-9E37-49B1-8946-395C46570561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39" creationId="{F2A1776E-F0DE-4C9E-8DCF-C462AC73FBEF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40" creationId="{F7A74846-4B15-4BAE-AEBB-C0E558516214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41" creationId="{DAA0F930-51A4-4AC7-8D08-58F917CFF1A3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42" creationId="{D6E96F21-9327-4462-AF3F-40467CF6BCF8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43" creationId="{36CDAC14-EAA3-4BE1-BAD8-2733E91B8EDD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44" creationId="{0D134559-923D-4B1A-903C-645FFFF6F4EB}"/>
          </ac:cxnSpMkLst>
        </pc:cxnChg>
        <pc:cxnChg chg="mod">
          <ac:chgData name="Timo Mühlhaus" userId="1b6b3aba618dadac" providerId="LiveId" clId="{35BF354D-F53D-4911-AB91-B6201C43AD86}" dt="2021-06-15T08:37:37.528" v="5075" actId="165"/>
          <ac:cxnSpMkLst>
            <pc:docMk/>
            <pc:sldMk cId="2445074393" sldId="605"/>
            <ac:cxnSpMk id="145" creationId="{6BFADC78-2ACA-4240-B130-746CFEF2A8F7}"/>
          </ac:cxnSpMkLst>
        </pc:cxnChg>
        <pc:cxnChg chg="add del mod">
          <ac:chgData name="Timo Mühlhaus" userId="1b6b3aba618dadac" providerId="LiveId" clId="{35BF354D-F53D-4911-AB91-B6201C43AD86}" dt="2021-06-15T08:37:23.935" v="5071" actId="478"/>
          <ac:cxnSpMkLst>
            <pc:docMk/>
            <pc:sldMk cId="2445074393" sldId="605"/>
            <ac:cxnSpMk id="203" creationId="{18E4F821-2A0C-41BC-B20D-CAF689072436}"/>
          </ac:cxnSpMkLst>
        </pc:cxnChg>
      </pc:sldChg>
      <pc:sldChg chg="addSp modSp del">
        <pc:chgData name="Timo Mühlhaus" userId="1b6b3aba618dadac" providerId="LiveId" clId="{35BF354D-F53D-4911-AB91-B6201C43AD86}" dt="2021-06-13T13:17:26.342" v="3836" actId="47"/>
        <pc:sldMkLst>
          <pc:docMk/>
          <pc:sldMk cId="2771121969" sldId="621"/>
        </pc:sldMkLst>
        <pc:spChg chg="add mod">
          <ac:chgData name="Timo Mühlhaus" userId="1b6b3aba618dadac" providerId="LiveId" clId="{35BF354D-F53D-4911-AB91-B6201C43AD86}" dt="2021-06-11T05:49:47.908" v="463"/>
          <ac:spMkLst>
            <pc:docMk/>
            <pc:sldMk cId="2771121969" sldId="621"/>
            <ac:spMk id="5" creationId="{75B0CA7A-F25E-4E0C-9B05-2812B8147B81}"/>
          </ac:spMkLst>
        </pc:spChg>
      </pc:sldChg>
      <pc:sldChg chg="addSp modSp mod modNotesTx">
        <pc:chgData name="Timo Mühlhaus" userId="1b6b3aba618dadac" providerId="LiveId" clId="{35BF354D-F53D-4911-AB91-B6201C43AD86}" dt="2021-06-13T13:07:55.840" v="3755"/>
        <pc:sldMkLst>
          <pc:docMk/>
          <pc:sldMk cId="1640049092" sldId="626"/>
        </pc:sldMkLst>
        <pc:spChg chg="mod">
          <ac:chgData name="Timo Mühlhaus" userId="1b6b3aba618dadac" providerId="LiveId" clId="{35BF354D-F53D-4911-AB91-B6201C43AD86}" dt="2021-06-13T11:57:54.940" v="3512" actId="20577"/>
          <ac:spMkLst>
            <pc:docMk/>
            <pc:sldMk cId="1640049092" sldId="626"/>
            <ac:spMk id="2" creationId="{7AE9AB04-401C-4BDD-A50E-491AA8075EE7}"/>
          </ac:spMkLst>
        </pc:spChg>
        <pc:spChg chg="add mod">
          <ac:chgData name="Timo Mühlhaus" userId="1b6b3aba618dadac" providerId="LiveId" clId="{35BF354D-F53D-4911-AB91-B6201C43AD86}" dt="2021-06-13T13:07:55.840" v="3755"/>
          <ac:spMkLst>
            <pc:docMk/>
            <pc:sldMk cId="1640049092" sldId="626"/>
            <ac:spMk id="352" creationId="{F7D383DD-8F9A-4FEA-9577-1C24E293519E}"/>
          </ac:spMkLst>
        </pc:spChg>
      </pc:sldChg>
      <pc:sldChg chg="addSp modSp modNotesTx">
        <pc:chgData name="Timo Mühlhaus" userId="1b6b3aba618dadac" providerId="LiveId" clId="{35BF354D-F53D-4911-AB91-B6201C43AD86}" dt="2021-06-15T09:20:15.536" v="5748" actId="6549"/>
        <pc:sldMkLst>
          <pc:docMk/>
          <pc:sldMk cId="1122447875" sldId="630"/>
        </pc:sldMkLst>
        <pc:spChg chg="add mod">
          <ac:chgData name="Timo Mühlhaus" userId="1b6b3aba618dadac" providerId="LiveId" clId="{35BF354D-F53D-4911-AB91-B6201C43AD86}" dt="2021-06-13T13:09:43.479" v="3800"/>
          <ac:spMkLst>
            <pc:docMk/>
            <pc:sldMk cId="1122447875" sldId="630"/>
            <ac:spMk id="41" creationId="{8BB3D03F-13A6-4D10-BC70-E64CFB893E4D}"/>
          </ac:spMkLst>
        </pc:spChg>
      </pc:sldChg>
      <pc:sldChg chg="addSp modSp mod ord">
        <pc:chgData name="Timo Mühlhaus" userId="1b6b3aba618dadac" providerId="LiveId" clId="{35BF354D-F53D-4911-AB91-B6201C43AD86}" dt="2021-06-13T15:45:16.715" v="4021"/>
        <pc:sldMkLst>
          <pc:docMk/>
          <pc:sldMk cId="1077467982" sldId="638"/>
        </pc:sldMkLst>
        <pc:spChg chg="add mod">
          <ac:chgData name="Timo Mühlhaus" userId="1b6b3aba618dadac" providerId="LiveId" clId="{35BF354D-F53D-4911-AB91-B6201C43AD86}" dt="2021-06-13T13:08:53.427" v="3778" actId="1076"/>
          <ac:spMkLst>
            <pc:docMk/>
            <pc:sldMk cId="1077467982" sldId="638"/>
            <ac:spMk id="125" creationId="{5E0302A5-A88D-4447-8079-D4145B1AB593}"/>
          </ac:spMkLst>
        </pc:spChg>
      </pc:sldChg>
      <pc:sldChg chg="addSp delSp modSp mod">
        <pc:chgData name="Timo Mühlhaus" userId="1b6b3aba618dadac" providerId="LiveId" clId="{35BF354D-F53D-4911-AB91-B6201C43AD86}" dt="2021-06-15T15:05:36.574" v="5949" actId="20577"/>
        <pc:sldMkLst>
          <pc:docMk/>
          <pc:sldMk cId="2668687981" sldId="641"/>
        </pc:sldMkLst>
        <pc:spChg chg="mod">
          <ac:chgData name="Timo Mühlhaus" userId="1b6b3aba618dadac" providerId="LiveId" clId="{35BF354D-F53D-4911-AB91-B6201C43AD86}" dt="2021-06-13T15:46:18.718" v="4042" actId="14100"/>
          <ac:spMkLst>
            <pc:docMk/>
            <pc:sldMk cId="2668687981" sldId="641"/>
            <ac:spMk id="2" creationId="{5CBC3253-27ED-43F5-B843-3D853CFAC3E6}"/>
          </ac:spMkLst>
        </pc:spChg>
        <pc:spChg chg="mod">
          <ac:chgData name="Timo Mühlhaus" userId="1b6b3aba618dadac" providerId="LiveId" clId="{35BF354D-F53D-4911-AB91-B6201C43AD86}" dt="2021-06-15T15:05:21.133" v="5947" actId="12789"/>
          <ac:spMkLst>
            <pc:docMk/>
            <pc:sldMk cId="2668687981" sldId="641"/>
            <ac:spMk id="3" creationId="{6D993436-E475-4E29-866D-A60D186BD6D6}"/>
          </ac:spMkLst>
        </pc:spChg>
        <pc:spChg chg="add del mod">
          <ac:chgData name="Timo Mühlhaus" userId="1b6b3aba618dadac" providerId="LiveId" clId="{35BF354D-F53D-4911-AB91-B6201C43AD86}" dt="2021-06-15T14:03:17.420" v="5876" actId="478"/>
          <ac:spMkLst>
            <pc:docMk/>
            <pc:sldMk cId="2668687981" sldId="641"/>
            <ac:spMk id="4" creationId="{310ED7E3-38D8-45D8-8433-29C602E4F2E0}"/>
          </ac:spMkLst>
        </pc:spChg>
        <pc:spChg chg="mod">
          <ac:chgData name="Timo Mühlhaus" userId="1b6b3aba618dadac" providerId="LiveId" clId="{35BF354D-F53D-4911-AB91-B6201C43AD86}" dt="2021-06-15T15:05:21.133" v="5947" actId="12789"/>
          <ac:spMkLst>
            <pc:docMk/>
            <pc:sldMk cId="2668687981" sldId="641"/>
            <ac:spMk id="136" creationId="{5C0DD60F-F331-485A-A30E-A2B64EF361AE}"/>
          </ac:spMkLst>
        </pc:spChg>
        <pc:spChg chg="mod">
          <ac:chgData name="Timo Mühlhaus" userId="1b6b3aba618dadac" providerId="LiveId" clId="{35BF354D-F53D-4911-AB91-B6201C43AD86}" dt="2021-06-15T15:05:36.574" v="5949" actId="20577"/>
          <ac:spMkLst>
            <pc:docMk/>
            <pc:sldMk cId="2668687981" sldId="641"/>
            <ac:spMk id="137" creationId="{37AC5991-B29F-4F12-B090-E243405AA311}"/>
          </ac:spMkLst>
        </pc:spChg>
        <pc:spChg chg="mod">
          <ac:chgData name="Timo Mühlhaus" userId="1b6b3aba618dadac" providerId="LiveId" clId="{35BF354D-F53D-4911-AB91-B6201C43AD86}" dt="2021-06-15T15:05:34.280" v="5948" actId="20577"/>
          <ac:spMkLst>
            <pc:docMk/>
            <pc:sldMk cId="2668687981" sldId="641"/>
            <ac:spMk id="138" creationId="{DBCB48A8-C468-451E-B5CE-B11BD5CB841C}"/>
          </ac:spMkLst>
        </pc:spChg>
        <pc:spChg chg="add mod">
          <ac:chgData name="Timo Mühlhaus" userId="1b6b3aba618dadac" providerId="LiveId" clId="{35BF354D-F53D-4911-AB91-B6201C43AD86}" dt="2021-06-13T13:09:38.816" v="3797"/>
          <ac:spMkLst>
            <pc:docMk/>
            <pc:sldMk cId="2668687981" sldId="641"/>
            <ac:spMk id="203" creationId="{AFF4D678-939B-4657-8DA6-C0C17F6BA578}"/>
          </ac:spMkLst>
        </pc:spChg>
      </pc:sldChg>
      <pc:sldChg chg="addSp delSp modSp mod ord">
        <pc:chgData name="Timo Mühlhaus" userId="1b6b3aba618dadac" providerId="LiveId" clId="{35BF354D-F53D-4911-AB91-B6201C43AD86}" dt="2021-06-13T15:45:16.715" v="4021"/>
        <pc:sldMkLst>
          <pc:docMk/>
          <pc:sldMk cId="1905314069" sldId="649"/>
        </pc:sldMkLst>
        <pc:spChg chg="mod">
          <ac:chgData name="Timo Mühlhaus" userId="1b6b3aba618dadac" providerId="LiveId" clId="{35BF354D-F53D-4911-AB91-B6201C43AD86}" dt="2021-06-11T13:10:45.361" v="2388" actId="20577"/>
          <ac:spMkLst>
            <pc:docMk/>
            <pc:sldMk cId="1905314069" sldId="649"/>
            <ac:spMk id="2" creationId="{208DC0A8-2B27-4638-B522-86BCF8D8461A}"/>
          </ac:spMkLst>
        </pc:spChg>
        <pc:spChg chg="del">
          <ac:chgData name="Timo Mühlhaus" userId="1b6b3aba618dadac" providerId="LiveId" clId="{35BF354D-F53D-4911-AB91-B6201C43AD86}" dt="2021-06-11T11:15:15.825" v="1601" actId="478"/>
          <ac:spMkLst>
            <pc:docMk/>
            <pc:sldMk cId="1905314069" sldId="649"/>
            <ac:spMk id="3" creationId="{E2B96328-6918-400F-801A-96477B0EB121}"/>
          </ac:spMkLst>
        </pc:spChg>
        <pc:spChg chg="add del mod">
          <ac:chgData name="Timo Mühlhaus" userId="1b6b3aba618dadac" providerId="LiveId" clId="{35BF354D-F53D-4911-AB91-B6201C43AD86}" dt="2021-06-11T11:15:18.047" v="1602" actId="478"/>
          <ac:spMkLst>
            <pc:docMk/>
            <pc:sldMk cId="1905314069" sldId="649"/>
            <ac:spMk id="6" creationId="{080B92BF-5B69-4F2F-9F3F-A107943D9F25}"/>
          </ac:spMkLst>
        </pc:spChg>
        <pc:spChg chg="mod topLvl">
          <ac:chgData name="Timo Mühlhaus" userId="1b6b3aba618dadac" providerId="LiveId" clId="{35BF354D-F53D-4911-AB91-B6201C43AD86}" dt="2021-06-11T13:01:36.656" v="2276" actId="1076"/>
          <ac:spMkLst>
            <pc:docMk/>
            <pc:sldMk cId="1905314069" sldId="649"/>
            <ac:spMk id="10" creationId="{C91692C2-ED14-45E3-AFF2-3CCF2A69FBF9}"/>
          </ac:spMkLst>
        </pc:spChg>
        <pc:spChg chg="del mod topLvl">
          <ac:chgData name="Timo Mühlhaus" userId="1b6b3aba618dadac" providerId="LiveId" clId="{35BF354D-F53D-4911-AB91-B6201C43AD86}" dt="2021-06-11T13:00:47.768" v="2249" actId="478"/>
          <ac:spMkLst>
            <pc:docMk/>
            <pc:sldMk cId="1905314069" sldId="649"/>
            <ac:spMk id="11" creationId="{50D815E7-05FD-4975-B5DA-D627BBD707AD}"/>
          </ac:spMkLst>
        </pc:spChg>
        <pc:spChg chg="mod topLvl">
          <ac:chgData name="Timo Mühlhaus" userId="1b6b3aba618dadac" providerId="LiveId" clId="{35BF354D-F53D-4911-AB91-B6201C43AD86}" dt="2021-06-11T13:01:36.656" v="2276" actId="1076"/>
          <ac:spMkLst>
            <pc:docMk/>
            <pc:sldMk cId="1905314069" sldId="649"/>
            <ac:spMk id="17" creationId="{A08192E9-4339-4227-BCD9-7CBDECC36AAC}"/>
          </ac:spMkLst>
        </pc:spChg>
        <pc:spChg chg="mod topLvl">
          <ac:chgData name="Timo Mühlhaus" userId="1b6b3aba618dadac" providerId="LiveId" clId="{35BF354D-F53D-4911-AB91-B6201C43AD86}" dt="2021-06-11T13:01:36.656" v="2276" actId="1076"/>
          <ac:spMkLst>
            <pc:docMk/>
            <pc:sldMk cId="1905314069" sldId="649"/>
            <ac:spMk id="18" creationId="{D9C950F2-345B-4C0B-BB8D-15AAD63954D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" creationId="{11EAEE18-076C-4CEB-B6FA-AC27F9656DE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8" creationId="{02367F03-09D2-4EB3-91F2-3710161973D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" creationId="{C56F10FE-9262-4E1B-ABAC-C49D6957BD0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" creationId="{45884F66-FD66-4972-8940-925C59ED629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1" creationId="{6C93DC91-95D5-4F42-AEAC-102C624B141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" creationId="{6BBEB3EA-311B-48D3-ABE2-83F0EEF981E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" creationId="{D27DF2E4-A020-4813-BE8D-8B8DA738DE6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" creationId="{960CFDAB-9F69-47A4-95DD-9D3923BA56F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6" creationId="{7B68FB82-7E1A-4CFC-821D-9EA70362ADD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8" creationId="{ADC65CD8-4BCE-4A8B-9A9B-1DB3BB00249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9" creationId="{26E74933-7152-4AE7-88F3-E94126FDB1A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0" creationId="{17690E7F-FF54-4273-8645-80FCB0AF23C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1" creationId="{A60D924A-12ED-48BE-98B7-E815DB30C37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3" creationId="{D80F1805-A606-4DF4-A514-4F00E421F28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4" creationId="{827A59F9-94E1-4463-8171-FEA66C7DD5D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5" creationId="{D2A757A6-1070-4BE0-AAC1-C7EC6F7A03B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6" creationId="{D5630455-602D-4C88-AC59-6A986D23438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8" creationId="{BBE5F6C4-3554-4A9E-8B36-D39CE006647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49" creationId="{F950977D-765A-4C43-B352-C7ED1471269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0" creationId="{AEB7ACF3-8C14-49CF-B223-787976E8395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1" creationId="{43205219-0775-4FBE-9D0F-7BEEB4996E3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3" creationId="{E2702A33-3B09-4230-A811-858C8891A69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4" creationId="{7424AA19-18C8-459E-89EB-DD1377CDF50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5" creationId="{3D231C3D-6017-4859-9F44-8C3E4BC24FD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6" creationId="{AFCAD44D-D6A8-409A-A4CA-BA31035DC4E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7" creationId="{579C8016-328F-41F1-A19B-E12EE733985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8" creationId="{31A645EB-E7FC-41F0-B67D-D1B865772DA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59" creationId="{DC411C80-0AF1-45BF-A6FC-A83F39AF277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0" creationId="{74AED078-73AD-47E0-A7B2-BDDC29F408D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1" creationId="{98AF8EBC-DC31-41CB-A829-F24DA7F9E31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2" creationId="{22E72844-E343-449F-ABC4-C8DA906B458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3" creationId="{29997756-67CA-4092-B6CC-6209BC9E63A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4" creationId="{A259D770-FF44-47D8-826E-1B0BE4A5340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5" creationId="{6F972514-5897-4138-82B8-7002BD3D53B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6" creationId="{24EF2A52-0857-4DC1-A4D6-CE8A2752AA9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7" creationId="{A19AD19D-3A33-42BB-9E4E-0B0664DBC78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8" creationId="{6932B521-420B-4583-ABC2-CF9A7C190CE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69" creationId="{453FC3D2-D7D9-45E9-844C-0E88C2FCE1F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0" creationId="{45DF3371-CEB5-4B70-9DB4-95D787D8BE9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1" creationId="{17D58F76-9FB3-41DD-B5BC-E8373BF44C5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2" creationId="{B82D3A55-8563-4339-8B71-DB084357048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3" creationId="{427B1001-53CA-4339-AF77-516F97E0697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4" creationId="{1F7A70D1-F6B3-4406-B84B-4EEFA0CC7F0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5" creationId="{CF13F621-5218-4A29-A32B-B174FEF4484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6" creationId="{3F185CCB-7D9E-4A58-918D-884916A0A4B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7" creationId="{2BB18283-AC8B-4B89-910F-895808DF910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8" creationId="{2F5246D0-9D5C-412B-A1C2-B7964B2D1D9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79" creationId="{1A378D46-6A1B-44DA-9E44-71159E4E953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0" creationId="{60AEAC5F-09F8-4BA8-ABAD-5FEB065ECDE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1" creationId="{0912F1E1-F38D-4373-8863-4EA54675427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2" creationId="{1C4BC0AC-6F5D-4DAF-BD6A-63F07FC584E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3" creationId="{0E7B879F-2940-45C5-8F07-7FED45B4E32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4" creationId="{96544FEF-FC5B-4E20-82FF-6900EB8B6CF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5" creationId="{FCFE551B-27CC-403A-B38F-AD0F920074C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6" creationId="{FD0CD969-D339-4AD6-A16A-96723C220B9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7" creationId="{D0EDAE70-7D6D-4562-839E-FA33B68F3F5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8" creationId="{D1902AD1-0E2B-43EC-A3C4-3FE9ACC804B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89" creationId="{5F1B37B9-A6DF-4324-86E0-BAE26FE2876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0" creationId="{75F3610C-7CD6-46B7-8264-74682E4EEF6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1" creationId="{7EBEB9E9-5CF7-4C00-BFCD-2BF976FD9CC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2" creationId="{409877EE-6436-4CB2-9F7A-3454D766C7A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3" creationId="{1DDC87D7-5EE0-4904-BD94-AFB5CE4179A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4" creationId="{0C428BD5-FA60-40EB-812E-459B0908B11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5" creationId="{2AC04BAD-5DD5-4F22-9046-D06F4CDBC1E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6" creationId="{65A5E32F-70D8-4863-866A-3C5DFF6AE8B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7" creationId="{59A637F7-B5B2-4477-8AB9-ED07B009528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8" creationId="{C713FAF9-03B3-4479-B8F6-17CF200E5F4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99" creationId="{48625D8F-43C4-430B-83C7-5B9A9218F9A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0" creationId="{8EE57B14-9132-48F3-B222-B543250AEC7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1" creationId="{2E119D8D-FFA2-42A4-B68E-F2BCA5EFD54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2" creationId="{A5B93764-8BF5-49B1-A389-25260894853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3" creationId="{974C069C-1614-4952-AC15-2B7C7898937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4" creationId="{9D8E94C2-31D0-4C33-BAA8-AFF46370697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5" creationId="{E475873C-4C92-4480-B59A-482E9971D0D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6" creationId="{B98D647C-5134-4A3A-B785-F5F4947E154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7" creationId="{27D4E80B-8477-408E-A772-8114A297DE9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8" creationId="{6B1D51FF-701A-4DCA-951D-0831E00426E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09" creationId="{6E415D23-D243-4F9E-9F21-A26EE4165E8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16" creationId="{DD6254C1-C398-4710-9C64-684B4BD976A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17" creationId="{5C4B49FE-37D4-4E51-9D9A-0680F90CDA7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18" creationId="{88CA2054-6EAA-404B-A5A6-3590F146852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19" creationId="{1F8E9DA6-670E-4C87-BE0F-8718A2E3194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20" creationId="{11AE866D-9857-443A-8F38-F2E7360D879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23" creationId="{298B921C-FA6B-4277-B5D3-F4F312FC569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24" creationId="{8CC8B463-124A-41F8-924E-E8F966A67C9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27" creationId="{B79966FD-27C2-46A0-8552-9111051AEC1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28" creationId="{215ADFD3-85D8-4F71-88E9-DF17498B844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29" creationId="{86875D2E-37E8-4A1B-A115-B7CF0D027EE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0" creationId="{E1D53800-7C67-4F91-BFAC-9DA512539DC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1" creationId="{39892CC7-D8F2-413A-8E2E-6148BB144C1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2" creationId="{D82A09EB-79E6-44BA-B587-6B3AD934724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3" creationId="{5FA124AA-1C3B-442B-A307-E2BB124FC47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4" creationId="{350B8FCA-D951-402C-8BA4-A63BB275AFD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5" creationId="{EECDE909-A00D-41E3-8ACA-7F31B7A3D70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6" creationId="{A43C5DD0-BF2A-47B2-9D35-1DB972139C4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39" creationId="{423F3EB2-9600-45BA-ADBE-23ADD10EBA0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0" creationId="{5C071F00-1AE2-41A4-8743-9BA3329DFDA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3" creationId="{4CAD7F9F-DEC0-4D6B-95F0-409AD2AF217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4" creationId="{0E7912DA-5AD0-4090-AFA1-AABAFC4320E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5" creationId="{70E8D6D2-90DB-4C89-BB65-230FCBD4E15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6" creationId="{7EE56BC6-CB48-4F0A-B40C-58F22434113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7" creationId="{DD68190A-B134-4710-8511-FE6C300F8E6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8" creationId="{21E834B4-C6B2-4C32-8DB5-E2C769100DE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49" creationId="{BD2524E1-2790-40E8-97CD-639FD1E7879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50" creationId="{7C8B0970-C0AD-4414-A89F-078BDE9FD89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51" creationId="{ED470F9E-8271-4A77-A8F9-4F1365A4E4E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52" creationId="{B6B129EC-F900-4D6E-B7F3-7076299AEB8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55" creationId="{1FD6104F-48A3-40F7-9C3F-BBA2B16B2C2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56" creationId="{50A5A29E-5820-419B-B698-8DBCA684AAF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59" creationId="{8F401078-01A0-4DAC-9C9E-F4845609B4B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0" creationId="{73B89D7D-AC0A-4781-AA25-C9B38ABEBC4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1" creationId="{234A9C82-F665-48B6-BE08-C1D47E8059A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2" creationId="{2B209F0E-9262-4488-9185-62E2CB09646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3" creationId="{BF1CE0AC-702A-49B6-B6BE-417E676E7D9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4" creationId="{6FDD465F-E642-4A86-BA55-DE451684A30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5" creationId="{03BA0DFB-17EF-4496-9124-64B8BE200E9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6" creationId="{EF303A25-29FB-48B4-B892-132B3B71E2C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7" creationId="{C44644FF-AAED-4643-A92D-AE73AAD55A9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68" creationId="{D103F944-D77A-4510-B1CE-970049DCAD0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71" creationId="{BCD710FD-82BF-465D-B330-0B1F204B6F1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72" creationId="{0A6C6666-A5F0-4707-934F-7A8BBC52491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75" creationId="{6B949AF4-28A6-4CBF-81C8-70E99758FFA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76" creationId="{46EA77DB-7CB5-4100-8555-F54B64B3B31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77" creationId="{E8CC0676-16EB-4E9E-A026-73E6D1E4530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78" creationId="{45482902-8472-492B-A900-F0FEFE16C3D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79" creationId="{9F2922F1-63FF-486D-8C25-DDF76AA04A9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80" creationId="{82A3E346-C2B9-4694-A0FD-FB4F751FBEE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81" creationId="{C0E11FA3-EAA1-4A8B-9744-E8F61BAB82F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82" creationId="{51C5DAB9-5795-4865-AE74-633F6D16925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83" creationId="{4692AF4C-C6C0-48AC-976D-075B4B21724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84" creationId="{0B49B21B-A613-4703-967C-81752A276AD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87" creationId="{08ED0674-F147-4C39-88E1-BDD2906F9A2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88" creationId="{1136F23F-800B-4A34-8C07-239E83C22DF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1" creationId="{10C9C647-DBAA-4178-81E5-73292B85C73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2" creationId="{62B2E2CE-88AC-46B8-957D-FB741482151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3" creationId="{D72E92CC-815B-439D-96FD-A21BBF7DE2D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4" creationId="{B14AABB4-9DD2-4748-A82C-51D4B40AC63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5" creationId="{AEA40B43-42B2-49FA-80CC-41D1014AA76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6" creationId="{ABB6385E-19E9-4C2F-97D4-C2986869DA2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7" creationId="{B51E9026-8D01-4406-B043-1BCA2F36FEB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8" creationId="{20CC3BC0-A06E-4431-97FA-8C20EFBF253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199" creationId="{D181E082-9863-4070-94B5-83199848BA2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00" creationId="{ABBB1665-B7FE-41A2-A101-2AAD431FC74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03" creationId="{3935D53E-A76B-4A50-88B3-E3EB0770B4A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04" creationId="{00B9DD13-FED9-4E88-ADB4-C02C794FCE2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07" creationId="{46C8545A-B3D1-49B6-B5B1-29193D20EC0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08" creationId="{2BF1E634-4FE8-4F58-B8EC-531C9C5BAEC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09" creationId="{FFD08EA0-B250-45B3-8155-9167EF5B998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0" creationId="{DEDDEBD9-C6C2-4162-96B0-0D541620700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1" creationId="{14B01F64-817D-4E96-95E0-8B1726AC893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2" creationId="{2D6CDEE1-98B3-4DF4-9509-8021B38D8C9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3" creationId="{A22CB540-72A7-474A-A1B3-7F3659EE48C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4" creationId="{B1386144-5443-4527-A073-16641342CD2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5" creationId="{DDF0D8F2-961A-473E-B438-82A6D5BCA5D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6" creationId="{80B10F24-BE14-4F23-B6A0-AD9F1AA1717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7" creationId="{7E4AFD3C-069F-4F20-BCAF-7E2F5CCAD25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8" creationId="{E6B2977E-5233-4E95-9B3D-B5B1114F308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19" creationId="{2E813F76-95B5-473A-B10E-9879967D2A5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20" creationId="{A8F8B70C-16F4-412F-A1C6-98FE1CEF054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21" creationId="{3E3EB5B8-5020-4D91-8B24-FF547C6DA38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22" creationId="{E7F94595-AD4C-4244-9B01-A02113A6A5E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23" creationId="{1A71AAD5-8A23-4669-BFA3-F9B55D631A4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24" creationId="{18A60441-12E4-491F-B28E-6102FEA1E3E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25" creationId="{6970C9D8-27EA-467E-8EDE-48A692808D6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26" creationId="{8D86867B-4CEA-4895-904B-07BC475E509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35" creationId="{45E6BB27-10C9-4E2E-BEAE-8C3730242E3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36" creationId="{AC19CF22-7A5B-46C4-B387-90BF7129864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39" creationId="{23573697-4B16-4C11-949C-D32693C1FCC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0" creationId="{089BCCAA-6259-4DFA-A47E-C508A37B63F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1" creationId="{FCC7D14E-F690-4AD3-B0E7-1F0EC61191E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2" creationId="{77AF0F18-AB3B-4694-ADEB-C61C4718C3F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3" creationId="{2E091C48-A80C-4F60-BA1D-19D7AD7D6AB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4" creationId="{5B896D96-A04A-482B-BF3A-D92F8F7ADA0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5" creationId="{BC06883C-B3BB-49AC-8CD7-AADFA634387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6" creationId="{08D9368A-E518-430E-BBB8-A86D661B522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7" creationId="{A51B9F34-7149-42E5-B9D9-3BAA856F75C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48" creationId="{BCA6A182-EF43-44DE-92C1-94F2D2C770E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51" creationId="{C12063F2-6D04-4FFE-BB41-9BA02CBA50B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52" creationId="{FD727D59-156D-4290-89F7-15315870B27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55" creationId="{1E892C4F-DD99-46DF-A701-611903A2ABB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56" creationId="{F462DABF-FE44-43CC-99D6-AC1C18CF1DF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57" creationId="{59B46587-52BE-4B94-8D77-24428974D2A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58" creationId="{6C860236-5470-4085-8380-92731AB9CCE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59" creationId="{51DC608A-BBFE-4241-BA10-B2A40228E6D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0" creationId="{A079FADF-F0B2-4BB8-90B6-AC971836ED6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1" creationId="{682DB096-F7E4-4471-A626-0829C7C78CA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2" creationId="{276F8412-8681-4C56-BFFA-CC5752750B8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3" creationId="{A566CDDE-3EBE-4257-96DE-558C9FAED66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4" creationId="{F83D5861-2DCC-4B31-8A36-E52AB10DE21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7" creationId="{B338695F-6E7B-4523-9ED2-009CF30B334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68" creationId="{A80D265C-CAF9-4B1D-AB64-E8C6DBE89D5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1" creationId="{4F40301C-53EB-450B-A069-6A04C083F26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2" creationId="{0B0D9842-B27A-41B8-8BEE-1A731D9EBA2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3" creationId="{C4B63398-9FA2-4CE3-9920-340C00D1E7D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4" creationId="{F831AAEC-E797-46DF-A1CF-6B53670CD32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5" creationId="{17FD01DB-DB6A-47B4-87F5-56827F8788A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6" creationId="{77CCF23A-BA95-4BE5-9955-A44D7E4DD00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7" creationId="{FEF53C77-7C43-4AFC-BA9E-CBC2DC1077D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8" creationId="{7FCBCEE3-38AF-40FE-85AB-231818B6FA7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79" creationId="{39DBB437-5535-4FBF-9F72-AD2F4B05F08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80" creationId="{46C7C879-1584-43C2-843A-D66CE06E982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83" creationId="{BABB9079-9C27-418C-9B89-7007DEF2E10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84" creationId="{6AA18288-318D-481E-AC98-B0864ABABF3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87" creationId="{B2E84661-3171-40B6-BDA3-4887D9A53FB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88" creationId="{C832F526-C451-4A0C-986A-6D0840DAD68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89" creationId="{C59DF688-DC7F-4A49-96BC-554F0D51CBD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0" creationId="{7216CA58-18A2-47DE-9BFB-34FA406DB858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1" creationId="{D7089A9F-88B0-4FBD-B0E2-A8B57C857E8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2" creationId="{925B55CA-44C2-40C7-BE22-D37AB1E1D09E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3" creationId="{E06A1B28-EA5A-4387-B976-1C23051EECA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4" creationId="{3BA0564A-9CED-4F59-879C-A31C7DD48ED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5" creationId="{BD9189A9-33C4-480B-AFDE-746C8E83EC8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6" creationId="{524E2593-C9C4-487A-B792-906B7F5DA38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299" creationId="{017F8981-6313-4B86-A671-434E231C309B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0" creationId="{595461EC-8139-43F2-890A-60476514F41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3" creationId="{A60555AC-9E1E-41CF-97D0-686132F8F3A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4" creationId="{7D0693F1-147B-4688-B161-1C2F5A9B8B6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5" creationId="{1D2DF649-A312-4527-AFCE-D92CAFA02A39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6" creationId="{C1056D7A-FC1F-45DB-9245-5B713F35153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7" creationId="{1AB4D783-AA10-4D54-892D-E1A04048262A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8" creationId="{4B6D3776-6CF6-4EE4-9879-158F8C3AC23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09" creationId="{29BC8756-479D-4892-BB8B-6A2FA35AC5D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10" creationId="{979EC46E-2052-4118-BE36-D3784038D071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11" creationId="{1B225E5E-DD61-4F51-91BF-C773437330F5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12" creationId="{F9D6F471-CD5D-4754-A580-F766EF08ED26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15" creationId="{4CE02764-7A0A-4EFB-BD2F-1576DFE7C7C3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16" creationId="{980FD851-2012-40DB-9301-68BDFF70D560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19" creationId="{E4073EA8-F172-4D65-A340-318E965A798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0" creationId="{B1628396-B468-4FD0-9578-F46468BCA1F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1" creationId="{86468518-FFA4-42D3-9447-7E105607A4AF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2" creationId="{0CDA479D-9C2B-4756-86F7-2939160D942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3" creationId="{5AD4A2E0-E334-4B6B-8BB1-43CACF81DDF2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4" creationId="{D177FEEF-024D-4358-83F7-96C23BEB52ED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5" creationId="{08C64AB7-2CEF-437B-8A50-DBB9979CA397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6" creationId="{60C5B902-A3FD-4A75-ABAD-53599EC5E28C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7" creationId="{3992914F-8BB8-4FAF-8CB2-9CE143118324}"/>
          </ac:spMkLst>
        </pc:spChg>
        <pc:spChg chg="mod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28" creationId="{CC4AE8D3-D6C1-42EA-916F-78912E5B3938}"/>
          </ac:spMkLst>
        </pc:spChg>
        <pc:spChg chg="del mod topLvl">
          <ac:chgData name="Timo Mühlhaus" userId="1b6b3aba618dadac" providerId="LiveId" clId="{35BF354D-F53D-4911-AB91-B6201C43AD86}" dt="2021-06-11T11:29:22.388" v="1663" actId="478"/>
          <ac:spMkLst>
            <pc:docMk/>
            <pc:sldMk cId="1905314069" sldId="649"/>
            <ac:spMk id="330" creationId="{A72D65B4-CE25-44CA-BA47-47E82AA0C516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1" creationId="{636D8BFE-E502-4B63-AA83-EAFF4C3F6812}"/>
          </ac:spMkLst>
        </pc:spChg>
        <pc:spChg chg="del mod">
          <ac:chgData name="Timo Mühlhaus" userId="1b6b3aba618dadac" providerId="LiveId" clId="{35BF354D-F53D-4911-AB91-B6201C43AD86}" dt="2021-06-11T11:16:49.443" v="1623" actId="478"/>
          <ac:spMkLst>
            <pc:docMk/>
            <pc:sldMk cId="1905314069" sldId="649"/>
            <ac:spMk id="332" creationId="{977881CE-39CD-4545-9CDF-48074DDF3A1E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3" creationId="{D4734FAE-4638-4B4A-8E00-B408833DEB51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4" creationId="{2BA40CCB-3C23-42B2-9F4E-E521EC0A34A2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5" creationId="{37C47011-1BE0-4E18-A044-450CA7E18D99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6" creationId="{3D7C39B0-CA7B-4B61-A8D1-7E9960AE0A59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7" creationId="{23565130-37F3-4D7B-83A1-3F0FA1F342CA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8" creationId="{35A0443A-616A-494C-AD0F-E4673BA872F8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39" creationId="{7151841C-5B6A-400C-B67D-C7C5AB63D703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0" creationId="{86F144EF-D2AD-4E7E-8FEC-1D1E2CE621AB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1" creationId="{C252036D-716F-4247-9269-676723A038C4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2" creationId="{DC8CB2A3-ACA3-4869-9C9C-441BD7445D6B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3" creationId="{CD79AA88-9B09-4760-9B5C-BF0DCB831399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4" creationId="{E2229549-1A5A-4433-A564-F5D74894015D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5" creationId="{F85922AD-6E24-4495-B4E7-F4B690B6322A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6" creationId="{1042B2D6-1490-47A3-8724-763666186AFB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7" creationId="{8D5D11EF-9C80-4363-A448-3B94821BF364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8" creationId="{3604E5B6-F1C1-4C47-8D13-BA856C66E201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49" creationId="{DE8EDA77-FFD8-4558-A0A0-24C1855F7BA8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0" creationId="{18E60630-F2E8-4CA7-8830-5BF977F04B95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1" creationId="{16F2A8E2-35A5-4FF1-8054-1AC476162AC2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2" creationId="{DCA8BDFA-1B94-4EE2-AB33-870AB3A1ECC5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3" creationId="{FBCB898F-ECEC-4136-8733-DA40DB38BB08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4" creationId="{8A17BB10-F523-4A75-A051-FFE8604F2A41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5" creationId="{9AC8C015-C8F6-4D10-892A-9D6B27547A5F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6" creationId="{232853B8-F064-4C01-A5B5-9344017FD25A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7" creationId="{ABCBA58E-8A05-434D-9D7E-F070C5356CB6}"/>
          </ac:spMkLst>
        </pc:spChg>
        <pc:spChg chg="mod topLvl">
          <ac:chgData name="Timo Mühlhaus" userId="1b6b3aba618dadac" providerId="LiveId" clId="{35BF354D-F53D-4911-AB91-B6201C43AD86}" dt="2021-06-11T12:45:57.089" v="1949" actId="165"/>
          <ac:spMkLst>
            <pc:docMk/>
            <pc:sldMk cId="1905314069" sldId="649"/>
            <ac:spMk id="358" creationId="{C4DC943B-629B-4AFA-98E8-C8B8E8CFDA36}"/>
          </ac:spMkLst>
        </pc:spChg>
        <pc:spChg chg="add mod">
          <ac:chgData name="Timo Mühlhaus" userId="1b6b3aba618dadac" providerId="LiveId" clId="{35BF354D-F53D-4911-AB91-B6201C43AD86}" dt="2021-06-13T13:08:47.375" v="3776"/>
          <ac:spMkLst>
            <pc:docMk/>
            <pc:sldMk cId="1905314069" sldId="649"/>
            <ac:spMk id="361" creationId="{546B5F8B-1DA4-41BC-81D3-9C5323B4B545}"/>
          </ac:spMkLst>
        </pc:spChg>
        <pc:spChg chg="add del mod">
          <ac:chgData name="Timo Mühlhaus" userId="1b6b3aba618dadac" providerId="LiveId" clId="{35BF354D-F53D-4911-AB91-B6201C43AD86}" dt="2021-06-11T11:38:16.666" v="1789" actId="478"/>
          <ac:spMkLst>
            <pc:docMk/>
            <pc:sldMk cId="1905314069" sldId="649"/>
            <ac:spMk id="362" creationId="{D9C6216B-91A3-4BF2-8C03-ACBAEA8DCDCF}"/>
          </ac:spMkLst>
        </pc:spChg>
        <pc:spChg chg="add mod">
          <ac:chgData name="Timo Mühlhaus" userId="1b6b3aba618dadac" providerId="LiveId" clId="{35BF354D-F53D-4911-AB91-B6201C43AD86}" dt="2021-06-11T13:10:35.363" v="2386" actId="1076"/>
          <ac:spMkLst>
            <pc:docMk/>
            <pc:sldMk cId="1905314069" sldId="649"/>
            <ac:spMk id="363" creationId="{5BDA35D4-ACFE-4F79-9B92-681FF72146A0}"/>
          </ac:spMkLst>
        </pc:spChg>
        <pc:spChg chg="add mod">
          <ac:chgData name="Timo Mühlhaus" userId="1b6b3aba618dadac" providerId="LiveId" clId="{35BF354D-F53D-4911-AB91-B6201C43AD86}" dt="2021-06-11T13:01:23.469" v="2273" actId="571"/>
          <ac:spMkLst>
            <pc:docMk/>
            <pc:sldMk cId="1905314069" sldId="649"/>
            <ac:spMk id="364" creationId="{ECD46695-ADE0-4DE7-844C-1F67DABBE872}"/>
          </ac:spMkLst>
        </pc:spChg>
        <pc:grpChg chg="add 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4" creationId="{90764EA3-5390-4CD4-BD75-F04419D46C8E}"/>
          </ac:grpSpMkLst>
        </pc:grpChg>
        <pc:grpChg chg="add del mod">
          <ac:chgData name="Timo Mühlhaus" userId="1b6b3aba618dadac" providerId="LiveId" clId="{35BF354D-F53D-4911-AB91-B6201C43AD86}" dt="2021-06-11T11:30:54.099" v="1669" actId="165"/>
          <ac:grpSpMkLst>
            <pc:docMk/>
            <pc:sldMk cId="1905314069" sldId="649"/>
            <ac:grpSpMk id="7" creationId="{67597108-AB34-4A29-824A-9DBFC066E35E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8" creationId="{8EE252C1-37DF-47E2-B0AE-21C0BC4712B9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9" creationId="{A2417160-FD5C-46E5-A4FE-415F7FA1CAB0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12" creationId="{FDFD72B7-3A76-4B4C-9513-9FF8D7367CA1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13" creationId="{144DE172-B5C9-46DE-B319-A4C0C60DBAE5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14" creationId="{13EEA980-3248-4855-B3BC-5FD12638F7BB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15" creationId="{FF3B49B8-3568-4226-96ED-8BCC3FE33EBB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16" creationId="{6075E107-7981-4BC1-BEB1-61B53C866F7A}"/>
          </ac:grpSpMkLst>
        </pc:grpChg>
        <pc:grpChg chg="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19" creationId="{0456DA61-4316-407B-95AC-11B35BD5D151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0" creationId="{6DC017B2-3952-4090-B167-A5482CB464B0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1" creationId="{915A3AA1-78C7-43CE-B6F3-C9457AC9F937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2" creationId="{34AAEA6D-ED8F-4289-A76E-0E2BF90FB03A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" creationId="{762DD530-56D6-49C4-B18F-4DEC111B75A5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4" creationId="{43940EC1-15E8-47CB-8246-71EFF225091F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5" creationId="{0B3FC903-FEF2-4F8B-A253-FBDAE8C6FDFE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7" creationId="{DF44D244-DDDB-4309-ADD5-F713C8048C6A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2" creationId="{A3EF63CE-DAC4-4581-A185-6D5FAD99241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7" creationId="{05784A4A-C2E4-4892-9EF0-D5CD6D43BF4D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42" creationId="{8E436A62-784C-4C79-ABBB-D09991195392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47" creationId="{CA10D4B4-797D-4029-8328-1A4069104884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52" creationId="{E7BC5944-D07A-4A33-8988-E81ED9F763E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10" creationId="{172700B5-D927-40F8-8960-8763E9F399A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11" creationId="{8359E831-2D84-4A53-ADE6-E5C5883F95C7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12" creationId="{3290FD76-D720-48DD-A36D-4E26D1DEAC15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13" creationId="{48506184-513E-41F7-A6B6-C7BA02A1E84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14" creationId="{708CBA13-30D5-4269-98CC-240803BDF053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15" creationId="{CCDFF799-F6F3-44C2-9AB8-1D262031C047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21" creationId="{18F11696-4AE6-453D-8403-70BD2DF97970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22" creationId="{E34DC99C-81DD-4887-8C6E-42CE73EB7F44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25" creationId="{ACED6465-6C72-4BC6-B109-FB5642EF184B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26" creationId="{A07D6FFD-AD21-4B09-B84E-2CD7B5A73603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37" creationId="{2EC872AD-C744-4C97-903B-C80E6D52158B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38" creationId="{E601F34C-87F9-4B10-8FE8-921A975BB883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41" creationId="{685CE14E-A1A6-4CE2-A816-5856FF07DCA5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42" creationId="{2F51FC57-644A-40D1-BEA4-675F82FD250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53" creationId="{56F22D1E-8F45-43A7-A96E-38558521A89D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54" creationId="{BAFFDA2C-810B-4020-AC19-B5EF40A73A73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57" creationId="{A3329850-B450-45D2-B062-EF1B594847F8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58" creationId="{4E9FE9D3-7B3B-47C0-97FD-778CF7688A64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69" creationId="{49E10C77-ACD8-4BBE-BEE2-ABB1937AE5FB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70" creationId="{51B55AB1-5F05-4F83-B27B-119B58F85BA8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73" creationId="{D7A165BE-9BA4-4AA2-8D4C-018BC1D48DD5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74" creationId="{0947F1D9-49EA-4101-85B9-80D347AC16E8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85" creationId="{5A894A60-DCA2-40B4-8FAB-5A88D4D1AB58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86" creationId="{A3E0EA4D-4653-47D5-B509-4A8B3933C7C1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89" creationId="{EC106C97-3313-4656-96DE-49D616A4E731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190" creationId="{3562FA9F-0DD7-4A40-8E14-C049B6D030E8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01" creationId="{3791EC16-A3D7-45D5-BBE6-A8FB3203E2EA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02" creationId="{17937AB4-2FFC-4AA1-9856-C519B5F30422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05" creationId="{5C506BBF-54B3-493B-92D5-94D592EA4E4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06" creationId="{536F0EDC-14A9-4EDB-9CAE-D95E8310715D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27" creationId="{0543E094-CE60-4C03-A7F2-21B0E9C6503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28" creationId="{04C2A3DD-B75E-41BA-8C65-40E4A27781DB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29" creationId="{A275D263-51E5-479F-BC6A-F37E2EEF2666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0" creationId="{43EB1175-EE70-4A21-A688-880F4D728EEE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1" creationId="{AEA0FF59-FF29-47F0-B056-651E436433CD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2" creationId="{11B0B2DB-E96D-4AD0-B46C-4676570C65D0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3" creationId="{D9FF1240-985A-4624-BEA0-6888F74FB2B6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4" creationId="{51ADB918-BD47-461F-B053-CD6197474C6B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7" creationId="{6FA118EC-506F-48BE-8F96-2593AAC1B307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38" creationId="{8857B51C-E5B7-4E6E-A855-3067343153D9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49" creationId="{A0BE5BF5-3067-4048-9615-927C41320E4E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50" creationId="{A39A4F90-5BCE-4D3F-B4F4-64C2F92DDCAC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53" creationId="{541890DA-7D12-4C74-B20A-9A8A5E858A91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54" creationId="{B1E3658C-1965-4F8C-9D32-B7B3BD8DCD93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65" creationId="{D4B91216-44DF-44EF-A709-BF3B35024575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66" creationId="{F28592FB-1A6A-46B8-A8E9-3F36BCA2E5F4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69" creationId="{7765D1DD-ED07-4089-9445-C6F5EA43FA42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70" creationId="{218C78F7-D963-4020-85FA-75D932842D4A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81" creationId="{6DFEE9D2-D79F-4B1A-8C56-9BC76ADE37F5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82" creationId="{5A59C0C8-A867-4CDE-BFD9-8D7ECE27B796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85" creationId="{F784AE25-2F29-4863-9F32-5AC8837596F2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86" creationId="{DF50488F-EDBA-4FD8-997C-66B9291767CF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97" creationId="{854189CC-CFD8-4966-A6FB-ED013329D356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298" creationId="{F26EAA63-73ED-40ED-8576-D7A6188DC3AD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01" creationId="{52B5F242-9191-4EAE-80DB-A671A0AE71E8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02" creationId="{5159C641-69DA-4BC5-A7D1-222BF6F0DB52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13" creationId="{1B491989-F316-4A80-88D3-617EABDFD5FD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14" creationId="{CF81A5D4-D6AA-4DBC-85AF-879BAED28AF7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17" creationId="{9BE2F3D6-D9DB-4249-9524-A69090523C58}"/>
          </ac:grpSpMkLst>
        </pc:grpChg>
        <pc:grpChg chg="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18" creationId="{8493783D-9543-4544-8F34-E571061F87F5}"/>
          </ac:grpSpMkLst>
        </pc:grpChg>
        <pc:grpChg chg="add del mod">
          <ac:chgData name="Timo Mühlhaus" userId="1b6b3aba618dadac" providerId="LiveId" clId="{35BF354D-F53D-4911-AB91-B6201C43AD86}" dt="2021-06-11T11:17:45.247" v="1635" actId="165"/>
          <ac:grpSpMkLst>
            <pc:docMk/>
            <pc:sldMk cId="1905314069" sldId="649"/>
            <ac:grpSpMk id="329" creationId="{ABA188DA-FF41-42D8-931A-31C9DE1833BC}"/>
          </ac:grpSpMkLst>
        </pc:grpChg>
        <pc:grpChg chg="add mod or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59" creationId="{1F2E8844-1104-4F0B-ACEF-C924C921723E}"/>
          </ac:grpSpMkLst>
        </pc:grpChg>
        <pc:grpChg chg="add mod topLvl">
          <ac:chgData name="Timo Mühlhaus" userId="1b6b3aba618dadac" providerId="LiveId" clId="{35BF354D-F53D-4911-AB91-B6201C43AD86}" dt="2021-06-11T13:01:36.656" v="2276" actId="1076"/>
          <ac:grpSpMkLst>
            <pc:docMk/>
            <pc:sldMk cId="1905314069" sldId="649"/>
            <ac:grpSpMk id="360" creationId="{BE3EA81F-89D3-4C47-8521-53B8F5B75276}"/>
          </ac:grpSpMkLst>
        </pc:grpChg>
        <pc:grpChg chg="add del mod">
          <ac:chgData name="Timo Mühlhaus" userId="1b6b3aba618dadac" providerId="LiveId" clId="{35BF354D-F53D-4911-AB91-B6201C43AD86}" dt="2021-06-11T12:45:57.089" v="1949" actId="165"/>
          <ac:grpSpMkLst>
            <pc:docMk/>
            <pc:sldMk cId="1905314069" sldId="649"/>
            <ac:grpSpMk id="361" creationId="{4E2082EC-1DCF-4840-91BF-84E449A972E8}"/>
          </ac:grpSpMkLst>
        </pc:grpChg>
        <pc:picChg chg="del mod">
          <ac:chgData name="Timo Mühlhaus" userId="1b6b3aba618dadac" providerId="LiveId" clId="{35BF354D-F53D-4911-AB91-B6201C43AD86}" dt="2021-06-11T11:15:10.063" v="1598" actId="478"/>
          <ac:picMkLst>
            <pc:docMk/>
            <pc:sldMk cId="1905314069" sldId="649"/>
            <ac:picMk id="5" creationId="{B00CE8BF-FB35-4D0A-B5BF-4E9F054E2DA6}"/>
          </ac:picMkLst>
        </pc:picChg>
      </pc:sldChg>
      <pc:sldChg chg="addSp delSp modSp mod">
        <pc:chgData name="Timo Mühlhaus" userId="1b6b3aba618dadac" providerId="LiveId" clId="{35BF354D-F53D-4911-AB91-B6201C43AD86}" dt="2021-06-14T05:22:20.991" v="4268" actId="164"/>
        <pc:sldMkLst>
          <pc:docMk/>
          <pc:sldMk cId="3397632888" sldId="651"/>
        </pc:sldMkLst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Timo Mühlhaus" userId="1b6b3aba618dadac" providerId="LiveId" clId="{35BF354D-F53D-4911-AB91-B6201C43AD86}" dt="2021-06-14T05:22:20.991" v="4268" actId="164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Timo Mühlhaus" userId="1b6b3aba618dadac" providerId="LiveId" clId="{35BF354D-F53D-4911-AB91-B6201C43AD86}" dt="2021-06-13T11:18:23.130" v="3098" actId="13822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Timo Mühlhaus" userId="1b6b3aba618dadac" providerId="LiveId" clId="{35BF354D-F53D-4911-AB91-B6201C43AD86}" dt="2021-06-13T11:18:23.130" v="3098" actId="13822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75" creationId="{FD809FFC-BC8A-4587-AE6D-E90A62129EFB}"/>
          </ac:spMkLst>
        </pc:spChg>
        <pc:spChg chg="add 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76" creationId="{7C73A4BD-F395-498A-84FE-6565DA4C89D8}"/>
          </ac:spMkLst>
        </pc:spChg>
        <pc:spChg chg="add mod">
          <ac:chgData name="Timo Mühlhaus" userId="1b6b3aba618dadac" providerId="LiveId" clId="{35BF354D-F53D-4911-AB91-B6201C43AD86}" dt="2021-06-13T11:19:08.912" v="3103" actId="1076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84" creationId="{ED59320F-FF41-44EF-9B1F-09DFC537990E}"/>
          </ac:spMkLst>
        </pc:spChg>
        <pc:spChg chg="add mod">
          <ac:chgData name="Timo Mühlhaus" userId="1b6b3aba618dadac" providerId="LiveId" clId="{35BF354D-F53D-4911-AB91-B6201C43AD86}" dt="2021-06-14T05:22:20.991" v="4268" actId="164"/>
          <ac:spMkLst>
            <pc:docMk/>
            <pc:sldMk cId="3397632888" sldId="651"/>
            <ac:spMk id="185" creationId="{5C1724FA-E7C5-4AAF-A93B-22A264B334E2}"/>
          </ac:spMkLst>
        </pc:spChg>
        <pc:spChg chg="add mod">
          <ac:chgData name="Timo Mühlhaus" userId="1b6b3aba618dadac" providerId="LiveId" clId="{35BF354D-F53D-4911-AB91-B6201C43AD86}" dt="2021-06-14T05:22:20.991" v="4268" actId="164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Timo Mühlhaus" userId="1b6b3aba618dadac" providerId="LiveId" clId="{35BF354D-F53D-4911-AB91-B6201C43AD86}" dt="2021-06-14T05:22:20.991" v="4268" actId="164"/>
          <ac:spMkLst>
            <pc:docMk/>
            <pc:sldMk cId="3397632888" sldId="651"/>
            <ac:spMk id="190" creationId="{461511B1-BF53-4A47-B0B1-AD05EBFC7997}"/>
          </ac:spMkLst>
        </pc:spChg>
        <pc:spChg chg="add mod">
          <ac:chgData name="Timo Mühlhaus" userId="1b6b3aba618dadac" providerId="LiveId" clId="{35BF354D-F53D-4911-AB91-B6201C43AD86}" dt="2021-06-13T13:08:05.607" v="3760" actId="1036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Timo Mühlhaus" userId="1b6b3aba618dadac" providerId="LiveId" clId="{35BF354D-F53D-4911-AB91-B6201C43AD86}" dt="2021-06-13T11:11:01.153" v="3023"/>
          <ac:spMkLst>
            <pc:docMk/>
            <pc:sldMk cId="3397632888" sldId="651"/>
            <ac:spMk id="244" creationId="{5EA338D9-1FFA-4CFB-9863-7501FE14AD4B}"/>
          </ac:spMkLst>
        </pc:spChg>
        <pc:spChg chg="mod">
          <ac:chgData name="Timo Mühlhaus" userId="1b6b3aba618dadac" providerId="LiveId" clId="{35BF354D-F53D-4911-AB91-B6201C43AD86}" dt="2021-06-11T05:47:08.189" v="452" actId="20577"/>
          <ac:spMkLst>
            <pc:docMk/>
            <pc:sldMk cId="3397632888" sldId="651"/>
            <ac:spMk id="246" creationId="{B10BF335-EFDC-4C71-994C-7F35F492D9FA}"/>
          </ac:spMkLst>
        </pc:spChg>
        <pc:grpChg chg="add mod">
          <ac:chgData name="Timo Mühlhaus" userId="1b6b3aba618dadac" providerId="LiveId" clId="{35BF354D-F53D-4911-AB91-B6201C43AD86}" dt="2021-06-14T05:22:20.991" v="4268" actId="164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50" creationId="{5359B394-B591-4990-8BB0-FC76DBAEBF32}"/>
          </ac:grpSpMkLst>
        </pc:grpChg>
        <pc:grpChg chg="add mod">
          <ac:chgData name="Timo Mühlhaus" userId="1b6b3aba618dadac" providerId="LiveId" clId="{35BF354D-F53D-4911-AB91-B6201C43AD86}" dt="2021-06-14T05:22:20.991" v="4268" actId="164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242" creationId="{743540C7-D091-4354-AA4F-D7BA5BE2590B}"/>
          </ac:grpSpMkLst>
        </pc:grpChg>
        <pc:grpChg chg="mod">
          <ac:chgData name="Timo Mühlhaus" userId="1b6b3aba618dadac" providerId="LiveId" clId="{35BF354D-F53D-4911-AB91-B6201C43AD86}" dt="2021-06-13T11:11:01.153" v="3023"/>
          <ac:grpSpMkLst>
            <pc:docMk/>
            <pc:sldMk cId="3397632888" sldId="651"/>
            <ac:grpSpMk id="245" creationId="{86A42DB7-6112-4F13-B87F-D9187F22C898}"/>
          </ac:grpSpMkLst>
        </pc:grpChg>
        <pc:picChg chg="add del mod">
          <ac:chgData name="Timo Mühlhaus" userId="1b6b3aba618dadac" providerId="LiveId" clId="{35BF354D-F53D-4911-AB91-B6201C43AD86}" dt="2021-06-13T11:12:18.692" v="3042" actId="478"/>
          <ac:picMkLst>
            <pc:docMk/>
            <pc:sldMk cId="3397632888" sldId="651"/>
            <ac:picMk id="3" creationId="{A5CA7885-E12F-4240-BAEB-BE557F96C4FD}"/>
          </ac:picMkLst>
        </pc:picChg>
        <pc:picChg chg="add del mod">
          <ac:chgData name="Timo Mühlhaus" userId="1b6b3aba618dadac" providerId="LiveId" clId="{35BF354D-F53D-4911-AB91-B6201C43AD86}" dt="2021-06-13T11:12:31.710" v="3045" actId="27803"/>
          <ac:picMkLst>
            <pc:docMk/>
            <pc:sldMk cId="3397632888" sldId="651"/>
            <ac:picMk id="43" creationId="{C1EB3BE7-A8E7-422C-97F3-8AA4643C0EBB}"/>
          </ac:picMkLst>
        </pc:picChg>
        <pc:picChg chg="add mod">
          <ac:chgData name="Timo Mühlhaus" userId="1b6b3aba618dadac" providerId="LiveId" clId="{35BF354D-F53D-4911-AB91-B6201C43AD86}" dt="2021-06-14T05:22:20.991" v="4268" actId="164"/>
          <ac:picMkLst>
            <pc:docMk/>
            <pc:sldMk cId="3397632888" sldId="651"/>
            <ac:picMk id="46" creationId="{AFBE4A6E-FD15-4A9B-973F-DBF55101F17E}"/>
          </ac:picMkLst>
        </pc:picChg>
        <pc:picChg chg="add del mod">
          <ac:chgData name="Timo Mühlhaus" userId="1b6b3aba618dadac" providerId="LiveId" clId="{35BF354D-F53D-4911-AB91-B6201C43AD86}" dt="2021-06-13T11:16:42.292" v="3068" actId="27803"/>
          <ac:picMkLst>
            <pc:docMk/>
            <pc:sldMk cId="3397632888" sldId="651"/>
            <ac:picMk id="48" creationId="{D92D61C5-994C-45A3-ADFC-60578092F392}"/>
          </ac:picMkLst>
        </pc:picChg>
        <pc:picChg chg="mod">
          <ac:chgData name="Timo Mühlhaus" userId="1b6b3aba618dadac" providerId="LiveId" clId="{35BF354D-F53D-4911-AB91-B6201C43AD86}" dt="2021-06-13T11:11:01.153" v="3023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Timo Mühlhaus" userId="1b6b3aba618dadac" providerId="LiveId" clId="{35BF354D-F53D-4911-AB91-B6201C43AD86}" dt="2021-06-13T11:11:01.153" v="3023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Timo Mühlhaus" userId="1b6b3aba618dadac" providerId="LiveId" clId="{35BF354D-F53D-4911-AB91-B6201C43AD86}" dt="2021-06-13T11:11:01.153" v="3023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Timo Mühlhaus" userId="1b6b3aba618dadac" providerId="LiveId" clId="{35BF354D-F53D-4911-AB91-B6201C43AD86}" dt="2021-06-13T11:11:01.153" v="3023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Timo Mühlhaus" userId="1b6b3aba618dadac" providerId="LiveId" clId="{35BF354D-F53D-4911-AB91-B6201C43AD86}" dt="2021-06-13T11:11:01.153" v="3023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Timo Mühlhaus" userId="1b6b3aba618dadac" providerId="LiveId" clId="{35BF354D-F53D-4911-AB91-B6201C43AD86}" dt="2021-06-13T11:11:01.153" v="3023"/>
          <ac:picMkLst>
            <pc:docMk/>
            <pc:sldMk cId="3397632888" sldId="651"/>
            <ac:picMk id="189" creationId="{5F43E8C9-8322-48B0-94E4-DE164594F136}"/>
          </ac:picMkLst>
        </pc:pic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Timo Mühlhaus" userId="1b6b3aba618dadac" providerId="LiveId" clId="{35BF354D-F53D-4911-AB91-B6201C43AD86}" dt="2021-06-13T11:11:01.153" v="3023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del mod">
        <pc:chgData name="Timo Mühlhaus" userId="1b6b3aba618dadac" providerId="LiveId" clId="{35BF354D-F53D-4911-AB91-B6201C43AD86}" dt="2021-06-13T13:16:38.202" v="3833" actId="2696"/>
        <pc:sldMkLst>
          <pc:docMk/>
          <pc:sldMk cId="1201782271" sldId="653"/>
        </pc:sldMkLst>
        <pc:spChg chg="mod">
          <ac:chgData name="Timo Mühlhaus" userId="1b6b3aba618dadac" providerId="LiveId" clId="{35BF354D-F53D-4911-AB91-B6201C43AD86}" dt="2021-06-13T11:37:14.690" v="3484" actId="14100"/>
          <ac:spMkLst>
            <pc:docMk/>
            <pc:sldMk cId="1201782271" sldId="653"/>
            <ac:spMk id="3" creationId="{7C08B851-5087-4CCC-A3B8-F25EE7CB9A44}"/>
          </ac:spMkLst>
        </pc:spChg>
      </pc:sldChg>
      <pc:sldChg chg="addSp modSp">
        <pc:chgData name="Timo Mühlhaus" userId="1b6b3aba618dadac" providerId="LiveId" clId="{35BF354D-F53D-4911-AB91-B6201C43AD86}" dt="2021-06-13T13:09:40.536" v="3798"/>
        <pc:sldMkLst>
          <pc:docMk/>
          <pc:sldMk cId="3208840636" sldId="659"/>
        </pc:sldMkLst>
        <pc:spChg chg="add mod">
          <ac:chgData name="Timo Mühlhaus" userId="1b6b3aba618dadac" providerId="LiveId" clId="{35BF354D-F53D-4911-AB91-B6201C43AD86}" dt="2021-06-13T13:09:40.536" v="3798"/>
          <ac:spMkLst>
            <pc:docMk/>
            <pc:sldMk cId="3208840636" sldId="659"/>
            <ac:spMk id="140" creationId="{1AD0DC52-4622-46E0-8C8F-EB4C3297ED17}"/>
          </ac:spMkLst>
        </pc:spChg>
      </pc:sldChg>
      <pc:sldChg chg="addSp modSp mod modNotesTx">
        <pc:chgData name="Timo Mühlhaus" userId="1b6b3aba618dadac" providerId="LiveId" clId="{35BF354D-F53D-4911-AB91-B6201C43AD86}" dt="2021-06-15T16:22:42.755" v="6117" actId="20577"/>
        <pc:sldMkLst>
          <pc:docMk/>
          <pc:sldMk cId="3285514407" sldId="662"/>
        </pc:sldMkLst>
        <pc:spChg chg="mod">
          <ac:chgData name="Timo Mühlhaus" userId="1b6b3aba618dadac" providerId="LiveId" clId="{35BF354D-F53D-4911-AB91-B6201C43AD86}" dt="2021-06-15T16:22:42.755" v="6117" actId="20577"/>
          <ac:spMkLst>
            <pc:docMk/>
            <pc:sldMk cId="3285514407" sldId="662"/>
            <ac:spMk id="28" creationId="{1DDEBCD4-9E58-467D-B41F-561B6D3F30BF}"/>
          </ac:spMkLst>
        </pc:spChg>
        <pc:spChg chg="add mod">
          <ac:chgData name="Timo Mühlhaus" userId="1b6b3aba618dadac" providerId="LiveId" clId="{35BF354D-F53D-4911-AB91-B6201C43AD86}" dt="2021-06-13T13:08:15.508" v="3763"/>
          <ac:spMkLst>
            <pc:docMk/>
            <pc:sldMk cId="3285514407" sldId="662"/>
            <ac:spMk id="89" creationId="{049AABFE-809F-4589-98C0-30502651B983}"/>
          </ac:spMkLst>
        </pc:spChg>
        <pc:spChg chg="mod">
          <ac:chgData name="Timo Mühlhaus" userId="1b6b3aba618dadac" providerId="LiveId" clId="{35BF354D-F53D-4911-AB91-B6201C43AD86}" dt="2021-06-11T05:46:50.166" v="445"/>
          <ac:spMkLst>
            <pc:docMk/>
            <pc:sldMk cId="3285514407" sldId="662"/>
            <ac:spMk id="91" creationId="{71465E57-0A14-4259-8B6F-34600033FCB2}"/>
          </ac:spMkLst>
        </pc:spChg>
      </pc:sldChg>
      <pc:sldChg chg="addSp modSp mod">
        <pc:chgData name="Timo Mühlhaus" userId="1b6b3aba618dadac" providerId="LiveId" clId="{35BF354D-F53D-4911-AB91-B6201C43AD86}" dt="2021-06-15T16:23:10.448" v="6121" actId="20577"/>
        <pc:sldMkLst>
          <pc:docMk/>
          <pc:sldMk cId="3081304832" sldId="663"/>
        </pc:sldMkLst>
        <pc:spChg chg="mod">
          <ac:chgData name="Timo Mühlhaus" userId="1b6b3aba618dadac" providerId="LiveId" clId="{35BF354D-F53D-4911-AB91-B6201C43AD86}" dt="2021-06-15T16:22:48.619" v="6118" actId="20577"/>
          <ac:spMkLst>
            <pc:docMk/>
            <pc:sldMk cId="3081304832" sldId="663"/>
            <ac:spMk id="28" creationId="{1DDEBCD4-9E58-467D-B41F-561B6D3F30BF}"/>
          </ac:spMkLst>
        </pc:spChg>
        <pc:spChg chg="add mod">
          <ac:chgData name="Timo Mühlhaus" userId="1b6b3aba618dadac" providerId="LiveId" clId="{35BF354D-F53D-4911-AB91-B6201C43AD86}" dt="2021-06-13T13:08:09.697" v="3762"/>
          <ac:spMkLst>
            <pc:docMk/>
            <pc:sldMk cId="3081304832" sldId="663"/>
            <ac:spMk id="78" creationId="{EB971A1D-B2B8-42E0-8920-AE5842DE083A}"/>
          </ac:spMkLst>
        </pc:spChg>
        <pc:spChg chg="mod">
          <ac:chgData name="Timo Mühlhaus" userId="1b6b3aba618dadac" providerId="LiveId" clId="{35BF354D-F53D-4911-AB91-B6201C43AD86}" dt="2021-06-15T16:23:10.448" v="6121" actId="20577"/>
          <ac:spMkLst>
            <pc:docMk/>
            <pc:sldMk cId="3081304832" sldId="663"/>
            <ac:spMk id="91" creationId="{71465E57-0A14-4259-8B6F-34600033FCB2}"/>
          </ac:spMkLst>
        </pc:spChg>
      </pc:sldChg>
      <pc:sldChg chg="addSp modSp mod">
        <pc:chgData name="Timo Mühlhaus" userId="1b6b3aba618dadac" providerId="LiveId" clId="{35BF354D-F53D-4911-AB91-B6201C43AD86}" dt="2021-06-13T13:09:41.854" v="3799"/>
        <pc:sldMkLst>
          <pc:docMk/>
          <pc:sldMk cId="1501946340" sldId="666"/>
        </pc:sldMkLst>
        <pc:spChg chg="mod">
          <ac:chgData name="Timo Mühlhaus" userId="1b6b3aba618dadac" providerId="LiveId" clId="{35BF354D-F53D-4911-AB91-B6201C43AD86}" dt="2021-06-13T08:39:25.563" v="2802" actId="20577"/>
          <ac:spMkLst>
            <pc:docMk/>
            <pc:sldMk cId="1501946340" sldId="666"/>
            <ac:spMk id="2" creationId="{5CBC3253-27ED-43F5-B843-3D853CFAC3E6}"/>
          </ac:spMkLst>
        </pc:spChg>
        <pc:spChg chg="add mod">
          <ac:chgData name="Timo Mühlhaus" userId="1b6b3aba618dadac" providerId="LiveId" clId="{35BF354D-F53D-4911-AB91-B6201C43AD86}" dt="2021-06-13T13:09:41.854" v="3799"/>
          <ac:spMkLst>
            <pc:docMk/>
            <pc:sldMk cId="1501946340" sldId="666"/>
            <ac:spMk id="352" creationId="{01D75126-84D1-4BFB-BF3B-C20950592782}"/>
          </ac:spMkLst>
        </pc:spChg>
      </pc:sldChg>
      <pc:sldChg chg="addSp modSp mod">
        <pc:chgData name="Timo Mühlhaus" userId="1b6b3aba618dadac" providerId="LiveId" clId="{35BF354D-F53D-4911-AB91-B6201C43AD86}" dt="2021-06-15T16:17:18.613" v="6054" actId="1076"/>
        <pc:sldMkLst>
          <pc:docMk/>
          <pc:sldMk cId="3972390001" sldId="667"/>
        </pc:sldMkLst>
        <pc:spChg chg="mod">
          <ac:chgData name="Timo Mühlhaus" userId="1b6b3aba618dadac" providerId="LiveId" clId="{35BF354D-F53D-4911-AB91-B6201C43AD86}" dt="2021-06-15T16:17:18.613" v="6054" actId="1076"/>
          <ac:spMkLst>
            <pc:docMk/>
            <pc:sldMk cId="3972390001" sldId="667"/>
            <ac:spMk id="2" creationId="{5CBC3253-27ED-43F5-B843-3D853CFAC3E6}"/>
          </ac:spMkLst>
        </pc:spChg>
        <pc:spChg chg="add mod">
          <ac:chgData name="Timo Mühlhaus" userId="1b6b3aba618dadac" providerId="LiveId" clId="{35BF354D-F53D-4911-AB91-B6201C43AD86}" dt="2021-06-13T13:09:32.447" v="3793"/>
          <ac:spMkLst>
            <pc:docMk/>
            <pc:sldMk cId="3972390001" sldId="667"/>
            <ac:spMk id="101" creationId="{D97BF196-6688-4EA4-91F1-3EEF51A4A05E}"/>
          </ac:spMkLst>
        </pc:spChg>
        <pc:spChg chg="mod">
          <ac:chgData name="Timo Mühlhaus" userId="1b6b3aba618dadac" providerId="LiveId" clId="{35BF354D-F53D-4911-AB91-B6201C43AD86}" dt="2021-06-15T16:13:02.730" v="5983" actId="20577"/>
          <ac:spMkLst>
            <pc:docMk/>
            <pc:sldMk cId="3972390001" sldId="667"/>
            <ac:spMk id="168" creationId="{13BE0C5B-A3C7-4819-BC7F-E36A888C63B0}"/>
          </ac:spMkLst>
        </pc:spChg>
      </pc:sldChg>
      <pc:sldChg chg="addSp modSp del mod">
        <pc:chgData name="Timo Mühlhaus" userId="1b6b3aba618dadac" providerId="LiveId" clId="{35BF354D-F53D-4911-AB91-B6201C43AD86}" dt="2021-06-15T06:21:26.393" v="4299" actId="47"/>
        <pc:sldMkLst>
          <pc:docMk/>
          <pc:sldMk cId="105958470" sldId="668"/>
        </pc:sldMkLst>
        <pc:spChg chg="mod">
          <ac:chgData name="Timo Mühlhaus" userId="1b6b3aba618dadac" providerId="LiveId" clId="{35BF354D-F53D-4911-AB91-B6201C43AD86}" dt="2021-06-13T15:54:45.658" v="4117" actId="20577"/>
          <ac:spMkLst>
            <pc:docMk/>
            <pc:sldMk cId="105958470" sldId="668"/>
            <ac:spMk id="2" creationId="{5CBC3253-27ED-43F5-B843-3D853CFAC3E6}"/>
          </ac:spMkLst>
        </pc:spChg>
        <pc:spChg chg="add mod">
          <ac:chgData name="Timo Mühlhaus" userId="1b6b3aba618dadac" providerId="LiveId" clId="{35BF354D-F53D-4911-AB91-B6201C43AD86}" dt="2021-06-13T13:09:02.929" v="3782"/>
          <ac:spMkLst>
            <pc:docMk/>
            <pc:sldMk cId="105958470" sldId="668"/>
            <ac:spMk id="75" creationId="{EEA61198-6FF1-47D0-A092-22EDFE0BB1A4}"/>
          </ac:spMkLst>
        </pc:spChg>
        <pc:spChg chg="mod">
          <ac:chgData name="Timo Mühlhaus" userId="1b6b3aba618dadac" providerId="LiveId" clId="{35BF354D-F53D-4911-AB91-B6201C43AD86}" dt="2021-06-13T13:09:07.867" v="3783" actId="1076"/>
          <ac:spMkLst>
            <pc:docMk/>
            <pc:sldMk cId="105958470" sldId="668"/>
            <ac:spMk id="89" creationId="{7254BCE8-E486-4F57-A7A7-432CB147C7B8}"/>
          </ac:spMkLst>
        </pc:spChg>
        <pc:cxnChg chg="mod">
          <ac:chgData name="Timo Mühlhaus" userId="1b6b3aba618dadac" providerId="LiveId" clId="{35BF354D-F53D-4911-AB91-B6201C43AD86}" dt="2021-06-15T06:18:24.800" v="4294" actId="1038"/>
          <ac:cxnSpMkLst>
            <pc:docMk/>
            <pc:sldMk cId="105958470" sldId="668"/>
            <ac:cxnSpMk id="134" creationId="{1D089C71-E9A3-4AF3-9CB2-15FA5F61E44C}"/>
          </ac:cxnSpMkLst>
        </pc:cxnChg>
      </pc:sldChg>
      <pc:sldChg chg="addSp modSp mod">
        <pc:chgData name="Timo Mühlhaus" userId="1b6b3aba618dadac" providerId="LiveId" clId="{35BF354D-F53D-4911-AB91-B6201C43AD86}" dt="2021-06-15T16:13:35.242" v="5992" actId="20577"/>
        <pc:sldMkLst>
          <pc:docMk/>
          <pc:sldMk cId="2056172003" sldId="669"/>
        </pc:sldMkLst>
        <pc:spChg chg="mod">
          <ac:chgData name="Timo Mühlhaus" userId="1b6b3aba618dadac" providerId="LiveId" clId="{35BF354D-F53D-4911-AB91-B6201C43AD86}" dt="2021-06-11T05:38:58.574" v="437" actId="404"/>
          <ac:spMkLst>
            <pc:docMk/>
            <pc:sldMk cId="2056172003" sldId="669"/>
            <ac:spMk id="2" creationId="{5CBC3253-27ED-43F5-B843-3D853CFAC3E6}"/>
          </ac:spMkLst>
        </pc:spChg>
        <pc:spChg chg="add mod">
          <ac:chgData name="Timo Mühlhaus" userId="1b6b3aba618dadac" providerId="LiveId" clId="{35BF354D-F53D-4911-AB91-B6201C43AD86}" dt="2021-06-13T13:09:31.281" v="3792"/>
          <ac:spMkLst>
            <pc:docMk/>
            <pc:sldMk cId="2056172003" sldId="669"/>
            <ac:spMk id="133" creationId="{983B6420-3E7D-4776-8EAE-C071C68E3050}"/>
          </ac:spMkLst>
        </pc:spChg>
        <pc:spChg chg="mod">
          <ac:chgData name="Timo Mühlhaus" userId="1b6b3aba618dadac" providerId="LiveId" clId="{35BF354D-F53D-4911-AB91-B6201C43AD86}" dt="2021-06-15T16:13:35.242" v="5992" actId="20577"/>
          <ac:spMkLst>
            <pc:docMk/>
            <pc:sldMk cId="2056172003" sldId="669"/>
            <ac:spMk id="168" creationId="{13BE0C5B-A3C7-4819-BC7F-E36A888C63B0}"/>
          </ac:spMkLst>
        </pc:spChg>
      </pc:sldChg>
      <pc:sldChg chg="addSp delSp modSp mod">
        <pc:chgData name="Timo Mühlhaus" userId="1b6b3aba618dadac" providerId="LiveId" clId="{35BF354D-F53D-4911-AB91-B6201C43AD86}" dt="2021-06-15T16:18:32.034" v="6064" actId="20577"/>
        <pc:sldMkLst>
          <pc:docMk/>
          <pc:sldMk cId="1321213884" sldId="671"/>
        </pc:sldMkLst>
        <pc:spChg chg="mod">
          <ac:chgData name="Timo Mühlhaus" userId="1b6b3aba618dadac" providerId="LiveId" clId="{35BF354D-F53D-4911-AB91-B6201C43AD86}" dt="2021-06-15T16:18:03.363" v="6061" actId="20577"/>
          <ac:spMkLst>
            <pc:docMk/>
            <pc:sldMk cId="1321213884" sldId="671"/>
            <ac:spMk id="2" creationId="{5CBC3253-27ED-43F5-B843-3D853CFAC3E6}"/>
          </ac:spMkLst>
        </pc:spChg>
        <pc:spChg chg="mod">
          <ac:chgData name="Timo Mühlhaus" userId="1b6b3aba618dadac" providerId="LiveId" clId="{35BF354D-F53D-4911-AB91-B6201C43AD86}" dt="2021-06-15T16:10:23.305" v="5964" actId="12789"/>
          <ac:spMkLst>
            <pc:docMk/>
            <pc:sldMk cId="1321213884" sldId="671"/>
            <ac:spMk id="3" creationId="{6D993436-E475-4E29-866D-A60D186BD6D6}"/>
          </ac:spMkLst>
        </pc:spChg>
        <pc:spChg chg="add del mod">
          <ac:chgData name="Timo Mühlhaus" userId="1b6b3aba618dadac" providerId="LiveId" clId="{35BF354D-F53D-4911-AB91-B6201C43AD86}" dt="2021-06-11T06:17:32.823" v="947" actId="478"/>
          <ac:spMkLst>
            <pc:docMk/>
            <pc:sldMk cId="1321213884" sldId="671"/>
            <ac:spMk id="4" creationId="{A9ECEF3B-53FA-4E5B-BEB5-F73629DEDAD7}"/>
          </ac:spMkLst>
        </pc:spChg>
        <pc:spChg chg="add mod">
          <ac:chgData name="Timo Mühlhaus" userId="1b6b3aba618dadac" providerId="LiveId" clId="{35BF354D-F53D-4911-AB91-B6201C43AD86}" dt="2021-06-11T06:18:37.129" v="963" actId="1076"/>
          <ac:spMkLst>
            <pc:docMk/>
            <pc:sldMk cId="1321213884" sldId="671"/>
            <ac:spMk id="5" creationId="{5F5A4B16-167A-4F04-B576-11E9A4FFCF00}"/>
          </ac:spMkLst>
        </pc:spChg>
        <pc:spChg chg="mod">
          <ac:chgData name="Timo Mühlhaus" userId="1b6b3aba618dadac" providerId="LiveId" clId="{35BF354D-F53D-4911-AB91-B6201C43AD86}" dt="2021-06-15T16:10:23.305" v="5964" actId="12789"/>
          <ac:spMkLst>
            <pc:docMk/>
            <pc:sldMk cId="1321213884" sldId="671"/>
            <ac:spMk id="136" creationId="{5C0DD60F-F331-485A-A30E-A2B64EF361AE}"/>
          </ac:spMkLst>
        </pc:spChg>
        <pc:spChg chg="mod">
          <ac:chgData name="Timo Mühlhaus" userId="1b6b3aba618dadac" providerId="LiveId" clId="{35BF354D-F53D-4911-AB91-B6201C43AD86}" dt="2021-06-11T06:17:18.545" v="943" actId="1076"/>
          <ac:spMkLst>
            <pc:docMk/>
            <pc:sldMk cId="1321213884" sldId="671"/>
            <ac:spMk id="137" creationId="{37AC5991-B29F-4F12-B090-E243405AA311}"/>
          </ac:spMkLst>
        </pc:spChg>
        <pc:spChg chg="mod">
          <ac:chgData name="Timo Mühlhaus" userId="1b6b3aba618dadac" providerId="LiveId" clId="{35BF354D-F53D-4911-AB91-B6201C43AD86}" dt="2021-06-15T16:10:12.723" v="5961" actId="20577"/>
          <ac:spMkLst>
            <pc:docMk/>
            <pc:sldMk cId="1321213884" sldId="671"/>
            <ac:spMk id="138" creationId="{DBCB48A8-C468-451E-B5CE-B11BD5CB841C}"/>
          </ac:spMkLst>
        </pc:spChg>
        <pc:spChg chg="mod">
          <ac:chgData name="Timo Mühlhaus" userId="1b6b3aba618dadac" providerId="LiveId" clId="{35BF354D-F53D-4911-AB91-B6201C43AD86}" dt="2021-06-11T06:19:48.596" v="1076" actId="1076"/>
          <ac:spMkLst>
            <pc:docMk/>
            <pc:sldMk cId="1321213884" sldId="671"/>
            <ac:spMk id="141" creationId="{DDA8607C-F779-4838-97AA-59F00AE3594F}"/>
          </ac:spMkLst>
        </pc:spChg>
        <pc:spChg chg="add mod">
          <ac:chgData name="Timo Mühlhaus" userId="1b6b3aba618dadac" providerId="LiveId" clId="{35BF354D-F53D-4911-AB91-B6201C43AD86}" dt="2021-06-13T13:08:42.295" v="3773"/>
          <ac:spMkLst>
            <pc:docMk/>
            <pc:sldMk cId="1321213884" sldId="671"/>
            <ac:spMk id="143" creationId="{10A5B271-F72B-4F37-B489-4285820E5C25}"/>
          </ac:spMkLst>
        </pc:spChg>
        <pc:spChg chg="add del mod">
          <ac:chgData name="Timo Mühlhaus" userId="1b6b3aba618dadac" providerId="LiveId" clId="{35BF354D-F53D-4911-AB91-B6201C43AD86}" dt="2021-06-11T06:16:44.094" v="941" actId="478"/>
          <ac:spMkLst>
            <pc:docMk/>
            <pc:sldMk cId="1321213884" sldId="671"/>
            <ac:spMk id="145" creationId="{3A3172E9-EB90-4D32-84CE-1F12682A9136}"/>
          </ac:spMkLst>
        </pc:spChg>
        <pc:spChg chg="add mod">
          <ac:chgData name="Timo Mühlhaus" userId="1b6b3aba618dadac" providerId="LiveId" clId="{35BF354D-F53D-4911-AB91-B6201C43AD86}" dt="2021-06-15T16:18:32.034" v="6064" actId="20577"/>
          <ac:spMkLst>
            <pc:docMk/>
            <pc:sldMk cId="1321213884" sldId="671"/>
            <ac:spMk id="145" creationId="{5F4C24A2-189B-495E-8584-39179DB16CD0}"/>
          </ac:spMkLst>
        </pc:spChg>
        <pc:spChg chg="add del mod">
          <ac:chgData name="Timo Mühlhaus" userId="1b6b3aba618dadac" providerId="LiveId" clId="{35BF354D-F53D-4911-AB91-B6201C43AD86}" dt="2021-06-15T06:29:05.305" v="4445" actId="478"/>
          <ac:spMkLst>
            <pc:docMk/>
            <pc:sldMk cId="1321213884" sldId="671"/>
            <ac:spMk id="147" creationId="{92F6CC80-0123-43B8-9F1C-3686D9C781D3}"/>
          </ac:spMkLst>
        </pc:spChg>
        <pc:spChg chg="add del mod">
          <ac:chgData name="Timo Mühlhaus" userId="1b6b3aba618dadac" providerId="LiveId" clId="{35BF354D-F53D-4911-AB91-B6201C43AD86}" dt="2021-06-15T06:29:05.305" v="4445" actId="478"/>
          <ac:spMkLst>
            <pc:docMk/>
            <pc:sldMk cId="1321213884" sldId="671"/>
            <ac:spMk id="148" creationId="{646EEB62-865D-4DB6-9D05-E4061059BE73}"/>
          </ac:spMkLst>
        </pc:spChg>
        <pc:grpChg chg="mod">
          <ac:chgData name="Timo Mühlhaus" userId="1b6b3aba618dadac" providerId="LiveId" clId="{35BF354D-F53D-4911-AB91-B6201C43AD86}" dt="2021-06-11T06:17:18.545" v="943" actId="1076"/>
          <ac:grpSpMkLst>
            <pc:docMk/>
            <pc:sldMk cId="1321213884" sldId="671"/>
            <ac:grpSpMk id="12" creationId="{13267BFC-B2B1-4314-ACEC-2DE17D0371DA}"/>
          </ac:grpSpMkLst>
        </pc:grpChg>
        <pc:picChg chg="mod">
          <ac:chgData name="Timo Mühlhaus" userId="1b6b3aba618dadac" providerId="LiveId" clId="{35BF354D-F53D-4911-AB91-B6201C43AD86}" dt="2021-06-11T06:18:40.329" v="965" actId="14100"/>
          <ac:picMkLst>
            <pc:docMk/>
            <pc:sldMk cId="1321213884" sldId="671"/>
            <ac:picMk id="144" creationId="{ABADD928-2A36-4282-9FF4-9178E6B82E23}"/>
          </ac:picMkLst>
        </pc:picChg>
        <pc:cxnChg chg="del mod">
          <ac:chgData name="Timo Mühlhaus" userId="1b6b3aba618dadac" providerId="LiveId" clId="{35BF354D-F53D-4911-AB91-B6201C43AD86}" dt="2021-06-11T06:18:58.888" v="1001" actId="478"/>
          <ac:cxnSpMkLst>
            <pc:docMk/>
            <pc:sldMk cId="1321213884" sldId="671"/>
            <ac:cxnSpMk id="143" creationId="{818982FF-A4B0-417B-8635-EAA78C49F124}"/>
          </ac:cxnSpMkLst>
        </pc:cxnChg>
      </pc:sldChg>
      <pc:sldChg chg="addSp delSp modSp">
        <pc:chgData name="Timo Mühlhaus" userId="1b6b3aba618dadac" providerId="LiveId" clId="{35BF354D-F53D-4911-AB91-B6201C43AD86}" dt="2021-06-13T13:09:11.106" v="3785"/>
        <pc:sldMkLst>
          <pc:docMk/>
          <pc:sldMk cId="3562907298" sldId="672"/>
        </pc:sldMkLst>
        <pc:spChg chg="add mod">
          <ac:chgData name="Timo Mühlhaus" userId="1b6b3aba618dadac" providerId="LiveId" clId="{35BF354D-F53D-4911-AB91-B6201C43AD86}" dt="2021-06-13T13:09:11.106" v="3785"/>
          <ac:spMkLst>
            <pc:docMk/>
            <pc:sldMk cId="3562907298" sldId="672"/>
            <ac:spMk id="67" creationId="{70571A8A-8232-481D-B276-23CB8345449E}"/>
          </ac:spMkLst>
        </pc:spChg>
        <pc:spChg chg="del">
          <ac:chgData name="Timo Mühlhaus" userId="1b6b3aba618dadac" providerId="LiveId" clId="{35BF354D-F53D-4911-AB91-B6201C43AD86}" dt="2021-06-11T05:40:20.247" v="439" actId="478"/>
          <ac:spMkLst>
            <pc:docMk/>
            <pc:sldMk cId="3562907298" sldId="672"/>
            <ac:spMk id="81" creationId="{36C93E47-7629-4960-81D3-8254B26FC4E4}"/>
          </ac:spMkLst>
        </pc:spChg>
      </pc:sldChg>
      <pc:sldChg chg="addSp delSp modSp mod">
        <pc:chgData name="Timo Mühlhaus" userId="1b6b3aba618dadac" providerId="LiveId" clId="{35BF354D-F53D-4911-AB91-B6201C43AD86}" dt="2021-06-15T16:12:15.764" v="5978" actId="6549"/>
        <pc:sldMkLst>
          <pc:docMk/>
          <pc:sldMk cId="2399449412" sldId="675"/>
        </pc:sldMkLst>
        <pc:spChg chg="mod">
          <ac:chgData name="Timo Mühlhaus" userId="1b6b3aba618dadac" providerId="LiveId" clId="{35BF354D-F53D-4911-AB91-B6201C43AD86}" dt="2021-06-15T16:12:12.779" v="5977" actId="6549"/>
          <ac:spMkLst>
            <pc:docMk/>
            <pc:sldMk cId="2399449412" sldId="675"/>
            <ac:spMk id="2" creationId="{5CBC3253-27ED-43F5-B843-3D853CFAC3E6}"/>
          </ac:spMkLst>
        </pc:spChg>
        <pc:spChg chg="add mod">
          <ac:chgData name="Timo Mühlhaus" userId="1b6b3aba618dadac" providerId="LiveId" clId="{35BF354D-F53D-4911-AB91-B6201C43AD86}" dt="2021-06-13T13:09:37.363" v="3796"/>
          <ac:spMkLst>
            <pc:docMk/>
            <pc:sldMk cId="2399449412" sldId="675"/>
            <ac:spMk id="80" creationId="{97E3D21A-8DCA-4D0C-B6EB-977218EEA8B5}"/>
          </ac:spMkLst>
        </pc:spChg>
        <pc:spChg chg="mod">
          <ac:chgData name="Timo Mühlhaus" userId="1b6b3aba618dadac" providerId="LiveId" clId="{35BF354D-F53D-4911-AB91-B6201C43AD86}" dt="2021-06-15T16:09:43.023" v="5958" actId="1037"/>
          <ac:spMkLst>
            <pc:docMk/>
            <pc:sldMk cId="2399449412" sldId="675"/>
            <ac:spMk id="96" creationId="{11AFEED8-7145-4AB8-B45B-B2F5D48B2A08}"/>
          </ac:spMkLst>
        </pc:spChg>
        <pc:spChg chg="mod">
          <ac:chgData name="Timo Mühlhaus" userId="1b6b3aba618dadac" providerId="LiveId" clId="{35BF354D-F53D-4911-AB91-B6201C43AD86}" dt="2021-06-15T16:09:25.398" v="5954" actId="20577"/>
          <ac:spMkLst>
            <pc:docMk/>
            <pc:sldMk cId="2399449412" sldId="675"/>
            <ac:spMk id="97" creationId="{57D3B4C4-6E04-4CF6-BD26-D15FA8F82117}"/>
          </ac:spMkLst>
        </pc:spChg>
        <pc:spChg chg="mod">
          <ac:chgData name="Timo Mühlhaus" userId="1b6b3aba618dadac" providerId="LiveId" clId="{35BF354D-F53D-4911-AB91-B6201C43AD86}" dt="2021-06-15T16:12:15.764" v="5978" actId="6549"/>
          <ac:spMkLst>
            <pc:docMk/>
            <pc:sldMk cId="2399449412" sldId="675"/>
            <ac:spMk id="98" creationId="{7B21DF81-DF91-4C5A-96FA-CF3598DE1585}"/>
          </ac:spMkLst>
        </pc:spChg>
        <pc:grpChg chg="del">
          <ac:chgData name="Timo Mühlhaus" userId="1b6b3aba618dadac" providerId="LiveId" clId="{35BF354D-F53D-4911-AB91-B6201C43AD86}" dt="2021-06-13T08:40:24.054" v="2804" actId="478"/>
          <ac:grpSpMkLst>
            <pc:docMk/>
            <pc:sldMk cId="2399449412" sldId="675"/>
            <ac:grpSpMk id="160" creationId="{FACF61CA-F212-4B3D-A9F7-76D0BE95206C}"/>
          </ac:grpSpMkLst>
        </pc:grpChg>
        <pc:grpChg chg="del">
          <ac:chgData name="Timo Mühlhaus" userId="1b6b3aba618dadac" providerId="LiveId" clId="{35BF354D-F53D-4911-AB91-B6201C43AD86}" dt="2021-06-13T08:40:24.054" v="2804" actId="478"/>
          <ac:grpSpMkLst>
            <pc:docMk/>
            <pc:sldMk cId="2399449412" sldId="675"/>
            <ac:grpSpMk id="223" creationId="{2AFA1B7E-7DD7-47A9-874B-06504B9C3EDB}"/>
          </ac:grpSpMkLst>
        </pc:grpChg>
        <pc:cxnChg chg="del">
          <ac:chgData name="Timo Mühlhaus" userId="1b6b3aba618dadac" providerId="LiveId" clId="{35BF354D-F53D-4911-AB91-B6201C43AD86}" dt="2021-06-13T08:40:24.054" v="2804" actId="478"/>
          <ac:cxnSpMkLst>
            <pc:docMk/>
            <pc:sldMk cId="2399449412" sldId="675"/>
            <ac:cxnSpMk id="161" creationId="{91153B59-3284-4C90-A265-9016A8EA51EC}"/>
          </ac:cxnSpMkLst>
        </pc:cxnChg>
        <pc:cxnChg chg="del">
          <ac:chgData name="Timo Mühlhaus" userId="1b6b3aba618dadac" providerId="LiveId" clId="{35BF354D-F53D-4911-AB91-B6201C43AD86}" dt="2021-06-13T08:40:24.054" v="2804" actId="478"/>
          <ac:cxnSpMkLst>
            <pc:docMk/>
            <pc:sldMk cId="2399449412" sldId="675"/>
            <ac:cxnSpMk id="162" creationId="{5D6E59E6-DF5B-4B6C-BB5E-1E54EF49826F}"/>
          </ac:cxnSpMkLst>
        </pc:cxnChg>
        <pc:cxnChg chg="del">
          <ac:chgData name="Timo Mühlhaus" userId="1b6b3aba618dadac" providerId="LiveId" clId="{35BF354D-F53D-4911-AB91-B6201C43AD86}" dt="2021-06-13T08:40:24.054" v="2804" actId="478"/>
          <ac:cxnSpMkLst>
            <pc:docMk/>
            <pc:sldMk cId="2399449412" sldId="675"/>
            <ac:cxnSpMk id="163" creationId="{3F49177F-EADE-4591-9660-01C70195ABA4}"/>
          </ac:cxnSpMkLst>
        </pc:cxnChg>
      </pc:sldChg>
      <pc:sldChg chg="addSp modSp mod">
        <pc:chgData name="Timo Mühlhaus" userId="1b6b3aba618dadac" providerId="LiveId" clId="{35BF354D-F53D-4911-AB91-B6201C43AD86}" dt="2021-06-15T16:09:36.980" v="5955"/>
        <pc:sldMkLst>
          <pc:docMk/>
          <pc:sldMk cId="1713067556" sldId="676"/>
        </pc:sldMkLst>
        <pc:spChg chg="mod">
          <ac:chgData name="Timo Mühlhaus" userId="1b6b3aba618dadac" providerId="LiveId" clId="{35BF354D-F53D-4911-AB91-B6201C43AD86}" dt="2021-06-13T15:52:47.770" v="4094" actId="20577"/>
          <ac:spMkLst>
            <pc:docMk/>
            <pc:sldMk cId="1713067556" sldId="676"/>
            <ac:spMk id="2" creationId="{5CBC3253-27ED-43F5-B843-3D853CFAC3E6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284" creationId="{D13BBF6E-D6A6-4C79-846B-4430EE3D744A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285" creationId="{1EB7A5CA-5257-45EC-8DC5-22F4FBD3649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286" creationId="{3621FF2D-DF3E-4E81-BCD8-EC2EF73570E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287" creationId="{619A338C-C07C-40F3-A674-CA9E10BB4FA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289" creationId="{E1838254-13B1-47B5-A9FD-2E06FC6673C8}"/>
          </ac:spMkLst>
        </pc:spChg>
        <pc:spChg chg="mod">
          <ac:chgData name="Timo Mühlhaus" userId="1b6b3aba618dadac" providerId="LiveId" clId="{35BF354D-F53D-4911-AB91-B6201C43AD86}" dt="2021-06-15T14:32:54.035" v="5891" actId="1076"/>
          <ac:spMkLst>
            <pc:docMk/>
            <pc:sldMk cId="1713067556" sldId="676"/>
            <ac:spMk id="291" creationId="{067D10C9-588D-4DC6-AFF9-E347EBADBFCC}"/>
          </ac:spMkLst>
        </pc:spChg>
        <pc:spChg chg="mod">
          <ac:chgData name="Timo Mühlhaus" userId="1b6b3aba618dadac" providerId="LiveId" clId="{35BF354D-F53D-4911-AB91-B6201C43AD86}" dt="2021-06-15T14:32:33.948" v="5889" actId="14100"/>
          <ac:spMkLst>
            <pc:docMk/>
            <pc:sldMk cId="1713067556" sldId="676"/>
            <ac:spMk id="296" creationId="{17E3B06F-AC8C-44A4-9B69-C2FDBF8FE4A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297" creationId="{F4546306-07F0-4883-9242-6E006E02AB66}"/>
          </ac:spMkLst>
        </pc:spChg>
        <pc:spChg chg="mod">
          <ac:chgData name="Timo Mühlhaus" userId="1b6b3aba618dadac" providerId="LiveId" clId="{35BF354D-F53D-4911-AB91-B6201C43AD86}" dt="2021-06-15T14:32:49.910" v="5890" actId="1076"/>
          <ac:spMkLst>
            <pc:docMk/>
            <pc:sldMk cId="1713067556" sldId="676"/>
            <ac:spMk id="299" creationId="{6EC3967E-5D16-4D0B-ABAE-184288973D2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00" creationId="{18FA0267-9862-4082-A1B8-AFAB2533344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02" creationId="{B8283A5E-7852-4449-A223-A7287B5E184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04" creationId="{E6FC214E-2D69-4F4E-86BD-D2E32B78CAD1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06" creationId="{2C7CF1AF-D943-4376-900D-A808213922E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07" creationId="{FF4EADB5-EE52-48BE-84D8-8784EA48BD2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08" creationId="{2DA976BB-A007-4521-97A8-A2A37F08AAE6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09" creationId="{A892C899-A839-4A58-9C87-1006EC03044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10" creationId="{CC74CB42-BBEF-4E56-8585-14CCBB6C72F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12" creationId="{273B7F21-47C0-4392-B20A-95E6C23FB6E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13" creationId="{19274670-47D9-4805-9A47-CE035BED448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22" creationId="{40BF3169-56E6-48FB-B3C6-4AF263448BC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23" creationId="{E4380BD0-ED0E-4521-A6EB-EF9230AE319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26" creationId="{AF31206F-D1B2-4EA0-AA17-DD35F16C1C8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27" creationId="{C59F6BAC-5A32-4F95-8165-86B07FB7BB1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28" creationId="{D59B064B-6432-4C1D-9C6C-C104F43A366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29" creationId="{DB1C3752-EEC4-439F-8E05-61CDD1BABA6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32" creationId="{E0413BE8-E47B-4C25-AA02-795A0D1D224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33" creationId="{4EA8A4B2-F54C-49B6-B115-F3BFAA5B8BC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34" creationId="{236C892A-A1A9-430C-8EBD-94A9E0AED9A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35" creationId="{127C5E9B-E60B-477A-AA9C-D74C254AFB6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38" creationId="{CB43B725-6B85-414D-A936-FB328B9A77E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39" creationId="{08C9B6A1-5D8C-4F3B-B314-D91D64D9CA6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0" creationId="{2F70C56A-B057-41A9-83EB-85BF4C53FF3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1" creationId="{F2421294-73C6-40CE-82FD-BD7B281FA3D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2" creationId="{7D7365C0-C763-4025-80CA-A915D5FF6FD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3" creationId="{B2A91332-D24B-44B3-BE91-C7AFE9FFAF3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4" creationId="{E6C7BFD2-0842-4F3F-9CB3-06071C70572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6" creationId="{3D7327CB-A4C5-4772-9571-41FAD710A72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7" creationId="{907A246F-1A7C-47D0-958C-E707536FFC41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8" creationId="{A993E8EE-7DC1-4CED-9483-9C6AD5F60D9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49" creationId="{6541722D-6828-49DA-9711-DB9578770716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50" creationId="{36709D65-4784-4948-8F50-448972D7684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51" creationId="{4641DA13-B909-4E73-8700-E85362FCB22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52" creationId="{02152C08-0F54-4F83-8250-17CFA67D63D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53" creationId="{D9A9371B-2AE1-40A8-8CE5-4F486EA69D9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61" creationId="{332B5DC0-0880-400A-A347-8A37BB9A699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63" creationId="{923B7E0F-4BA7-449E-9082-9F555177259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64" creationId="{CC3C6699-E25B-4F64-8219-11187E419B9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66" creationId="{3BDDFE56-C984-4D9B-A157-7C73F0C8969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67" creationId="{D8A6079D-7B88-4D28-A9BC-B77EC1ADE4A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68" creationId="{9EF453DD-C3B1-4D8D-9998-4436B31314A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0" creationId="{8EA267B0-87F6-45D6-B734-60729B1F691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2" creationId="{F3CAF885-F2A0-46B9-B40B-E1AC63DB509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3" creationId="{03F962D6-CEB2-4298-8E83-6D999F22413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4" creationId="{8A8943D8-7DEB-4277-92EE-46D9E271B59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5" creationId="{C00B8C7F-2B23-42C2-99ED-E6C92B27F72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6" creationId="{50BD019A-2F7B-4E19-9546-571E3A0962B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7" creationId="{2C6E9832-E5D5-4273-84B3-CF610064B47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8" creationId="{DE3084BA-23F6-407B-A041-DD694FB7F91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79" creationId="{684CD130-E03E-40BA-ABC0-A608CB6A1A9A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80" creationId="{2A9D3B8E-37A0-4D94-95D3-CDB0638BA2D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81" creationId="{71FEEC10-3D11-4656-89D6-BE38870D7FB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82" creationId="{E119C532-CFF9-4D6A-A387-D06D8C15179A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83" creationId="{80197F84-049E-4496-9302-37D767AEACF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90" creationId="{E3F88C21-88DE-4308-8553-CB07C3C631C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91" creationId="{90EB7977-2CDD-4B86-82E1-C74752359E4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92" creationId="{552C4485-5588-4B20-95AB-B3D0ECFC71F1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93" creationId="{A268457F-B4AF-4C53-B285-548E0B6DDEA1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399" creationId="{F619B234-48B4-4FC7-95BB-1DAC2AEA7CE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00" creationId="{842F475F-75B9-4B30-A92F-4AF86BF33EF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01" creationId="{F55D089A-65C5-4443-AF84-1A44F5D3A3E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02" creationId="{65A38A6B-3759-42F7-9572-C2FBE4B06FD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08" creationId="{CEC9021E-E7FE-43E3-A2FE-9A751002FB1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09" creationId="{4F793C84-3E6D-4F67-BF4E-3B503513811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10" creationId="{1385F60B-B299-4C56-8CAB-C70F9DB689B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11" creationId="{3542BD4A-E122-4404-A553-A0A69187F0A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16" creationId="{9EC70456-259D-49C3-9825-A2600447E4D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19" creationId="{21728843-135D-4E40-B75A-E5446B3B235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21" creationId="{3B418ABB-7920-49EF-AF44-139FA24CAB5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0" creationId="{9692A7B8-1AC9-4ADC-A570-C9263795786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1" creationId="{D32BD31B-A85C-4B34-A31C-B1B84FDE44A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2" creationId="{5E118EA6-3C62-4E76-8F1B-B50E5F33F01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3" creationId="{F37FE760-D251-4BC9-8D64-A4865E59720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4" creationId="{0C0D355B-0942-4335-A991-C19514BFBA8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5" creationId="{FC7C45B1-0F58-4DC7-936E-43A818F7C41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6" creationId="{82EA371B-87FA-4B5B-99DB-E64599E2FA8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7" creationId="{80E8ED33-3370-498C-8550-92742A90800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8" creationId="{AA3C585D-85D9-4B45-BC0C-FD2F5266388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39" creationId="{D4794E9A-FCE7-4B3B-B4D8-B702AA29C9F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0" creationId="{4BD9943C-C2D4-49F1-9E49-E419B2E0186A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1" creationId="{B7F5ABA8-5758-4D85-92F3-DE68E6DCE0E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2" creationId="{D074A67A-EB05-4B17-9187-D23667E910C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3" creationId="{660303C5-A0A8-4D25-808D-AF57E6AE8D6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4" creationId="{BDDC62A8-ED69-4DF0-B04C-FBAA1743284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5" creationId="{F6F7597D-8AE5-4BA5-B4D3-EAC281B71F7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6" creationId="{70D79D7C-AB4F-4EEF-9970-C8877C83614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7" creationId="{2B6E6AF3-55E5-4274-B9AE-2CAA6D7F974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8" creationId="{6FC8D865-AE70-4665-B517-3A38F041BD46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49" creationId="{24B182EB-4ABB-4EDC-9B40-97EC69B5DBB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50" creationId="{4CF9EBE9-F9B9-4458-A8E0-4E15B74AA934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51" creationId="{8FFE4B7A-0F12-4A79-BCA8-52EBAA73482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52" creationId="{83687770-CD7F-44EA-9FDB-CDFF58995A8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53" creationId="{5CD00176-1FAF-450D-B873-EDF7847F1D0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54" creationId="{12A70633-9073-4643-AE2A-CE7914C1836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55" creationId="{C703935F-66E0-4172-8D28-100B427C1B8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56" creationId="{D9DED8A0-154C-49C8-8A4C-57EFD10E8D1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65" creationId="{4370D0F1-29C9-4EC3-AFB6-70176871D66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66" creationId="{0D0B5F07-CDC7-4969-8885-D2012935D51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67" creationId="{775B5C38-1CDD-426B-B2BA-D721332E407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68" creationId="{BA3A315F-78DE-42E4-A542-2D3EE592291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69" creationId="{5201D526-43C3-4E39-911F-A29D286F006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0" creationId="{6D8D8C8E-25D2-466C-9472-F36064A935F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1" creationId="{803197E9-5769-4D8C-A9F6-F2DB1E249C56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2" creationId="{301735FB-2774-42A2-9E78-A5255C5A7F7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3" creationId="{63A819BC-8255-438E-808C-761F431E0E0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4" creationId="{6EA83C3C-C914-4FEE-861E-6510A0098BD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5" creationId="{AD735C72-04B4-45F4-9518-BE78B293548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6" creationId="{E5BA8CC2-0BD5-4F11-9376-5AAD98A25DA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7" creationId="{7E3B995B-C4DB-4AFA-A954-3D9A6BCA312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8" creationId="{9212764F-41BF-446D-833B-5F7802B7E2E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79" creationId="{B4339895-2537-4DFF-883C-4C17A84F2FEA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0" creationId="{61A9D9D3-BCA4-44FA-8A4D-C18EA5C0384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1" creationId="{649AB40B-7680-4363-8818-591B5565C0A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2" creationId="{C72674E9-E3C1-4E97-AC0D-4B0555C3A91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3" creationId="{E0524734-BEE2-4F0A-9FDB-89C351D253F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4" creationId="{A6134CCC-3862-4F5A-A47F-D73E8FD9910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5" creationId="{ECA5761E-E8B6-4C0C-9A98-09D36F17819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6" creationId="{FDD77A9B-92A4-4C5B-A031-41059CB7A1D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7" creationId="{5B376733-D31E-4A94-BD6E-023A131B59F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8" creationId="{EC14E5F0-CEDB-4B21-AAA0-8A424CFCC9F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89" creationId="{BF2B453D-D332-4EC0-B141-69A00569533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90" creationId="{7CAC1266-6158-47AB-A6F5-62CD49D6788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491" creationId="{7EDB2D4D-CB65-453D-9CF2-849D22608B0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17" creationId="{CBA48288-5929-46CB-9921-0340BFC7788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18" creationId="{1CF53E3D-7E3B-4BFF-B8F7-F1013F8E22D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19" creationId="{9D4486B7-55CA-4315-BA9D-C2A38EBBECF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0" creationId="{FC3BA50C-7236-44FB-859A-B8C39F78F6B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1" creationId="{939F345D-8BA4-436E-89EB-28CA8F81D2C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2" creationId="{C87582F2-E2FC-4231-8C4D-DF2D1D9DDD0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3" creationId="{CDFBF807-5728-42F2-AE49-FEBAFDBDC28A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4" creationId="{5905A58F-147B-465B-8EDA-9FF41C5D852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5" creationId="{A6ACFD75-4FBD-42A0-9B48-98513321CDAF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6" creationId="{C92FDAD6-979A-407E-991C-9266D1F6199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7" creationId="{20DC9924-B198-4681-87AD-3290686088C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8" creationId="{46D8FE39-96AD-4AB2-99E7-B09D82F1695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29" creationId="{708AC2A8-D2D3-4EC3-9C05-A8FD84BB281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30" creationId="{A39AE52F-0741-4E55-959F-0E3FE61939B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31" creationId="{0441EE0C-6955-4D41-8875-69F9CCF5720A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32" creationId="{309E67A6-60A7-49AC-8B50-C1565406502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63" creationId="{B6620580-260B-45AF-824C-F8121C9E3780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64" creationId="{65003D56-CB83-45BC-BBD0-AD88CC249D25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65" creationId="{2C108000-F46B-44D7-9ECE-D8D9ED6D7C46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66" creationId="{B85F67D9-166C-4718-8C0B-67E45255463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67" creationId="{849DA1B5-C86D-4AE1-994A-B10BD688594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68" creationId="{97D6F7CE-5CC7-44CC-AC15-A57EBC1B843E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69" creationId="{2C0DB632-C5F1-4AEB-9A83-60226B0E62D9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0" creationId="{27B44E41-5F5F-4BB7-9559-A71C2869E52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1" creationId="{28A4222B-516F-446E-AB09-C5BC298E1F6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2" creationId="{BF43384E-7DB7-4D12-B380-5364A0CC20EC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3" creationId="{B3529FF3-7993-4437-A088-32DCEBD0834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4" creationId="{E22D0187-6AA2-46CE-886B-A7BE21172627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5" creationId="{B2BE88F8-03A5-4A6E-B794-EEBAEA94C9F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6" creationId="{223E82D6-8342-43CA-B9FB-115DAFB8022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7" creationId="{3A056C06-EAD2-4BA0-B8AC-296BDF3DB6E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8" creationId="{B85808C3-C6A9-4AA6-BFAE-966363D4699B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79" creationId="{D79A8F76-AA31-40A5-BF2B-3912E388A6E3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80" creationId="{8757BF7D-ABAA-42CC-890F-24FBF2EA7042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81" creationId="{DA014A12-285A-43F3-946A-AC592226D95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82" creationId="{3498454E-C8CD-42F4-A449-B8E19339FA8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83" creationId="{23C4072D-8D26-4712-9415-79DC09EDA89D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84" creationId="{BD82EB80-A1C4-47DA-ABB4-A8446685C818}"/>
          </ac:spMkLst>
        </pc:spChg>
        <pc:spChg chg="mod">
          <ac:chgData name="Timo Mühlhaus" userId="1b6b3aba618dadac" providerId="LiveId" clId="{35BF354D-F53D-4911-AB91-B6201C43AD86}" dt="2021-06-15T14:32:31.989" v="5888"/>
          <ac:spMkLst>
            <pc:docMk/>
            <pc:sldMk cId="1713067556" sldId="676"/>
            <ac:spMk id="585" creationId="{E005F79A-DFF0-4468-B004-582EAB013249}"/>
          </ac:spMkLst>
        </pc:spChg>
        <pc:spChg chg="mod">
          <ac:chgData name="Timo Mühlhaus" userId="1b6b3aba618dadac" providerId="LiveId" clId="{35BF354D-F53D-4911-AB91-B6201C43AD86}" dt="2021-06-15T16:09:36.980" v="5955"/>
          <ac:spMkLst>
            <pc:docMk/>
            <pc:sldMk cId="1713067556" sldId="676"/>
            <ac:spMk id="587" creationId="{7EA43D8E-ED06-4F2B-8372-983D90FDBC1A}"/>
          </ac:spMkLst>
        </pc:spChg>
        <pc:spChg chg="mod">
          <ac:chgData name="Timo Mühlhaus" userId="1b6b3aba618dadac" providerId="LiveId" clId="{35BF354D-F53D-4911-AB91-B6201C43AD86}" dt="2021-06-15T15:05:59.436" v="5951" actId="20577"/>
          <ac:spMkLst>
            <pc:docMk/>
            <pc:sldMk cId="1713067556" sldId="676"/>
            <ac:spMk id="588" creationId="{3A28DAE3-8BC0-4D87-B531-D0EFF3FE1D79}"/>
          </ac:spMkLst>
        </pc:spChg>
        <pc:spChg chg="mod">
          <ac:chgData name="Timo Mühlhaus" userId="1b6b3aba618dadac" providerId="LiveId" clId="{35BF354D-F53D-4911-AB91-B6201C43AD86}" dt="2021-06-11T05:38:51.845" v="436"/>
          <ac:spMkLst>
            <pc:docMk/>
            <pc:sldMk cId="1713067556" sldId="676"/>
            <ac:spMk id="589" creationId="{01D89888-67ED-4953-B385-415C815E55E2}"/>
          </ac:spMkLst>
        </pc:spChg>
        <pc:spChg chg="add mod">
          <ac:chgData name="Timo Mühlhaus" userId="1b6b3aba618dadac" providerId="LiveId" clId="{35BF354D-F53D-4911-AB91-B6201C43AD86}" dt="2021-06-13T13:09:34.419" v="3794"/>
          <ac:spMkLst>
            <pc:docMk/>
            <pc:sldMk cId="1713067556" sldId="676"/>
            <ac:spMk id="590" creationId="{334CC5D0-E548-45E7-B2E4-BDFD7CD923CF}"/>
          </ac:spMkLst>
        </pc:s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82" creationId="{A1CA88BA-13D9-4FFA-B78F-BB0EB2746ACE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83" creationId="{1D0DCBF4-6839-435E-94FA-17DA51AD8D85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88" creationId="{687C0737-B018-4694-AA3B-5D9892C044AD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90" creationId="{58C05C71-24B3-4628-8C13-0F701975E334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92" creationId="{1D7E116B-BC49-4857-8F05-D42BCF497C88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93" creationId="{5733139D-CC0A-486F-923B-9090E2AA0A9A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94" creationId="{071536E7-C5C3-4E22-978B-1CD2B4A20AAB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95" creationId="{B248CC2A-B490-4B65-AB7D-2DC83755DF47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298" creationId="{5C71DE1E-EF99-47EC-AE08-6882C30EBDCE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01" creationId="{11E36C5F-576D-4E53-B454-B28FCB47493C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03" creationId="{5FA1392C-12BE-479F-8CA4-422952B51886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05" creationId="{A4D6D8A0-4650-4331-A730-2C016BF7FD65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11" creationId="{49C0675A-5249-4A8A-A2EE-F01801266C58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14" creationId="{62F48A66-E51B-4DB6-81CD-E2D1C0A923E7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15" creationId="{7800A68C-ED39-451E-92E9-A243D496D496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21" creationId="{E4DDE419-A3FE-4B31-9CDC-651329B15F71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25" creationId="{E600D54B-A216-4785-B79A-A0E19DC0CD53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31" creationId="{8C57DEEA-D964-43D0-AAC4-283E4E0949D5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37" creationId="{0AFA4152-EA6B-4897-AB4E-960DE57F3622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45" creationId="{74B0596B-A92C-42E3-B9DF-1EDF7AF77369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62" creationId="{5AD134D3-CA75-4A8F-B397-8FD295CF2B4F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65" creationId="{CB9577A8-29D8-43E3-9C75-46DBC295AD79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69" creationId="{6D6DDE62-185F-4223-A7D7-D9549F18654C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71" creationId="{C077C4D6-A342-4861-A161-7C11FD7927BF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84" creationId="{186C8B93-29EA-4E54-A0B9-80DE866FADB8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85" creationId="{F3AF4940-CCEF-4542-A771-CF72C268F322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86" creationId="{C1BBC8A7-9B15-40B7-86CF-3CD2D11425FC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87" creationId="{F1A56A9A-3898-42B3-B5F5-DEE0A4C9B099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88" creationId="{A299EBEE-5890-4ECB-8B43-5FC7EA6A681D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89" creationId="{6C53D452-B3DE-4D33-9E18-990B47FBD4DB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97" creationId="{71CDB695-F700-41BA-AD9F-0E9A951A4F5F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398" creationId="{36853A6A-2AF0-4C8D-A060-B59863B7A174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06" creationId="{BFA5083D-BC7A-4B99-8456-752A8B9BF6F7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07" creationId="{C7195F22-C7F4-482C-9F13-B8029DDE659F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15" creationId="{0B10A8B0-876F-400A-993D-DF461F473AF8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17" creationId="{CC71DD44-EF65-44FD-BBFD-6E5B89FC35C8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18" creationId="{B05DA944-2AAD-4F2C-AAC9-8F4698643090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0" creationId="{1863122D-7FCB-432A-9864-FC4072E0CA94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2" creationId="{4AC34F11-07FA-4188-9867-E8101F1A4B4A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3" creationId="{001FBC37-B430-4186-9793-FC4CD6F2B945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4" creationId="{B2755AC3-1CAD-48D0-BC90-2B4E7B63340D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5" creationId="{7CA4EB1D-83AE-4004-98B8-D27BA03D000D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6" creationId="{307D3A51-54FE-413F-9FC1-75444449A6C3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7" creationId="{024DED72-56A2-4EB0-8FB1-11406D9A2C43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8" creationId="{C78C27DD-4727-4FBB-98F9-F8D12D8C3397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29" creationId="{D97C4B6C-2AE6-4FE8-9854-86C2EBDE0B8D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57" creationId="{1921A13C-E6D5-4CB2-8643-7625D2904C8B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58" creationId="{33C880D2-A970-4B78-BBCE-8F4DFF45DA85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59" creationId="{2F4C45EA-2AD2-4E13-8CA5-F7893ABE2886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60" creationId="{114F01EF-298E-4E0A-8ED3-586628C79AD4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61" creationId="{978F420A-8B91-4EDD-AB75-85132B03D00D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62" creationId="{70FCC604-E09D-4C3D-89B3-478325971B39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63" creationId="{0B16838B-BE25-4203-BBC5-8ADA66E53996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64" creationId="{0C6F8E96-C55F-46BA-8810-7925B32F7D18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92" creationId="{1624CE2F-8A9F-4F3F-95EC-7BEC2FCD1D6E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93" creationId="{578877B3-5CF8-409C-A6CE-28805A33A32D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494" creationId="{F45B307D-1A6C-4192-8CAD-293236563855}"/>
          </ac:grpSpMkLst>
        </pc:grpChg>
        <pc:grpChg chg="mod">
          <ac:chgData name="Timo Mühlhaus" userId="1b6b3aba618dadac" providerId="LiveId" clId="{35BF354D-F53D-4911-AB91-B6201C43AD86}" dt="2021-06-15T14:32:31.989" v="5888"/>
          <ac:grpSpMkLst>
            <pc:docMk/>
            <pc:sldMk cId="1713067556" sldId="676"/>
            <ac:grpSpMk id="533" creationId="{C32B8159-1303-40B9-BAEF-BF70EE6333B6}"/>
          </ac:grpSpMkLst>
        </pc:grp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24" creationId="{64A5BAC2-1CEB-4D9F-B204-CCFF30B78FD7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30" creationId="{AB3A8CBB-863C-4098-94CE-4904DFBEC5E6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36" creationId="{7490CECC-E936-45FA-8F0B-523F63AAD619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54" creationId="{C7725407-7790-4AA3-8EFB-228A7E27BB8E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55" creationId="{4C2AF0EE-0A62-4F2D-97B0-7B9C555D1846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56" creationId="{468FF25D-AE77-43AF-AD28-8927FE1B6442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57" creationId="{355AF87D-2631-4908-A54D-4C9826D43CD5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58" creationId="{1F784EEE-631C-4674-97B8-EA00766F17F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59" creationId="{B0387444-38F2-4A93-9024-2A86BC28D462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60" creationId="{F8E58B01-DC0D-46DA-93F6-0A0442B75137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94" creationId="{0C80ACF3-16DC-4FDF-87F1-057FD02CBAF0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95" creationId="{9DAFAF64-8A2A-41D5-89F6-F529E39C1F1E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396" creationId="{47034A25-DD2B-4283-870B-68149BC6B085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03" creationId="{60D7C151-0D4A-4048-9F60-7FEDC2F1637E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04" creationId="{F8DAF595-B644-4D1C-BD19-D9B7E64BDB96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05" creationId="{D73E574B-24B3-4844-8C85-63A1271EE56F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12" creationId="{4550DA2D-C1E2-49F4-8396-349B18D5268B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13" creationId="{71AE4855-ECB4-4A2F-ADA1-92F19CF88110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14" creationId="{5720CEF8-5C1C-410A-B0C4-7FCBB025C6F3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95" creationId="{DE047208-F711-4356-8B43-51A622C036D5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96" creationId="{3771CDD2-502C-41C5-849F-B20187110FCD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97" creationId="{978A1E55-437C-4DE8-8A1F-5488A13D294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98" creationId="{FBCD2A91-0B07-4165-8185-993C463B9D5C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499" creationId="{D5252E85-1099-4B1C-8554-B473E3F68171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0" creationId="{47771600-A7DA-43E5-892E-BAEF147ADB91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1" creationId="{0E923508-01D1-49C6-8DE1-9F9BBDE301ED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2" creationId="{B57163E2-3382-4058-98C1-172949F4495F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3" creationId="{F366E2B9-7CD1-4C99-8CE0-DB135B375D4C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4" creationId="{BE83BF9C-4E48-4353-9090-E663638EEFD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5" creationId="{8DB981A1-C572-4A31-8567-B629C7BBBD37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6" creationId="{15556466-DF4E-4F6C-A571-20C37D31BA05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7" creationId="{2C307CD4-6D7A-43BC-8966-80D49C101956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8" creationId="{1A469637-4481-4FAF-AEE0-B495B134B7E4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09" creationId="{1EB381F1-B188-431C-8AE2-9561E5630C29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10" creationId="{95E24BA5-D78C-451A-9C35-286B0A10F970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11" creationId="{660E2A25-4220-4C34-9B5E-12F6D1F65676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12" creationId="{D45E5677-3ECA-4B54-8412-B3548D216B03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13" creationId="{DD8D8EB5-D9A8-4C5F-89D1-0BCDAB4BACF4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14" creationId="{3E45EAC2-9B84-4F43-826F-5F5DB744356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15" creationId="{7D1595BE-DCD5-4FAD-8265-886A146DF13F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16" creationId="{A50CA3EE-D9B0-479D-B132-D85E9D7D01FC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34" creationId="{E5980433-567C-4A17-A635-369FAE7B756C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35" creationId="{A0A0C888-C592-4EFA-B9B7-E5CB5B6D5381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36" creationId="{BE77F636-BD78-41A3-893F-65DD1539CC91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37" creationId="{AAD6CAAB-E931-4F8E-AD24-350831248D04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38" creationId="{691E1278-3B96-476E-A3A2-6D3D0309F167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39" creationId="{7A86F1A3-9794-4BA2-A900-2FF663BFB02F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0" creationId="{515F86D2-E1AB-4043-941E-D7B0702FD92B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1" creationId="{F73CCF3B-0E30-4242-813C-4316FAD3EC41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2" creationId="{EFF61EEC-9DBC-4E83-AD46-E257650E8AFB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3" creationId="{AF26016C-5187-4DE3-8188-8D9328C6F7F2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4" creationId="{AD310141-92EF-4D84-8150-0C8F9625A30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5" creationId="{CF19F74D-D169-464F-BA27-9CA6621433B2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6" creationId="{90EAC08B-7AA7-4082-A6A3-EA85A28FE5C1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7" creationId="{FE7A6F5A-303B-4E77-A474-3088757F68C5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8" creationId="{5E2405BF-C7FF-4CE6-AFD2-8A3B46C0CADC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49" creationId="{2D99D605-46E2-4134-884A-1CB70B18E3D4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0" creationId="{96573311-D6C4-4A2E-8258-14C061022727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1" creationId="{FA18E1EB-88DC-4218-A617-046054C5F66C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2" creationId="{2E2F0EAE-5ADE-4075-B60A-C02B4775E8F2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3" creationId="{51A1F068-290F-42D8-AD65-1ADBDD8090C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4" creationId="{5C85EB62-A391-49E6-82EC-29311BE65302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5" creationId="{67EB7B88-1F1B-478B-9671-DEB5F5035DC0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6" creationId="{89EE6EBC-E3A7-4DEF-B07F-406D6B5089A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7" creationId="{2AE31CF5-ECA3-47B7-8304-1B1F58A4831A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8" creationId="{4AEB36A2-1045-403A-B6EC-82398BB60F39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59" creationId="{94669B2A-3FBB-4EB4-B040-21EF23F4A5C5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60" creationId="{32FBE411-A43D-460E-A2B5-BD8E9415B37D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61" creationId="{B5CB9710-302E-423C-B75E-4FBE5C9D2F8D}"/>
          </ac:cxnSpMkLst>
        </pc:cxnChg>
        <pc:cxnChg chg="mod">
          <ac:chgData name="Timo Mühlhaus" userId="1b6b3aba618dadac" providerId="LiveId" clId="{35BF354D-F53D-4911-AB91-B6201C43AD86}" dt="2021-06-15T14:32:31.989" v="5888"/>
          <ac:cxnSpMkLst>
            <pc:docMk/>
            <pc:sldMk cId="1713067556" sldId="676"/>
            <ac:cxnSpMk id="562" creationId="{AD245D40-45BA-4DE9-878B-AF73827812FF}"/>
          </ac:cxnSpMkLst>
        </pc:cxnChg>
      </pc:sldChg>
      <pc:sldChg chg="addSp modSp mod">
        <pc:chgData name="Timo Mühlhaus" userId="1b6b3aba618dadac" providerId="LiveId" clId="{35BF354D-F53D-4911-AB91-B6201C43AD86}" dt="2021-06-15T16:14:08.298" v="6015" actId="20577"/>
        <pc:sldMkLst>
          <pc:docMk/>
          <pc:sldMk cId="1262920236" sldId="678"/>
        </pc:sldMkLst>
        <pc:spChg chg="add mod">
          <ac:chgData name="Timo Mühlhaus" userId="1b6b3aba618dadac" providerId="LiveId" clId="{35BF354D-F53D-4911-AB91-B6201C43AD86}" dt="2021-06-13T13:09:29.707" v="3791"/>
          <ac:spMkLst>
            <pc:docMk/>
            <pc:sldMk cId="1262920236" sldId="678"/>
            <ac:spMk id="133" creationId="{154AE401-3A18-4C43-9983-A855B36093F8}"/>
          </ac:spMkLst>
        </pc:spChg>
        <pc:spChg chg="mod">
          <ac:chgData name="Timo Mühlhaus" userId="1b6b3aba618dadac" providerId="LiveId" clId="{35BF354D-F53D-4911-AB91-B6201C43AD86}" dt="2021-06-15T16:14:08.298" v="6015" actId="20577"/>
          <ac:spMkLst>
            <pc:docMk/>
            <pc:sldMk cId="1262920236" sldId="678"/>
            <ac:spMk id="168" creationId="{13BE0C5B-A3C7-4819-BC7F-E36A888C63B0}"/>
          </ac:spMkLst>
        </pc:spChg>
      </pc:sldChg>
      <pc:sldChg chg="addSp delSp modSp mod modNotesTx">
        <pc:chgData name="Timo Mühlhaus" userId="1b6b3aba618dadac" providerId="LiveId" clId="{35BF354D-F53D-4911-AB91-B6201C43AD86}" dt="2021-06-15T16:22:55.879" v="6119" actId="20577"/>
        <pc:sldMkLst>
          <pc:docMk/>
          <pc:sldMk cId="1698124352" sldId="680"/>
        </pc:sldMkLst>
        <pc:spChg chg="mod">
          <ac:chgData name="Timo Mühlhaus" userId="1b6b3aba618dadac" providerId="LiveId" clId="{35BF354D-F53D-4911-AB91-B6201C43AD86}" dt="2021-06-13T11:34:25.112" v="3299" actId="6549"/>
          <ac:spMkLst>
            <pc:docMk/>
            <pc:sldMk cId="1698124352" sldId="680"/>
            <ac:spMk id="2" creationId="{0689AE3D-B8E5-4983-91CC-34D9757437FD}"/>
          </ac:spMkLst>
        </pc:spChg>
        <pc:spChg chg="add mod">
          <ac:chgData name="Timo Mühlhaus" userId="1b6b3aba618dadac" providerId="LiveId" clId="{35BF354D-F53D-4911-AB91-B6201C43AD86}" dt="2021-06-13T13:07:59.133" v="3756"/>
          <ac:spMkLst>
            <pc:docMk/>
            <pc:sldMk cId="1698124352" sldId="680"/>
            <ac:spMk id="70" creationId="{E980360B-42F6-490B-8599-60BB401CDB50}"/>
          </ac:spMkLst>
        </pc:spChg>
        <pc:spChg chg="mod">
          <ac:chgData name="Timo Mühlhaus" userId="1b6b3aba618dadac" providerId="LiveId" clId="{35BF354D-F53D-4911-AB91-B6201C43AD86}" dt="2021-06-13T11:34:14.764" v="3283" actId="1076"/>
          <ac:spMkLst>
            <pc:docMk/>
            <pc:sldMk cId="1698124352" sldId="680"/>
            <ac:spMk id="140" creationId="{FE13568C-391A-4C7A-A360-AB544BE40080}"/>
          </ac:spMkLst>
        </pc:spChg>
        <pc:spChg chg="del mod">
          <ac:chgData name="Timo Mühlhaus" userId="1b6b3aba618dadac" providerId="LiveId" clId="{35BF354D-F53D-4911-AB91-B6201C43AD86}" dt="2021-06-13T11:34:11.010" v="3282" actId="478"/>
          <ac:spMkLst>
            <pc:docMk/>
            <pc:sldMk cId="1698124352" sldId="680"/>
            <ac:spMk id="141" creationId="{2393BE88-D648-456A-889B-2FF7C78541EA}"/>
          </ac:spMkLst>
        </pc:spChg>
        <pc:spChg chg="mod">
          <ac:chgData name="Timo Mühlhaus" userId="1b6b3aba618dadac" providerId="LiveId" clId="{35BF354D-F53D-4911-AB91-B6201C43AD86}" dt="2021-06-13T11:34:29.975" v="3308" actId="20577"/>
          <ac:spMkLst>
            <pc:docMk/>
            <pc:sldMk cId="1698124352" sldId="680"/>
            <ac:spMk id="142" creationId="{A63895F9-D57A-48CF-BFD6-AEEE581D9BB3}"/>
          </ac:spMkLst>
        </pc:spChg>
        <pc:spChg chg="mod">
          <ac:chgData name="Timo Mühlhaus" userId="1b6b3aba618dadac" providerId="LiveId" clId="{35BF354D-F53D-4911-AB91-B6201C43AD86}" dt="2021-06-15T16:22:55.879" v="6119" actId="20577"/>
          <ac:spMkLst>
            <pc:docMk/>
            <pc:sldMk cId="1698124352" sldId="680"/>
            <ac:spMk id="152" creationId="{8F49ECB2-4DB9-4810-AC3B-8431F349EC6C}"/>
          </ac:spMkLst>
        </pc:spChg>
        <pc:spChg chg="del mod">
          <ac:chgData name="Timo Mühlhaus" userId="1b6b3aba618dadac" providerId="LiveId" clId="{35BF354D-F53D-4911-AB91-B6201C43AD86}" dt="2021-06-13T13:08:02.216" v="3757" actId="478"/>
          <ac:spMkLst>
            <pc:docMk/>
            <pc:sldMk cId="1698124352" sldId="680"/>
            <ac:spMk id="171" creationId="{EA0A1A9B-98FE-4D74-99B2-F3C9E6E50670}"/>
          </ac:spMkLst>
        </pc:spChg>
      </pc:sldChg>
      <pc:sldChg chg="addSp modSp del">
        <pc:chgData name="Timo Mühlhaus" userId="1b6b3aba618dadac" providerId="LiveId" clId="{35BF354D-F53D-4911-AB91-B6201C43AD86}" dt="2021-06-11T12:37:39.536" v="1942" actId="47"/>
        <pc:sldMkLst>
          <pc:docMk/>
          <pc:sldMk cId="1112595492" sldId="681"/>
        </pc:sldMkLst>
        <pc:spChg chg="add mod">
          <ac:chgData name="Timo Mühlhaus" userId="1b6b3aba618dadac" providerId="LiveId" clId="{35BF354D-F53D-4911-AB91-B6201C43AD86}" dt="2021-06-11T05:49:40.527" v="461"/>
          <ac:spMkLst>
            <pc:docMk/>
            <pc:sldMk cId="1112595492" sldId="681"/>
            <ac:spMk id="4" creationId="{F758F3E0-DFD7-421D-B367-4444429AD3F0}"/>
          </ac:spMkLst>
        </pc:spChg>
      </pc:sldChg>
      <pc:sldChg chg="addSp delSp modSp mod ord modNotesTx">
        <pc:chgData name="Timo Mühlhaus" userId="1b6b3aba618dadac" providerId="LiveId" clId="{35BF354D-F53D-4911-AB91-B6201C43AD86}" dt="2021-06-15T14:36:06.998" v="5896"/>
        <pc:sldMkLst>
          <pc:docMk/>
          <pc:sldMk cId="191681400" sldId="682"/>
        </pc:sldMkLst>
        <pc:spChg chg="mod">
          <ac:chgData name="Timo Mühlhaus" userId="1b6b3aba618dadac" providerId="LiveId" clId="{35BF354D-F53D-4911-AB91-B6201C43AD86}" dt="2021-06-10T15:56:29.807" v="311" actId="1076"/>
          <ac:spMkLst>
            <pc:docMk/>
            <pc:sldMk cId="191681400" sldId="682"/>
            <ac:spMk id="2" creationId="{535802A8-01A6-485E-BF30-EFA3FA928934}"/>
          </ac:spMkLst>
        </pc:spChg>
        <pc:spChg chg="del mod">
          <ac:chgData name="Timo Mühlhaus" userId="1b6b3aba618dadac" providerId="LiveId" clId="{35BF354D-F53D-4911-AB91-B6201C43AD86}" dt="2021-06-10T15:56:10.225" v="306" actId="478"/>
          <ac:spMkLst>
            <pc:docMk/>
            <pc:sldMk cId="191681400" sldId="682"/>
            <ac:spMk id="6" creationId="{3285866B-1441-476A-A6FC-93F66C4C01E0}"/>
          </ac:spMkLst>
        </pc:spChg>
        <pc:spChg chg="add 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19" creationId="{9FF00E32-99CA-48BA-9E8A-7A01DE2C97BF}"/>
          </ac:spMkLst>
        </pc:spChg>
        <pc:spChg chg="add mod topLvl">
          <ac:chgData name="Timo Mühlhaus" userId="1b6b3aba618dadac" providerId="LiveId" clId="{35BF354D-F53D-4911-AB91-B6201C43AD86}" dt="2021-06-13T14:16:56.084" v="3960" actId="6549"/>
          <ac:spMkLst>
            <pc:docMk/>
            <pc:sldMk cId="191681400" sldId="682"/>
            <ac:spMk id="120" creationId="{DFFFC15D-C953-4819-8939-9255EAC490C9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23" creationId="{333B86C1-7AF4-4641-ACB0-CB3151E6178B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24" creationId="{480A87D2-9F93-4097-AB59-203F3F420AE2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25" creationId="{9735C7EE-6865-484E-872B-2ADF26E85D57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26" creationId="{AA97D81C-5F22-4A3E-ABC5-6D3B789C49DF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27" creationId="{F98FCC5B-2F20-4C6E-ADB2-592B358BE5F9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28" creationId="{9453506E-65F0-4987-94D9-A77613399BC2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29" creationId="{6BC7705E-9FBE-4675-AB9D-F82C130338C8}"/>
          </ac:spMkLst>
        </pc:spChg>
        <pc:spChg chg="add mod">
          <ac:chgData name="Timo Mühlhaus" userId="1b6b3aba618dadac" providerId="LiveId" clId="{35BF354D-F53D-4911-AB91-B6201C43AD86}" dt="2021-06-13T13:09:16.736" v="3788"/>
          <ac:spMkLst>
            <pc:docMk/>
            <pc:sldMk cId="191681400" sldId="682"/>
            <ac:spMk id="131" creationId="{26E3C0B0-8E5B-4EC0-9C79-0194628CDC28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38" creationId="{A8F76007-0743-4261-A32F-2F9294AF2821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0" creationId="{F3401BE0-58A1-4B3B-9D25-E362E4A36CBF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1" creationId="{00F3A748-88A5-4177-B1B8-005479EE9D55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2" creationId="{3E871C93-28E7-4DC8-AE44-A6BE5212A739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3" creationId="{4773A499-4646-4618-9FE7-12CDF815EABB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4" creationId="{7FA7A459-8217-4A89-9537-2D58970114EA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5" creationId="{A6647F2F-B15E-4075-912E-F3E34CE2711B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7" creationId="{0799FB99-3B12-4FCA-9B4E-2117FD83E56F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8" creationId="{DBD05304-919D-40B6-9E31-8C996B40CAEE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49" creationId="{D7456DFA-70F3-46B4-B8E0-70CAFB130ECB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50" creationId="{B9FBD201-BEDF-42E1-BC7B-C14DF8C46115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51" creationId="{2C7638BB-1355-454A-AA51-45FC164D4C1F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52" creationId="{8F897FD1-7E79-42EE-8691-A4777B956DED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53" creationId="{2CE4365B-4070-4E50-ABF7-D5F4F9AE8178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54" creationId="{CB599315-4A14-47E8-AA07-2975A1593307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55" creationId="{6D90686F-EA35-47FF-AFBC-1430B47FD84C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56" creationId="{40D038DA-A633-418A-BFA5-9A8ECA7D0CF9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63" creationId="{720C2C7E-BE37-49B8-9DA0-C0980C283E81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64" creationId="{465485FE-F948-4D2D-94CB-F4D08D947397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66" creationId="{E35ECCF9-4B1D-4E4A-AE91-270965B09E63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68" creationId="{95828214-2C10-4007-8B92-E7C016AE691C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69" creationId="{9D62CC50-BDF1-489C-808D-7707081698FF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0" creationId="{F8A6FE44-CF58-469A-A51E-9DE3B0133811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1" creationId="{FDCF327A-4049-4F12-AE52-E13F4428C21D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2" creationId="{6362F953-8820-482E-B5FF-336AA67EBE3C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3" creationId="{D48EFE97-216B-470D-8DEB-A9E89369DA6C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4" creationId="{6A101A31-7C8B-4B0B-AB2A-D7A37C4D6326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5" creationId="{F4C2906C-2418-47B3-96F8-83FAD83E10F3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6" creationId="{6D7F77C0-F20C-4782-848E-7133D7A49401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7" creationId="{5CB1A4E1-A54B-43DF-AC1E-9B7B1B340446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8" creationId="{3D15C56A-4FDF-42CA-A8B3-7AB30F3AB1E7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79" creationId="{FBA2C44E-5F88-4293-9546-5308608375F4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81" creationId="{F0F2B6FE-C176-4C97-8181-DC2146F60B70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82" creationId="{76E56A58-C7E6-4B71-A165-8D3B7BAA58BC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85" creationId="{A4850383-5E12-4E8B-BCF0-ED767543F61D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87" creationId="{8F033D75-3091-42E8-9A65-0D98DC58A3BE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89" creationId="{774FA9C7-E941-4DDD-8F9B-C72C39276FEE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0" creationId="{96E7CB09-AB21-4CFD-B570-E0135A398EED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1" creationId="{08105009-326B-4C7A-A91C-8E3D15B21574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2" creationId="{3BDAB2A4-0160-4108-B80C-3DDCA3E7A2BB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3" creationId="{5CCEB0E1-A2D6-446E-952A-D89BA0DDDB52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4" creationId="{83B715B9-7DA3-4981-A526-7DFB99B8FBE6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5" creationId="{379CFE6D-A2DD-4311-8216-36FC443171B3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6" creationId="{86AAADBD-FB45-4F96-A325-00F28C2528F0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7" creationId="{AEF0E7DE-5A3D-49BD-984B-039E471A85C4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8" creationId="{92CD1451-AAB2-4FB4-987A-1A25049B33B4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199" creationId="{FD3B0F38-6D69-4D78-B423-8E77054831D3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0" creationId="{63EAD8C3-2C85-4326-A589-78024A5A5366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1" creationId="{A47F8D67-CC3A-4382-BAA4-93F50AEE59F6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2" creationId="{4002795D-C978-4CB1-BF75-D162B7BF31BD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3" creationId="{84032839-687E-4858-9072-E390C6CE62D1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4" creationId="{1FD443E4-AD24-4870-89B8-01B37BEFAB69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7" creationId="{2825D1CC-E524-40E4-9AC9-9836A0BEB3AB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8" creationId="{6137949E-052C-439B-A18B-353A99863DF5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09" creationId="{7F621AA6-695E-4DF8-8234-99DF2B840ED4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0" creationId="{35E018E8-A2F5-4E86-B623-A1F41955E841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1" creationId="{B37FB9C2-4F80-4619-ABB6-2C88DE467F4D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2" creationId="{151D75A1-FE84-4AEB-9A97-00AB1D2AFC51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3" creationId="{70B58FD3-7714-40FE-8366-C4EB7234727F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4" creationId="{53D8648D-42C1-47BD-B3DB-7B1033A37397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5" creationId="{69D0BC8D-387E-4C47-9971-3AFC780CCF85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6" creationId="{43493831-D57E-4339-BEA0-0544EA6EC8A7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7" creationId="{B35BCB69-4FE8-4C0E-B9BC-17A90F1007E0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8" creationId="{BCCF8136-BFCB-407C-AEF9-2950FD44B985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19" creationId="{08E120D1-B440-4A36-B940-F0A39902273B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0" creationId="{DE97BC74-CF83-42D6-A90D-37FEECAA8AA3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1" creationId="{A3FA145B-F4E4-4AA0-B3C0-72A1B2832DA0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2" creationId="{16524117-B8DE-46C1-BE52-01B86D90C1A6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3" creationId="{DC75FAF7-91A8-48C8-8AF7-78A9F41E5468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4" creationId="{5752B2BF-29F3-4C5E-9631-A3C08E74D87F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5" creationId="{2989DB23-E047-4839-A965-89FF4FFBBBC2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6" creationId="{AF1736FA-7846-453F-87EE-2CC1C301E1E9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7" creationId="{E12A5CD3-ABE6-4CCB-A23E-7DA16FEE748F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8" creationId="{2A0501FE-6550-44BF-A3BD-6880488B05A1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29" creationId="{6C6087DA-D771-46AE-802F-77536B302953}"/>
          </ac:spMkLst>
        </pc:spChg>
        <pc:spChg chg="mod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30" creationId="{2A28A9F0-5916-4FF6-87C1-818DF3BA2C47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31" creationId="{13295AC3-D6CF-4BFB-A734-A306B63455B7}"/>
          </ac:spMkLst>
        </pc:spChg>
        <pc:spChg chg="mod topLvl">
          <ac:chgData name="Timo Mühlhaus" userId="1b6b3aba618dadac" providerId="LiveId" clId="{35BF354D-F53D-4911-AB91-B6201C43AD86}" dt="2021-06-10T16:00:12.394" v="390" actId="1076"/>
          <ac:spMkLst>
            <pc:docMk/>
            <pc:sldMk cId="191681400" sldId="682"/>
            <ac:spMk id="233" creationId="{2227B527-DA4E-441E-BA01-E0ABB393C5EF}"/>
          </ac:spMkLst>
        </pc:spChg>
        <pc:spChg chg="mod">
          <ac:chgData name="Timo Mühlhaus" userId="1b6b3aba618dadac" providerId="LiveId" clId="{35BF354D-F53D-4911-AB91-B6201C43AD86}" dt="2021-06-10T16:00:07.462" v="389" actId="14100"/>
          <ac:spMkLst>
            <pc:docMk/>
            <pc:sldMk cId="191681400" sldId="682"/>
            <ac:spMk id="234" creationId="{B7EEE772-FCB1-4495-9455-F4D35FBA608D}"/>
          </ac:spMkLst>
        </pc:spChg>
        <pc:spChg chg="mod topLvl">
          <ac:chgData name="Timo Mühlhaus" userId="1b6b3aba618dadac" providerId="LiveId" clId="{35BF354D-F53D-4911-AB91-B6201C43AD86}" dt="2021-06-13T14:15:12.819" v="3897" actId="20577"/>
          <ac:spMkLst>
            <pc:docMk/>
            <pc:sldMk cId="191681400" sldId="682"/>
            <ac:spMk id="235" creationId="{9E8E78C5-ACC8-45DA-B077-F1EB174C7FEE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36" creationId="{F35BFE23-6332-4027-98AE-6460FBB4D59F}"/>
          </ac:spMkLst>
        </pc:spChg>
        <pc:spChg chg="mod topLvl">
          <ac:chgData name="Timo Mühlhaus" userId="1b6b3aba618dadac" providerId="LiveId" clId="{35BF354D-F53D-4911-AB91-B6201C43AD86}" dt="2021-06-10T15:59:48.658" v="384" actId="403"/>
          <ac:spMkLst>
            <pc:docMk/>
            <pc:sldMk cId="191681400" sldId="682"/>
            <ac:spMk id="237" creationId="{F698CE71-51DD-4BBF-96B0-AE19A63F13E7}"/>
          </ac:spMkLst>
        </pc:spChg>
        <pc:spChg chg="mod">
          <ac:chgData name="Timo Mühlhaus" userId="1b6b3aba618dadac" providerId="LiveId" clId="{35BF354D-F53D-4911-AB91-B6201C43AD86}" dt="2021-06-13T13:09:27.303" v="3790" actId="1076"/>
          <ac:spMkLst>
            <pc:docMk/>
            <pc:sldMk cId="191681400" sldId="682"/>
            <ac:spMk id="239" creationId="{AC35812D-F86D-4AEF-9A04-F010BD6AC807}"/>
          </ac:spMkLst>
        </pc:spChg>
        <pc:grpChg chg="add del mod">
          <ac:chgData name="Timo Mühlhaus" userId="1b6b3aba618dadac" providerId="LiveId" clId="{35BF354D-F53D-4911-AB91-B6201C43AD86}" dt="2021-06-10T15:59:19.467" v="377" actId="165"/>
          <ac:grpSpMkLst>
            <pc:docMk/>
            <pc:sldMk cId="191681400" sldId="682"/>
            <ac:grpSpMk id="8" creationId="{D014F05C-0A76-437A-A87F-67A03CE5621C}"/>
          </ac:grpSpMkLst>
        </pc:grpChg>
        <pc:grpChg chg="add 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9" creationId="{1DDDFE2A-F5AD-4EC8-A2E8-9F641C1030F4}"/>
          </ac:grpSpMkLst>
        </pc:grpChg>
        <pc:grpChg chg="mod topLvl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21" creationId="{97F71C56-6310-4836-B551-B6BF72706821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35" creationId="{FD7DA54F-4D6A-40C3-A185-B2662E99FE04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36" creationId="{C99DEC5D-4C14-4221-ACA1-F6A850108495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37" creationId="{5425A4C1-0C95-4E27-8785-4CD5751EE23B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46" creationId="{A40A8EB3-D011-4A00-828A-907117F76010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57" creationId="{72EDD4C2-5B36-4486-9EC9-EB953278007B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58" creationId="{81A2EB38-72FA-4596-AC7B-91A1F22E603D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59" creationId="{EC8A49F8-F7C7-4740-AD30-A7B40167FC15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60" creationId="{848476FD-E769-48D3-98FE-56832E03A248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61" creationId="{D60CACA6-9877-4059-8AD5-256CF2B82678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62" creationId="{D73BC4C6-19C8-45F8-9976-B4EA274AC18F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65" creationId="{EBE59B98-4FA8-4179-ADD2-48C98BDE3A29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67" creationId="{76DA796E-A216-4156-A287-E94BC0C753A0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80" creationId="{8DE09EDA-46CE-4A84-8FFD-C4C274FF3E23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83" creationId="{50701362-4347-4234-9E6D-592FC706F90A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84" creationId="{A3CDF1DB-4CFB-434B-9615-109FCE6270BE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86" creationId="{49D4DB46-5B29-4D2D-9A92-5BA39E8EF777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188" creationId="{D1F86C28-9FA7-415F-8C30-5BC1B53C1CE2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205" creationId="{0F7E3B85-6A39-4C8C-B6C6-83CF74F3ACFB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206" creationId="{1C9789BF-E709-49D4-B085-F09AFF523E04}"/>
          </ac:grpSpMkLst>
        </pc:grpChg>
        <pc:grpChg chg="mod">
          <ac:chgData name="Timo Mühlhaus" userId="1b6b3aba618dadac" providerId="LiveId" clId="{35BF354D-F53D-4911-AB91-B6201C43AD86}" dt="2021-06-10T15:59:48.658" v="384" actId="403"/>
          <ac:grpSpMkLst>
            <pc:docMk/>
            <pc:sldMk cId="191681400" sldId="682"/>
            <ac:grpSpMk id="238" creationId="{781630FD-4BDB-459C-923B-0CC62AAC4D03}"/>
          </ac:grpSpMkLst>
        </pc:grpChg>
        <pc:picChg chg="mod topLvl">
          <ac:chgData name="Timo Mühlhaus" userId="1b6b3aba618dadac" providerId="LiveId" clId="{35BF354D-F53D-4911-AB91-B6201C43AD86}" dt="2021-06-10T15:59:48.658" v="384" actId="403"/>
          <ac:picMkLst>
            <pc:docMk/>
            <pc:sldMk cId="191681400" sldId="682"/>
            <ac:picMk id="130" creationId="{5963BB8C-04A1-4954-9F53-312BF76D4F00}"/>
          </ac:picMkLst>
        </pc:picChg>
        <pc:picChg chg="mod topLvl">
          <ac:chgData name="Timo Mühlhaus" userId="1b6b3aba618dadac" providerId="LiveId" clId="{35BF354D-F53D-4911-AB91-B6201C43AD86}" dt="2021-06-10T15:59:48.658" v="384" actId="403"/>
          <ac:picMkLst>
            <pc:docMk/>
            <pc:sldMk cId="191681400" sldId="682"/>
            <ac:picMk id="134" creationId="{3ABE0BC7-311C-4EED-B6D1-DABE39C4C9E1}"/>
          </ac:picMkLst>
        </pc:picChg>
        <pc:picChg chg="mod topLvl">
          <ac:chgData name="Timo Mühlhaus" userId="1b6b3aba618dadac" providerId="LiveId" clId="{35BF354D-F53D-4911-AB91-B6201C43AD86}" dt="2021-06-10T15:59:48.658" v="384" actId="403"/>
          <ac:picMkLst>
            <pc:docMk/>
            <pc:sldMk cId="191681400" sldId="682"/>
            <ac:picMk id="139" creationId="{21F4A053-B4B3-43F3-98E7-3FE15634179F}"/>
          </ac:picMkLst>
        </pc:picChg>
        <pc:cxnChg chg="add mod topLvl">
          <ac:chgData name="Timo Mühlhaus" userId="1b6b3aba618dadac" providerId="LiveId" clId="{35BF354D-F53D-4911-AB91-B6201C43AD86}" dt="2021-06-10T15:59:48.658" v="384" actId="403"/>
          <ac:cxnSpMkLst>
            <pc:docMk/>
            <pc:sldMk cId="191681400" sldId="682"/>
            <ac:cxnSpMk id="4" creationId="{637E01DA-F1EC-4A6A-9980-F0EC834A412D}"/>
          </ac:cxnSpMkLst>
        </pc:cxnChg>
        <pc:cxnChg chg="add del">
          <ac:chgData name="Timo Mühlhaus" userId="1b6b3aba618dadac" providerId="LiveId" clId="{35BF354D-F53D-4911-AB91-B6201C43AD86}" dt="2021-06-10T15:56:47.787" v="333" actId="478"/>
          <ac:cxnSpMkLst>
            <pc:docMk/>
            <pc:sldMk cId="191681400" sldId="682"/>
            <ac:cxnSpMk id="7" creationId="{519247E2-BA92-4E36-871D-73B52642EF7D}"/>
          </ac:cxnSpMkLst>
        </pc:cxnChg>
        <pc:cxnChg chg="mod topLvl">
          <ac:chgData name="Timo Mühlhaus" userId="1b6b3aba618dadac" providerId="LiveId" clId="{35BF354D-F53D-4911-AB91-B6201C43AD86}" dt="2021-06-10T15:59:48.658" v="384" actId="403"/>
          <ac:cxnSpMkLst>
            <pc:docMk/>
            <pc:sldMk cId="191681400" sldId="682"/>
            <ac:cxnSpMk id="122" creationId="{0D60E455-C92E-4E82-A311-52483974513E}"/>
          </ac:cxnSpMkLst>
        </pc:cxnChg>
      </pc:sldChg>
      <pc:sldChg chg="addSp delSp modSp new del mod">
        <pc:chgData name="Timo Mühlhaus" userId="1b6b3aba618dadac" providerId="LiveId" clId="{35BF354D-F53D-4911-AB91-B6201C43AD86}" dt="2021-06-11T13:36:03.815" v="2576" actId="47"/>
        <pc:sldMkLst>
          <pc:docMk/>
          <pc:sldMk cId="3082338806" sldId="683"/>
        </pc:sldMkLst>
        <pc:spChg chg="mod">
          <ac:chgData name="Timo Mühlhaus" userId="1b6b3aba618dadac" providerId="LiveId" clId="{35BF354D-F53D-4911-AB91-B6201C43AD86}" dt="2021-06-11T11:27:25.613" v="1647"/>
          <ac:spMkLst>
            <pc:docMk/>
            <pc:sldMk cId="3082338806" sldId="683"/>
            <ac:spMk id="2" creationId="{337491E5-7DB8-4047-834D-77893D172A65}"/>
          </ac:spMkLst>
        </pc:spChg>
        <pc:spChg chg="del">
          <ac:chgData name="Timo Mühlhaus" userId="1b6b3aba618dadac" providerId="LiveId" clId="{35BF354D-F53D-4911-AB91-B6201C43AD86}" dt="2021-06-10T14:59:48.842" v="2" actId="478"/>
          <ac:spMkLst>
            <pc:docMk/>
            <pc:sldMk cId="3082338806" sldId="683"/>
            <ac:spMk id="3" creationId="{6BE88741-86B6-4167-9211-EAF2A1DA37E1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" creationId="{F4538066-6D18-4CD0-BD44-00F59FA08F1D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" creationId="{D8AB3A9B-4945-4685-A986-7A8AB7EB3CB7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6" creationId="{ECB5F57C-3D25-482B-AD2A-97516D896FEA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" creationId="{75E2383E-3169-4FEF-8722-2121BCE68FB5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" creationId="{0174DDFA-D479-4F58-8699-4C78BC8725B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" creationId="{ED1C6929-FCA2-4184-964E-67DE9559840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" creationId="{EA2E45D2-1747-4DA2-B579-9C5AE0F300E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" creationId="{6DCA7E9F-51A9-49A5-B957-9F6A18DE4628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" creationId="{215EC5CC-2356-447E-B8A1-0AE02DA67038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4" creationId="{2AE8E6CC-BA9E-47B9-96AF-C28F9805CF5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" creationId="{C13775C8-2084-4620-9A3F-29FC77E65B0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" creationId="{6587651A-5F50-474B-A548-6476EAE50A7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" creationId="{03AD38EC-90E3-44BF-9B38-DD265E12CC7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" creationId="{24C58E75-AB97-4A9C-81BD-D5713CEF5B0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" creationId="{84CF55F0-D028-455F-B04C-83A7F250A89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" creationId="{449D6AFE-31C3-4365-A60B-A39D6CD86A8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3" creationId="{FC358581-CFF1-44E6-AA01-00D823721B2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4" creationId="{F3D59588-5425-4123-9A07-DD2C509CF78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5" creationId="{66E1E0FA-9232-470C-B2B4-E54F6E72B80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6" creationId="{53EB5A7B-8761-42ED-95D1-9447123C3F8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7" creationId="{3435043C-C4CD-4739-AE80-966CFBB6AC1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9" creationId="{AC8B59EB-B7A9-4B41-A7A1-BB84F50B76C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30" creationId="{305DB13C-CDC2-4325-9667-04A39CA62E7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31" creationId="{7C4D04CD-3011-401A-8068-8625BBBA04B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33" creationId="{62458032-E46C-4BDE-878A-4594942389D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34" creationId="{09650CCD-46AC-45D6-A82A-0F173CBEE95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37" creationId="{6B1A2258-10CB-4C5B-8226-E1A02200C7D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38" creationId="{AA7BE75A-DBED-44D5-A87D-932F2DD40EA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39" creationId="{2C52F0B2-149F-44F0-BD6D-DF6C65F9B60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0" creationId="{9835A838-1531-4DC9-8CEC-A9D5213BA93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1" creationId="{272C5E33-8C0A-4328-A781-AE2540D5E6C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2" creationId="{44B42B89-7112-429F-86B7-FA1B6EA8954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3" creationId="{08157382-0E4D-4EA0-8BAE-4B4B93C6EFC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4" creationId="{C7A039BB-1694-4AF1-82D9-507EC393AF2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5" creationId="{701A3E72-539C-482B-86D8-FB4C4152823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6" creationId="{4A22DE2B-CFE8-47A4-BF51-F0F1442243F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7" creationId="{B70E35CC-2C3B-4997-8C88-13F3ED029C8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8" creationId="{64CC0829-6212-4406-BADD-11E930C21D0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49" creationId="{EA7E7C7B-8EE4-40A8-A92D-A07DBE478BF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0" creationId="{E10C81CB-6EAC-4544-B7A4-2230CCD768C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1" creationId="{824E80C5-091D-4CA3-93E3-74F542DFA0C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3" creationId="{E69486C8-51A9-499D-A6E4-DA4097E1B11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4" creationId="{9DFBC6A9-3A50-4923-9EA3-D5736C05BCD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5" creationId="{524D915B-9D61-47E5-B44F-89B887F45DC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6" creationId="{952B2208-B38A-42FF-B3F2-3ACA9278936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7" creationId="{C5B96AD9-01A0-4D8C-90FA-C467451FF57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59" creationId="{3CE02CAB-4166-47B6-BEBA-0C1233786CB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60" creationId="{478F6AC5-973A-4E27-857E-E6481F5BCED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61" creationId="{F72F27BF-1171-469C-BE53-6B77152253A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62" creationId="{1777E090-5158-4122-9FEB-CC700A4180C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63" creationId="{449D7580-FB40-4072-93EA-1D46CA33E877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64" creationId="{85A94527-7BCA-46F7-B742-2FD1772A7D0F}"/>
          </ac:spMkLst>
        </pc:spChg>
        <pc:spChg chg="add 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65" creationId="{E2F2B57E-65DB-4C41-ADEC-B1ED350102D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1" creationId="{342082EF-93E4-4222-8B49-F1C66D6DB01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2" creationId="{94D53C7F-40A3-48D5-8074-E02740DE984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3" creationId="{55245721-006E-46DA-8D88-E7AF92A2091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4" creationId="{1A6D63F8-5B8D-4904-AD7C-9E2F5B84133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5" creationId="{12303FEB-E421-4DD7-ADF4-58A4558F69D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6" creationId="{774977E9-DCD4-4F6C-8DD6-7591C1B3F94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7" creationId="{4EEAD85E-F025-418F-8A4A-05AB8251827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8" creationId="{F6A80B8D-6DB8-4E0F-B895-8E178555309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79" creationId="{CB630694-6319-4875-BCDF-51D05AFC458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0" creationId="{55964C7A-2473-4809-98C5-441B6E5172E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1" creationId="{9FE9ABC8-3CE8-481D-B684-508FE676C64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2" creationId="{FEBECDA9-9808-4B10-80F9-6CD29818519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3" creationId="{FEFAE71E-0BF5-4437-A43F-ECBCD016F30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4" creationId="{8026CE3E-6CFB-43D9-A823-0F8A55F47BC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5" creationId="{1AF77DC4-E972-447D-A719-7CE4604500B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6" creationId="{3736AEE0-3544-43F8-B2DE-2B4D82F045D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7" creationId="{4AD3B527-C322-4B32-B774-537B4D56D7B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8" creationId="{A69D6A64-09FC-452E-B251-16CD06FA03A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89" creationId="{FFD46349-157A-4054-9026-1B16AC89FA3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0" creationId="{D1365BCE-D51D-4893-81EE-13305984FDA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1" creationId="{D65C50D2-60F3-41F3-B36E-BB890A0CC83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2" creationId="{23D1A5C6-5A4C-4779-97B6-11866A3F81D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3" creationId="{9AC26B9F-0606-40BF-9E3E-04DA8638FD1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4" creationId="{769A7B06-732F-4B10-A0CC-9844B642DCB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5" creationId="{2B3C1A02-61D4-4412-A1B4-CDDC72C75E8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6" creationId="{7E3A6D5D-DB9D-4A4A-AD88-49A05177A73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7" creationId="{F976AA29-31A2-4F54-91EF-399561273A9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8" creationId="{78082309-FFB2-4AFC-8376-E94DC9EC52C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99" creationId="{FDB99744-4C8D-4738-A227-C21AA698719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0" creationId="{5B460585-992E-4065-9AFD-CB3013EFCD0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1" creationId="{EF6249D2-5BE9-4362-AC80-3EB6F5C05FE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2" creationId="{7B2E81DA-1D70-4896-9E45-6403BD8F247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3" creationId="{EFDAE1E2-1F90-4869-B7DB-B5BE51D4727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4" creationId="{3F41061B-E787-4FAB-B439-A245F8B5640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5" creationId="{4E084D61-DF78-4DB2-8ECB-61C3227D655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6" creationId="{56562410-2C03-4CFF-8138-E0BD2F50025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7" creationId="{C4BFC78C-F682-48F9-BE90-8681BCC8E347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8" creationId="{BA44C1D4-91F9-4186-A530-4E45FB8A516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09" creationId="{D3092D1C-01DE-4743-ACD3-0DC602F0370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0" creationId="{39D36703-1333-4B9A-A733-3B7C9E4C9EE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1" creationId="{1D049473-BC3B-4743-B500-421700D016A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2" creationId="{9BC3FD02-0849-47C7-BD6F-774C84D1177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3" creationId="{19B5F1C5-37DC-4BB5-900A-A62D6B5E063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4" creationId="{2CA3B5C2-8635-4617-B9E3-94EEF80D0B6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5" creationId="{E152DBF9-1AAF-42D6-A4F1-5AE7BAF6A75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6" creationId="{01E0BD5E-F58E-486B-8805-F2F42090894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7" creationId="{93C22E8F-09FE-4A34-B0B1-30131F142A6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8" creationId="{E885B009-87BD-4FE1-89F4-CE844ABF963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19" creationId="{58DBB739-62E4-4381-8226-D0776E3D98A7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0" creationId="{D2705F45-5038-44CB-91DD-9D0D11B138A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1" creationId="{D26EF0F3-4368-4A32-9F5F-DD2F97E2866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2" creationId="{4BD936A5-8B15-465B-B027-EFDAAF46FB6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3" creationId="{E2C1A6F3-11A6-42C3-8DFF-B5CCE93CC66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4" creationId="{87F6318A-45D4-4CB4-8316-990B33DD414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5" creationId="{71CF02A7-4620-4FC7-9E8F-CFB071141E2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6" creationId="{035745D6-E2D8-448C-BC18-00CE83603FF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7" creationId="{1FE91013-47A7-4733-994D-483D01D77F2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8" creationId="{EBA77AC8-6B33-485A-8D87-E80C2EDD7DA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29" creationId="{C1E10776-EF46-4D2D-A4B4-57B9F6A1618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0" creationId="{675107CD-5823-4686-B746-9360651F6157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1" creationId="{25394C82-CB8E-4479-B69B-F8B2B343419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2" creationId="{3F09EC94-8FB6-4920-BC9A-3B5346B1868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3" creationId="{4FD009C7-8CE1-424D-B095-FB20DC0802D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4" creationId="{23890F96-1757-418A-BEF2-612F19B232C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5" creationId="{F1ED52EF-2965-4FCD-9319-3D406FDB2E1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6" creationId="{F88DA689-8C70-4783-B6A6-07E14CAED77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7" creationId="{FBC840AF-2046-46BC-B495-FCDF37DDE50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8" creationId="{17A3A7A2-2336-4F59-8A54-FBE86E5ECBB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39" creationId="{300FD2EB-1D70-44D0-8291-37C664C5850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40" creationId="{6EFDBCF5-7DE1-417B-B886-D0605134CB8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41" creationId="{474B607B-5EAB-4771-AB23-4BE69BB4617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42" creationId="{D798F4BD-E3D5-426E-93AD-A10F613B661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43" creationId="{9A123D16-7644-4A1F-80B1-7DFAFFF5F40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44" creationId="{65DD451D-83B3-4BE3-8259-F4DB8A56522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0" creationId="{70918D9C-AC1B-42C8-8592-AD332568BFE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1" creationId="{0EF29373-7F02-42B4-A710-03CE95DB97B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2" creationId="{3D4DF60C-4F0D-4C02-8198-F069BA34855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3" creationId="{750DCA05-5C99-4098-A85E-2BDAD00BE8B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4" creationId="{1BD1C9C0-1097-4C31-8A65-7286F2B2831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5" creationId="{1616A17D-DF54-4A6E-B5C3-B5C2D0B2380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6" creationId="{53CE5619-04AD-4202-8667-128B93F9F91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7" creationId="{72872BCA-F328-4569-86AC-9253CF8EAB0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8" creationId="{842C5709-6A74-4AB5-9137-7B96A131E4A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59" creationId="{B7FF562E-7DB5-45AE-BB16-334E9AF5A9B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0" creationId="{1B3F643B-324C-484A-9AE6-FFA2F323737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1" creationId="{4013268C-0A7B-488F-93BC-1FB40F59AF9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2" creationId="{2ED2D744-BE89-4DD2-A865-8240A62A95B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3" creationId="{104ACE20-4B07-45FB-A692-16ECBCD6C00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4" creationId="{B33FC062-F477-4851-A41E-771A11DA0A6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5" creationId="{4E6CC801-2FD5-4134-8345-D4104C105D1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6" creationId="{ADD8CB40-DF4C-45F6-A741-2FBA34799FE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7" creationId="{CB674C90-2148-4C15-BCAD-9289B5CCA2E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8" creationId="{2B276B5B-AFEA-4700-87C8-8DD6566E0C57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69" creationId="{0E2331AB-21D5-4C13-92E1-B231649DE3E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0" creationId="{71B6B1AA-5AB8-434A-B442-40904B216F9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1" creationId="{0039DAA8-2404-46B1-B5B8-AE941C191E6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2" creationId="{65867198-6EC8-4448-8A0A-869A7F7D859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3" creationId="{C08675F5-755E-4561-B5CB-7A70802DCD9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4" creationId="{00E74CC5-8D2D-4938-98FA-3C4E7AFAEBA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5" creationId="{5FF631C1-BE40-42D0-8440-CFFF02C4744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6" creationId="{D787D11B-486E-450B-9AA9-21FED9C4AE3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7" creationId="{6593856B-65A8-4EB6-96FF-4FCA9D8B23FD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8" creationId="{8A071390-9CE8-4E82-828A-144F31F3AC1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79" creationId="{A4160A0F-A09E-4BC4-8D3F-B6E33FE9F2C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0" creationId="{0B13A6E3-0AFA-48E5-8DEE-F23EF15F525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1" creationId="{61298067-ACF7-4244-843E-A9B41EB0023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2" creationId="{5C3E1E15-B60D-4AD8-85C2-070F544DD6F5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3" creationId="{FA01FA1D-A678-47A5-8FE6-38C522DE81E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4" creationId="{2C399FBA-36D3-4012-852E-A610818DB5C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5" creationId="{AD36EAEC-8A33-471B-9A43-351E42CE5EF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6" creationId="{3A5AB206-D3D1-45E8-BA21-0428EA06B78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7" creationId="{A76E4EC5-00AA-47F5-BCB0-96A74632957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8" creationId="{88937AF3-F02E-4F1D-A7E4-3660B0BAD9C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89" creationId="{E2ED6C43-F5A9-46A0-BD22-DBA0C9C004CF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0" creationId="{03D6F99A-5820-43E9-AAE1-ED28C2E9DC5A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1" creationId="{B1AE4275-03C2-4226-9570-C447FEC84D07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2" creationId="{8D217B6D-5E2B-4DBC-8A15-2906C95FFEA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3" creationId="{E0140597-284D-4C8C-996B-1039DACE67D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4" creationId="{398CD1B1-2109-4F54-9E48-6C32F8B8AA1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5" creationId="{9E2C03C9-C092-423E-8FE2-3AA3A0D1C26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6" creationId="{14EB41F6-F640-4874-A488-DE5B1BCECD2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7" creationId="{509252AB-D1DA-4CD5-A9B7-5BB9C453DED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8" creationId="{D6DBB406-4DF2-4E89-8878-8BC74D1DA52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199" creationId="{AB2C7047-91B3-4829-B2D0-181A23EA780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0" creationId="{ADDB38DA-5A1C-449D-A3D0-AD3D8CF1F94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1" creationId="{2B677BBF-3FF8-4B7A-91E4-59871FA8746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2" creationId="{6666B409-6A98-4CD4-A63E-90296A49DA3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3" creationId="{6F4A2E5E-3BEF-49EF-BB2C-6D90E09944D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4" creationId="{AFBF6B71-BB3F-4DEB-B9F8-9E6A23E5596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5" creationId="{2695CD89-ED3D-4293-B043-773F877D53F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6" creationId="{CD6EDFAC-93B4-4C0D-ADB5-4737174F9B0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7" creationId="{D6537CE5-A4F1-47A0-A21C-2EC1F7D7E043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8" creationId="{FC8EA599-EA95-411D-BE00-5107847DFD79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09" creationId="{3721CF4E-D765-4AA1-9967-0F12AD69246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0" creationId="{DA6B5D4F-48BE-43B0-9B30-7F268284B06C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1" creationId="{03D4270F-4503-43C5-952D-04B0A74EEE6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2" creationId="{E3F0B75E-4136-4FB3-923E-4159D92864A4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3" creationId="{09FCE96C-666E-40C6-9A4D-0BC4EA1EBEB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4" creationId="{D0F822DF-6CD0-434D-97C8-9BB372FF2AB6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5" creationId="{5DE25A06-7E1B-4D9B-8CA1-181CA4FCD202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6" creationId="{52B64FFB-B257-407C-92D3-644710C09937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7" creationId="{5700DEDC-938B-4108-9311-83282E09591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8" creationId="{4AA792AF-ACFA-4503-AAE1-BF212E00E640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19" creationId="{D8E7DE64-E4D0-4702-A6AD-202403DF6E7B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20" creationId="{468DDD8E-D91B-40E5-9C10-E270BF3097F1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21" creationId="{643B974F-46B3-49CD-90A9-DB6901F2FA58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22" creationId="{797FBA76-6767-4D10-BEFD-603E124B25BE}"/>
          </ac:spMkLst>
        </pc:spChg>
        <pc:spChg chg="mod">
          <ac:chgData name="Timo Mühlhaus" userId="1b6b3aba618dadac" providerId="LiveId" clId="{35BF354D-F53D-4911-AB91-B6201C43AD86}" dt="2021-06-10T15:42:29.382" v="204" actId="404"/>
          <ac:spMkLst>
            <pc:docMk/>
            <pc:sldMk cId="3082338806" sldId="683"/>
            <ac:spMk id="223" creationId="{67D930DA-92FA-4696-B747-06E09A4B2E40}"/>
          </ac:spMkLst>
        </pc:spChg>
        <pc:spChg chg="add del mod">
          <ac:chgData name="Timo Mühlhaus" userId="1b6b3aba618dadac" providerId="LiveId" clId="{35BF354D-F53D-4911-AB91-B6201C43AD86}" dt="2021-06-11T10:19:42.628" v="1313" actId="478"/>
          <ac:spMkLst>
            <pc:docMk/>
            <pc:sldMk cId="3082338806" sldId="683"/>
            <ac:spMk id="226" creationId="{B3FFB315-1E0C-4D47-A50F-5330606EAB8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29" creationId="{CD03717B-192F-47E7-BFC7-57742A99F34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30" creationId="{29EDB0AB-C90F-4C51-A710-677390D3859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33" creationId="{D78AF29A-44B3-4358-B5D0-21F353B9875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35" creationId="{EC29A211-E912-40C1-A607-8A986E44704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36" creationId="{7E5D9DF8-DD48-4219-B853-B173E49DC1C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37" creationId="{5A041653-2EB4-477F-90B3-92EBFCA1D58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38" creationId="{6DB0451B-9E57-4A73-93E5-FAC5B048CB3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39" creationId="{0C9F1046-BEE8-47BB-86BA-B18335ACD86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40" creationId="{A9BD0102-76E1-49D3-8A6F-5DAC3C85477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41" creationId="{F4B1477B-313D-499C-85AD-07F5CBD0DCC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42" creationId="{AF5323FD-0BD0-403B-BAC8-ADE8A052296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43" creationId="{6910E8C9-7865-4952-AB3C-75E94D37286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45" creationId="{34BDD564-5E88-4EE7-9641-EF2A8B7C4D9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47" creationId="{FF2BE8E7-7FEA-4572-80C4-B4CEC804D13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48" creationId="{D1014629-2423-42EA-9323-4011A5300E7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50" creationId="{46F2E920-28D7-4169-AF79-F3FBBD56031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52" creationId="{39E004B0-D4A5-4A14-A34B-07F7303494C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54" creationId="{C0762FF9-A3C7-42E3-B6D3-0F3A3CB3549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55" creationId="{CA6E6FF4-4C64-4C3F-9D09-FDADB7D0285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56" creationId="{4F99D166-2798-4170-B81E-D61368FF0C5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57" creationId="{E797F421-DD35-41BD-BBF8-0C80A3D1A51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58" creationId="{89044C6C-7D34-49E5-A245-C667D72FF73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60" creationId="{A0176E53-E238-4DBA-BC57-89F579AC0C9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261" creationId="{54738BE0-C79C-4C8F-83A4-38C9A280D1EE}"/>
          </ac:spMkLst>
        </pc:spChg>
        <pc:spChg chg="add del">
          <ac:chgData name="Timo Mühlhaus" userId="1b6b3aba618dadac" providerId="LiveId" clId="{35BF354D-F53D-4911-AB91-B6201C43AD86}" dt="2021-06-11T10:31:03.316" v="1406" actId="478"/>
          <ac:spMkLst>
            <pc:docMk/>
            <pc:sldMk cId="3082338806" sldId="683"/>
            <ac:spMk id="263" creationId="{76E3B97A-5E60-49AD-BFF5-130522528257}"/>
          </ac:spMkLst>
        </pc:spChg>
        <pc:spChg chg="del mod">
          <ac:chgData name="Timo Mühlhaus" userId="1b6b3aba618dadac" providerId="LiveId" clId="{35BF354D-F53D-4911-AB91-B6201C43AD86}" dt="2021-06-11T06:34:14.900" v="1177" actId="478"/>
          <ac:spMkLst>
            <pc:docMk/>
            <pc:sldMk cId="3082338806" sldId="683"/>
            <ac:spMk id="263" creationId="{ECD47D91-0616-4E68-9431-E644734A25A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66" creationId="{8CA8F5B4-65B2-4E5A-97E5-3BBF05FB42A2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67" creationId="{97C95ACC-B014-46CE-BFC6-D27B07BA68AF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69" creationId="{4AE4E4A4-7BEC-4919-872F-6E0201850D6E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71" creationId="{73356E39-9C38-4283-A528-0D20C3214930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74" creationId="{5B4C4206-2350-4740-B7BF-926E83909C08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76" creationId="{2BC5B0BA-BEC9-4402-BC95-A200BC34555D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85" creationId="{7B672940-9DDC-482B-82ED-E4A4C410384E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86" creationId="{4F2362C2-B97F-47A8-93A2-9D98453A0F8F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87" creationId="{3A3C1F15-5EFC-4044-8FA2-269239F496EB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88" creationId="{4849D556-C7B9-4D39-B2B6-3363AD45D7AE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89" creationId="{4160E713-669D-443E-A681-88E0E080799E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0" creationId="{34EB70B1-4877-4532-A0BE-B9046F83D58F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1" creationId="{C557D6CC-8DA7-4C4D-ABC4-7D421AC7436F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2" creationId="{89631C26-8390-4409-AF2F-21B05062273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3" creationId="{61DF99EC-9B5A-4BCA-A7E3-76907591402F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4" creationId="{F740C14D-3D9E-44BB-A9E7-3E3762E866E2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5" creationId="{1ABF3719-D779-4EDB-805E-437A32ECB48A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6" creationId="{C9D5CC14-14EE-4A6F-86E7-0EE9CE91400D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7" creationId="{FCFC808D-9EFB-455B-B263-A96F5EEAFFD7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8" creationId="{3A6CE735-D5D9-4284-B8A4-7F1FD2FDA682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299" creationId="{4F894B67-EC1E-4DB9-BEDB-744252021F02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0" creationId="{ABCB0C40-143F-4056-B48E-B5896302DC35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1" creationId="{69295D57-65E3-4A2E-94AD-F0EF00C0458D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2" creationId="{EFD2F8B2-DB95-472F-8A21-B02BE2E4B4FA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3" creationId="{D4F213B3-5A6A-4E9A-9E26-FC4B7FB999D1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4" creationId="{CC9245AD-18EB-4E1E-9299-2FA54426C5E8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5" creationId="{A0531D26-EEFF-4F5A-8302-E2F2BFE655EC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6" creationId="{5413C527-11C6-4F0C-92C9-0F0A7E3A9710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7" creationId="{41B62899-2ED7-4C70-AB78-C0C50A815DFD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8" creationId="{01921162-BEA0-463B-9D5D-FC8536020C7C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09" creationId="{C11E6AEE-D663-46F4-BAA5-BF86146B841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10" creationId="{B68961B0-F4C6-4CCA-90DA-E2C30A249E45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11" creationId="{5522C7A5-6EF4-4F9C-96EC-B46CBF5840AC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0" creationId="{9793E7B1-FA70-4AC0-9A1E-B86A597319D3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1" creationId="{998B7775-2AC2-4C01-A7B5-AA56EBDF45DE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2" creationId="{E530C68F-6A9F-4800-A921-641C84A37523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3" creationId="{4C3AE624-9824-4932-9E1B-1C996AE5FD7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4" creationId="{1C957AFA-5911-4356-A80D-DACA34218EBB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5" creationId="{BAB21089-A56C-4529-8627-83489FD91DDB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6" creationId="{13A16A71-E99D-4BB2-983F-D0EEEE6432EA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7" creationId="{BD03E881-EF38-4B4A-BD8B-0D8D7196511D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8" creationId="{39077568-6CDF-469A-B0F1-695449FFB2EE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29" creationId="{5907D3DA-D67E-448C-AE6C-E4DEF5E5D79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0" creationId="{FE96B99E-8F34-43F7-B3FA-A315A1E5EF17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1" creationId="{6D5D9698-BE74-42C3-92BF-A67204CCBE82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2" creationId="{7D2AB625-801B-4348-AB20-DB418A02E5E8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3" creationId="{261247CC-6B63-4A42-AEEC-343D3428D6F8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4" creationId="{DA9D774B-3548-4273-8FE1-AF861AF8343B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5" creationId="{AA42B29B-4795-41DC-BF07-67584AFDBCB1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6" creationId="{933624B9-8E93-48E7-9640-B59979B0C6C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7" creationId="{B3378EA1-03FB-440B-BAC5-5EDB0B54C03A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8" creationId="{85754926-F9B4-421F-B173-37A93E4F3F8C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39" creationId="{7D158657-3BF2-47EE-B193-9B9A34BB00D6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40" creationId="{4DE30730-CB0D-4AA1-AD86-6F191BF938DD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41" creationId="{B0634237-906E-4B61-B0C1-D63090456821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42" creationId="{F8690247-0A1C-4032-984A-6D484FB2F20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43" creationId="{59E22AFA-D24C-4335-A8E0-F97192D11F74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44" creationId="{E5CA2F3B-7695-4B2F-9940-3F0ADE86AE9A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45" creationId="{8061B36D-EC61-4E28-A2E6-2F28A2134581}"/>
          </ac:spMkLst>
        </pc:spChg>
        <pc:spChg chg="mod">
          <ac:chgData name="Timo Mühlhaus" userId="1b6b3aba618dadac" providerId="LiveId" clId="{35BF354D-F53D-4911-AB91-B6201C43AD86}" dt="2021-06-11T10:21:09.291" v="1366" actId="1037"/>
          <ac:spMkLst>
            <pc:docMk/>
            <pc:sldMk cId="3082338806" sldId="683"/>
            <ac:spMk id="346" creationId="{53D884E0-11A8-4933-8F17-D7523BE529D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53" creationId="{B287F507-06DE-4909-BDCC-00B27FC46B2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54" creationId="{34D99C41-7261-4FEB-A69B-05CADDC65A9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55" creationId="{776755DA-1695-4D80-801C-EAC0FC14592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56" creationId="{5041D504-9737-4192-9588-40FADD349A2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57" creationId="{4C4EEFDC-1999-4C63-9184-2B0F5467FF2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58" creationId="{D2E2CB0D-B149-4B72-8EC2-7D65C1245F3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59" creationId="{533B1196-DE10-4F33-B292-1F09F45F32C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60" creationId="{3248F9C1-6AF9-4CB5-A4DF-AA603346BA9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61" creationId="{5EE1B682-164C-480C-9E6F-4E205C7E214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62" creationId="{1FDC55A3-88AE-4D0E-962B-161A0A3ABEB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363" creationId="{37EB9081-0F7B-4EA8-9497-CF38CD4FEAFE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65" creationId="{72CE4ABD-03A7-42BC-9918-699F7DA455B8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66" creationId="{601E4656-D582-4144-878F-1821708B74BB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74" creationId="{DD2DC72B-E98D-4995-AA4A-50BC0F546E1F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75" creationId="{09B466D6-0791-409C-BDB4-FBCABADA566A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77" creationId="{5A701CF3-5E9B-4C00-AC3C-E4EC1EF28149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79" creationId="{94A74944-5660-4941-9741-140EC6204EB6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0" creationId="{5A1C83DE-F768-4C05-A3A8-08F238F4F6F0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1" creationId="{A2AE5D41-0ADE-43A7-A29B-70E4D25AB832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2" creationId="{347A42B3-D93E-4AD1-A31C-7214AE3AFC56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3" creationId="{573AE989-0711-42F4-92AC-781CF23D69DE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4" creationId="{1EA66E4E-5D6D-413A-A839-BA78D979013D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5" creationId="{52500938-156D-4696-880A-5EA75292707B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6" creationId="{269E99C7-8730-44BA-AF4C-9187C65001E1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7" creationId="{D1BA0172-F5BC-47B2-92F5-8932997BAA03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8" creationId="{418884F9-ADCE-41F5-BF16-5AA310397796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89" creationId="{A10812D7-4129-4DF7-B30F-CFDFF9FC22B1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90" creationId="{257EC428-9A51-4CFD-AE2D-5C2E9D64106C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92" creationId="{6F39B2AD-7AC7-477A-AD3C-9126E4AF4D20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93" creationId="{CE8507EF-3BAB-4EB7-BFD2-438A605A4DC9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96" creationId="{BB0A7EAD-5C17-4BE8-A143-FA52264DA3DD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398" creationId="{2954CFE9-2C82-4C33-9728-F7EEC504CD7B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0" creationId="{069A6DF5-0880-43EA-99C4-2335A0FD03C4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1" creationId="{F2DC66E4-D90F-4477-A93F-91343EE8C410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2" creationId="{433148D3-C42B-4DC0-BAAE-EB0FCF475C7C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3" creationId="{A46319D1-F973-4663-8BA8-D91D7E3FFB49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4" creationId="{CBE5CC1F-4BB8-4790-8AD8-4A26EEACA717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5" creationId="{03D12481-1A1F-4522-9178-74C9023A5335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6" creationId="{22DB2731-BFC9-445D-9E79-3A3D955379F8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7" creationId="{3187FDF9-2D4C-42ED-A8FB-614E296A6B5F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8" creationId="{8C94924C-A756-4161-985E-C870F2E67A23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09" creationId="{71FB48D3-E49C-4780-8672-DA27FBBC2CB4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0" creationId="{95D2F6B1-685F-4D8C-BAC1-6CE96A9E7328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1" creationId="{0BE48B28-C9A2-4C85-96B8-DA1E25C46D46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2" creationId="{69654237-4585-4417-857F-2EDEFDDF4981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3" creationId="{872F9046-56DB-45CA-BAA0-2BC2D6CC1E8B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4" creationId="{307B0F4F-3CE2-4A51-AB92-D63288FC69FE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5" creationId="{33F1A42B-584F-4D2E-B287-04CFE1AD5C57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8" creationId="{6600A5F7-6588-44F7-8657-3C6F96808C15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19" creationId="{B2F3B254-8DC9-4EA3-82D1-8A1C16FC9C47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0" creationId="{F49FF9E7-4EDE-4AAB-BB7D-AEB5AD93AC7D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1" creationId="{3F2207E0-5A4F-41AE-BD3F-B9F49F44F64A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2" creationId="{9DED0950-0757-4B80-88B9-C2CB57916D80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3" creationId="{3060C798-A7E9-4D37-85E2-040B766809D4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4" creationId="{754A6005-729B-4CEF-BF47-5AC4E2A4420D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5" creationId="{AB30DB7D-B8D4-4761-992B-F65DE18FA364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6" creationId="{68A0025B-556A-4550-AC28-8E57393C47A5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7" creationId="{A87B86E9-DBEF-471D-8EAA-C9719540A518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8" creationId="{22388F14-613C-4F0B-84C9-4F9A700509FB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29" creationId="{982C328D-F4D4-4108-B097-EB6F75654D48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0" creationId="{4AE0C32F-9DFF-4D19-83BF-AEF9471E949A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1" creationId="{37ED25D6-8F81-4104-94BA-496A36145BD1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2" creationId="{C18E406D-9143-4624-9B27-820E050C56F1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3" creationId="{B5A2A93B-E285-4D3E-960D-588707C0F767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4" creationId="{CD2DF8B9-4152-46E0-8291-E1C829C553F0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5" creationId="{B485E150-ABF9-4B23-9BA8-142D425CD76E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6" creationId="{5D4B7D41-5AAB-4DB6-9E20-D43BC637188B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7" creationId="{7196D074-3740-4ED5-B29A-34E1697DE7FD}"/>
          </ac:spMkLst>
        </pc:spChg>
        <pc:spChg chg="mod">
          <ac:chgData name="Timo Mühlhaus" userId="1b6b3aba618dadac" providerId="LiveId" clId="{35BF354D-F53D-4911-AB91-B6201C43AD86}" dt="2021-06-11T10:39:12.870" v="1568" actId="1076"/>
          <ac:spMkLst>
            <pc:docMk/>
            <pc:sldMk cId="3082338806" sldId="683"/>
            <ac:spMk id="438" creationId="{60E914EF-4B34-42AF-A1BE-96BFC248630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42" creationId="{B3D81E1C-6746-4091-8E70-ADFB5961E3B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43" creationId="{30CFF248-BEEE-4D16-B149-EB5A0E7B4F5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45" creationId="{0E44D670-8895-49E8-87FB-EA9C6A7D0A8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46" creationId="{18F55351-F226-4B60-AAD4-BC34843ECBF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47" creationId="{8B778E90-6BBE-46EC-8362-1E31727E12B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48" creationId="{ECFA4928-244E-40C2-91FC-BE42105FD00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50" creationId="{69187F74-ED72-4A11-AD6D-B2A987D6C1A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52" creationId="{3E822F18-1B9E-413C-B369-2AF199C08F2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53" creationId="{E6EC4CFA-7FEF-4D50-92B7-A5077862B77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54" creationId="{2C90E54C-A5A7-4AA6-AEC3-6C27037F7C6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55" creationId="{2F56429B-CC70-462A-BF56-2F19E0718C4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57" creationId="{160CF723-B1F7-448C-A817-0FAAD569BC4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58" creationId="{720C3D36-C6F2-49B3-A625-F27EA09A506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0" creationId="{C2B447A8-B61E-4CFB-97BD-8884FF93B4A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1" creationId="{BD2B5934-780F-40AA-944B-B6D5AFAED36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3" creationId="{84DA3F8E-6A76-4B5F-A3BC-B6DD6087F3D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4" creationId="{57F45739-C8CA-4F66-8A55-91EC5DD3F7B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5" creationId="{609F416F-F3C8-4C77-9783-1004FC7EE2F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6" creationId="{A0AD195A-B820-449A-BBC6-3408EE9C7F6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7" creationId="{E6FF542F-FBAF-4148-A8BF-01A703C5D9B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8" creationId="{206B4472-0239-42AF-94BF-B26CA5FA355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69" creationId="{A3B18107-C49F-402D-A2FA-00F4ED0AA12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70" creationId="{500EFBFA-880A-460E-BD41-734A4A9F0A5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71" creationId="{4CAAA42F-E5C2-412A-AC8E-B745DAC37D5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72" creationId="{12C1302C-45BE-4BD0-9478-428D0217765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85" creationId="{2BB661AC-3177-40AF-91CA-CCDD8DC91EE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86" creationId="{1D602C62-8172-4239-A2B5-F30E4CDCA20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87" creationId="{2B6FE4D3-367C-4528-855D-ABBB4DE2FE1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88" creationId="{568CA010-7755-4B1B-B47C-4E6C49952AC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89" creationId="{E606CA45-112C-4ECD-8111-818626EB76C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90" creationId="{0E41C68F-C3A8-4D01-93F1-6B93AC0D06B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91" creationId="{6A68A427-2D66-4827-B186-E3291CFE603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94" creationId="{0EE0AE19-CEDB-4B58-B279-83D98225124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95" creationId="{37D63736-EFAC-40E4-AA4F-3C5634B67C7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96" creationId="{7CA30982-A52E-43B8-AD0F-B6A251B2181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497" creationId="{634EA6F7-B208-42B8-B00F-B10CD8CDADC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00" creationId="{F9656350-5DBF-471E-8F1A-A4D9B48A5E7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01" creationId="{84584AC9-D31E-4CE2-95CE-2D52B81CD32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02" creationId="{6D434F50-DAC6-43B9-B0E4-264001C4D63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03" creationId="{05BC4895-22D1-45B8-8B2C-A946B7745EF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07" creationId="{74C94E1C-63A5-44FD-A435-F79203904A5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08" creationId="{9C3E8E30-9837-4F0B-B517-B819BAE55B8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09" creationId="{980DD637-C869-44B9-B73E-6F3277C6EB1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10" creationId="{85F63A3D-1CA7-43D7-B062-455588B2428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11" creationId="{A1A55AC3-A9D3-48B0-906A-CD475DE20D0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14" creationId="{5F597DF6-A3AA-4AF5-80C4-07842D3AE44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15" creationId="{95E9F9B3-2476-4A20-9A47-C0E86F8C1BA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16" creationId="{ECC6C714-189A-44DD-8377-A602A49BC56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17" creationId="{A242C8A9-A5BD-445F-88EE-7261E0DD709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0" creationId="{EFE33035-2A09-49FE-98F8-8A2905ACB1A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2" creationId="{50B68874-2F1B-444B-B528-E137DA9A60E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3" creationId="{1A1B1040-0F18-459A-87C9-CC7CC9631D1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4" creationId="{4B59F473-0FC8-4AA0-81C4-3251AB2DE3D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5" creationId="{A7BFF497-D003-481A-9765-BFFD40379ED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6" creationId="{D48C6B4A-17A6-4519-91D3-A7E71CB3BFF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7" creationId="{1474A839-574E-4790-A62A-7968CC6FCE7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28" creationId="{70AD3AC9-6051-42B2-B359-2EC3F2A311E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31" creationId="{45F6A952-82FA-4AA2-A273-20FC5C741F3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33" creationId="{AABE420B-A90D-4218-AFEF-EC8792EC364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34" creationId="{3971FC2B-81D8-495C-ABD6-F205588395C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35" creationId="{95EC978C-0FE2-48E4-82DD-301857BF43F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36" creationId="{845C19DB-4F66-4A45-AFF4-3F10DCD8526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37" creationId="{FCB62068-22C0-456D-A8AC-2E7250B84B6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38" creationId="{45FDA425-4CF4-4817-89F2-72318062C40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0" creationId="{6292B1E2-9853-47DE-B172-EE5B42883F3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1" creationId="{7B277050-34BF-4A7C-82DB-A7ED2AE2B26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2" creationId="{9E68A237-BA2B-4193-8D65-56EBEC99EDA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3" creationId="{8E2AA8EA-AB57-42E1-B756-7553AF52F43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4" creationId="{5798EEFD-6668-44CC-B414-36250940C4D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5" creationId="{9FFC29CB-A323-48F0-B8F3-BE858B2BCAA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6" creationId="{FEE8C41D-5F52-4674-998C-3F0EB867A5E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7" creationId="{D18A086A-AE4F-4692-A1A0-AD001FF3D8B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8" creationId="{4E8BD4DB-A36B-420F-9BE2-0AE0F799F70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49" creationId="{9645133E-7585-45CC-BF67-0023AAB41CD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550" creationId="{55D9E3CC-AF33-4473-A897-3F17B2774A42}"/>
          </ac:spMkLst>
        </pc:spChg>
        <pc:spChg chg="add del mod">
          <ac:chgData name="Timo Mühlhaus" userId="1b6b3aba618dadac" providerId="LiveId" clId="{35BF354D-F53D-4911-AB91-B6201C43AD86}" dt="2021-06-11T10:34:36.002" v="1452" actId="478"/>
          <ac:spMkLst>
            <pc:docMk/>
            <pc:sldMk cId="3082338806" sldId="683"/>
            <ac:spMk id="551" creationId="{6C8CE16C-959A-479D-8C7F-5C4047B78C45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552" creationId="{1244E4BB-069A-4951-B205-7E9A899AF8A2}"/>
          </ac:spMkLst>
        </pc:spChg>
        <pc:spChg chg="add del mod">
          <ac:chgData name="Timo Mühlhaus" userId="1b6b3aba618dadac" providerId="LiveId" clId="{35BF354D-F53D-4911-AB91-B6201C43AD86}" dt="2021-06-11T10:37:52.518" v="1555" actId="478"/>
          <ac:spMkLst>
            <pc:docMk/>
            <pc:sldMk cId="3082338806" sldId="683"/>
            <ac:spMk id="553" creationId="{DCD7457F-06FD-40B7-A922-B987A79CC46A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63" creationId="{6BAA8EA0-237B-4A54-BDB9-F45401F42A2C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64" creationId="{50382857-2929-42B9-8C05-473C1425A095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65" creationId="{1D8C40DD-0B51-47AA-B22B-7562D499F7E5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66" creationId="{B41EF245-6EBC-466E-BEF9-05404D22BBC4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67" creationId="{58DD11B2-BE98-4279-B320-AB039D63F032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68" creationId="{F3EC4342-9727-43BF-AC03-BE84513D7131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69" creationId="{08E16EEE-D3CB-49D4-9E4E-47E0B17B348D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72" creationId="{459CD1FF-7A6D-4BBE-9323-1EF1A0007366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73" creationId="{A394E21B-DE4F-46E6-90F7-6AC501484240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74" creationId="{7A279D2C-D887-4512-8A7D-A8D93D100BF5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75" creationId="{759E28C6-D19C-4386-A2DF-4B2D4ACD28CE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78" creationId="{AFDE3E08-74E1-4DCA-9F0A-77ACF0819634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79" creationId="{547EE38E-64EA-45C3-A5CD-5B6A0034CAD1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80" creationId="{8CB22D28-6275-4ABD-B515-DC7CFDBA624F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81" creationId="{6E3A1BFC-9BD7-4ECE-A458-E7B04FCB128F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85" creationId="{414A9420-3E41-47AE-9F95-1D6452CC680F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86" creationId="{11E33D77-4EFD-42A2-844C-24201B4BCFA3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87" creationId="{4CF26B4F-79B2-4480-929B-9541A823C887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88" creationId="{67F026EB-36AB-4ADF-AEC8-E2065B03A667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89" creationId="{A9ECB731-8F07-4D55-B00C-23B008B40CDE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92" creationId="{52A15A7F-5671-4ED5-96F0-60159EA7B23A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93" creationId="{E7112C0F-E853-43F1-BF96-38137678CACC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94" creationId="{3D93EE8F-6506-4DA1-B53D-0E4AC0DDC3F4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95" creationId="{09A8B7E7-019A-4EFB-9176-D0C5808A1ABC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598" creationId="{F3E0D70E-10C7-4AF9-AA4B-818BC7CBAD5F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0" creationId="{D046B0E8-B74D-4DC6-BF74-C332FB38E7F3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1" creationId="{13842099-C29F-4F77-8256-7AAFB0582F75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2" creationId="{78DDD7BA-68A4-4AC0-903E-CBFADA7E3859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3" creationId="{94A941F4-CD9C-402E-A1D2-6AF61C8891A5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4" creationId="{FA12FBAB-BB91-4F97-A4DB-91B673AC11A4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5" creationId="{16C58577-7F79-4D8A-88ED-6F1F8D468025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6" creationId="{4336D6BD-BBA5-42F0-A5A7-7A24398568D5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09" creationId="{B1A2E528-7E96-4174-943F-AB60B2E423CE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1" creationId="{67A57F89-1768-43E7-B0DF-46F971883ACB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2" creationId="{459BFFC6-BCD7-405A-B150-A3BA19F9012E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3" creationId="{662B0BA1-22B4-465E-A8C2-5FE1425C9022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4" creationId="{8104C029-6BDE-4365-8233-AFCBEC7C5236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5" creationId="{B782D3DB-9B86-44AA-B875-64DA88F4A7C1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6" creationId="{A8DCE739-FB57-4F93-89A8-086140524DB1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8" creationId="{C96D54B9-02B0-43BB-B346-66D4F5BE9C9F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19" creationId="{9F56255B-922C-4772-A015-DA363B1E7786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0" creationId="{9FB1CF62-0688-4263-8917-EC3A8E1BED56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1" creationId="{70F56315-09D9-4281-A03E-56078BE4BECC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2" creationId="{B287E07B-B130-4129-AA8C-27A36F3E00D8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3" creationId="{DACFD45A-37BD-4828-998D-8FB080FB8C42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4" creationId="{EE52533D-1C85-4404-8B64-C8773E54550C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5" creationId="{AE90047A-4E40-44FF-946B-F2F10E391BB1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6" creationId="{92752988-C225-45F6-B93D-83E9B8CEF14B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7" creationId="{53B8317A-5B7B-4576-BA55-B573F04E142C}"/>
          </ac:spMkLst>
        </pc:spChg>
        <pc:spChg chg="mod">
          <ac:chgData name="Timo Mühlhaus" userId="1b6b3aba618dadac" providerId="LiveId" clId="{35BF354D-F53D-4911-AB91-B6201C43AD86}" dt="2021-06-11T06:36:36.192" v="1194"/>
          <ac:spMkLst>
            <pc:docMk/>
            <pc:sldMk cId="3082338806" sldId="683"/>
            <ac:spMk id="628" creationId="{CB1A14ED-3261-4BC8-90F6-5B3F2529C9E3}"/>
          </ac:spMkLst>
        </pc:spChg>
        <pc:spChg chg="mod">
          <ac:chgData name="Timo Mühlhaus" userId="1b6b3aba618dadac" providerId="LiveId" clId="{35BF354D-F53D-4911-AB91-B6201C43AD86}" dt="2021-06-11T06:37:12.204" v="1196"/>
          <ac:spMkLst>
            <pc:docMk/>
            <pc:sldMk cId="3082338806" sldId="683"/>
            <ac:spMk id="630" creationId="{00AE2AD4-8515-4240-9705-CED08F8BDAFC}"/>
          </ac:spMkLst>
        </pc:spChg>
        <pc:spChg chg="mod">
          <ac:chgData name="Timo Mühlhaus" userId="1b6b3aba618dadac" providerId="LiveId" clId="{35BF354D-F53D-4911-AB91-B6201C43AD86}" dt="2021-06-11T06:37:12.204" v="1196"/>
          <ac:spMkLst>
            <pc:docMk/>
            <pc:sldMk cId="3082338806" sldId="683"/>
            <ac:spMk id="632" creationId="{56232198-7B59-4018-B926-C100C33BA97E}"/>
          </ac:spMkLst>
        </pc:spChg>
        <pc:spChg chg="mod">
          <ac:chgData name="Timo Mühlhaus" userId="1b6b3aba618dadac" providerId="LiveId" clId="{35BF354D-F53D-4911-AB91-B6201C43AD86}" dt="2021-06-11T06:37:12.204" v="1196"/>
          <ac:spMkLst>
            <pc:docMk/>
            <pc:sldMk cId="3082338806" sldId="683"/>
            <ac:spMk id="633" creationId="{FF1CB7F2-24FF-44CB-8CA5-30B39D595388}"/>
          </ac:spMkLst>
        </pc:spChg>
        <pc:spChg chg="mod">
          <ac:chgData name="Timo Mühlhaus" userId="1b6b3aba618dadac" providerId="LiveId" clId="{35BF354D-F53D-4911-AB91-B6201C43AD86}" dt="2021-06-11T06:37:12.204" v="1196"/>
          <ac:spMkLst>
            <pc:docMk/>
            <pc:sldMk cId="3082338806" sldId="683"/>
            <ac:spMk id="634" creationId="{919A2A89-23AA-4E80-9F83-00DFABDC6D64}"/>
          </ac:spMkLst>
        </pc:spChg>
        <pc:spChg chg="mod">
          <ac:chgData name="Timo Mühlhaus" userId="1b6b3aba618dadac" providerId="LiveId" clId="{35BF354D-F53D-4911-AB91-B6201C43AD86}" dt="2021-06-11T06:37:12.204" v="1196"/>
          <ac:spMkLst>
            <pc:docMk/>
            <pc:sldMk cId="3082338806" sldId="683"/>
            <ac:spMk id="635" creationId="{E144F752-9FCC-4D00-BAE8-9D2214E93CF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37" creationId="{899B255F-6CCB-426B-B721-732A8DCB3C5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38" creationId="{18460B0B-C124-416B-B656-9321751291B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1" creationId="{88F12278-7D03-47C2-AB75-82EB93CA536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2" creationId="{FC0FDB21-55EB-4F6D-B671-7996C0CF00C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3" creationId="{AF6F266C-EE85-465E-92C6-2805FEADA72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4" creationId="{687134DE-9EB5-4AAB-A83A-2C3A075FB5E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5" creationId="{25FEBAE4-7417-4B7C-8BE8-9FC410E6C3C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6" creationId="{386035E6-7FEB-47EA-B3A6-7C866E039AF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7" creationId="{5E1854A1-0311-473A-9850-6B643AC7BDA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48" creationId="{C7282862-18D5-46EF-8D52-15EE5F7EB16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57" creationId="{14D4CFDB-F5EE-470F-9D76-38AB9E3AD5F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59" creationId="{BAF59143-2237-4F12-86FD-2DEFDF561A1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60" creationId="{5DC4C703-FF1C-425B-86AB-65A1506C61C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64" creationId="{39D484E6-F7AF-4647-829D-45C913DC255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65" creationId="{9914CA6B-99E1-48AC-B335-4DCCC00382D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68" creationId="{57305E93-6284-4AE7-9BE2-2E8B41D57F4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69" creationId="{986BA251-FD93-409D-BBC1-66AD13457E2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70" creationId="{60A7B5EF-E73D-4405-8BFA-27C4859B8F5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71" creationId="{CABBDAFB-03E4-487B-BC78-18E28C4F893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74" creationId="{AD29A43E-CDFE-40D6-A030-B8F5152CF5B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75" creationId="{13959862-EAEB-461F-8855-C9738114FC1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76" creationId="{EBED723C-F8E3-483D-88BC-E10B406A3CC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77" creationId="{79ACE278-5958-4692-9B26-C531E8B5EB5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0" creationId="{977810CE-4286-43A7-8F45-B89A2CD02F9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1" creationId="{3DB86556-1E1C-4054-96F5-6746572D23B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2" creationId="{BBAC68AA-265A-4F42-8E88-A16E7AC2367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3" creationId="{535F3BA8-F12A-4A15-B2A5-2E79E30A046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4" creationId="{F78A856E-F6FC-40CC-B5FA-4B12B157EBA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5" creationId="{5606A3AA-07D8-4CC4-A74F-8AF5CB5F80F3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6" creationId="{F9ED0B3C-26CD-42E1-A6B5-3D38F4E4938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8" creationId="{20138DF0-5702-40D9-9108-20904D5D549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89" creationId="{2D6BBFC1-5773-4523-99DB-845CB9111D7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97" creationId="{B1E0131D-13F1-42BE-A792-5362C77ED8B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98" creationId="{89E8280B-F889-4A35-A02B-A21C988EDA6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699" creationId="{B5414008-6116-4FBF-AEDB-A3E1D9F7CE0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00" creationId="{692940F4-9ADD-47D1-9FBC-78CFF40D113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06" creationId="{2A681631-47D5-49FF-A85B-6BC04A4C122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07" creationId="{B28C903C-E70A-4ADF-B1D2-5B6209431AB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08" creationId="{F5E2468C-EB4B-4797-AC27-4E09F319417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09" creationId="{CB40B814-48EB-4B1D-88EA-50F537AE77E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15" creationId="{D3007F21-5095-4C56-B3ED-1DFCEA46940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16" creationId="{85E38C33-E898-40DE-8D19-DD7C4AF2B92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17" creationId="{307B51C9-7A11-457F-ACE4-564DB5461D9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18" creationId="{6E2A80AA-B8D7-4B2F-8C4D-23CF69BA7D3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23" creationId="{F60A43C6-8F89-465B-AA82-0AD8BE80819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26" creationId="{197254B0-0B7C-435A-835A-02CA626524A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28" creationId="{91ADDCB2-91CA-4637-A026-684728DAF1D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37" creationId="{32BA4E4B-1D22-4C08-A17D-5E3F42326CF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38" creationId="{95F2AED3-2D35-48B2-8BE9-0FF3651CA42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39" creationId="{82644675-A1D0-4652-BAEC-199F056D3012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0" creationId="{EBF6F04A-6194-4E66-B5C5-975AB6CBF48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1" creationId="{BFA25493-B163-46C0-ADDB-5620E6BCB3E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2" creationId="{46D55B6E-BD6C-4363-BF3A-D4E61CCC9DB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3" creationId="{C03B454F-1634-444F-89B5-02AEAD974E8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4" creationId="{70295D85-276E-4043-8D9E-D0D217FD7FF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5" creationId="{A407EBEB-ED86-4C27-AE5D-A4462F12C52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6" creationId="{4593AD83-FF70-4897-ADB3-E3275398F619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7" creationId="{FF1CA654-0387-4AB2-BDEE-CE3FFB40BB8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8" creationId="{2E34F791-1950-4027-9059-124082C01DD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49" creationId="{EF4596CD-EA38-4CBA-858D-437260A4AD0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0" creationId="{C1058350-71D9-427B-9840-507567D5328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1" creationId="{532936F7-25AC-4A4A-B85E-2BF5FAA20DD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2" creationId="{C3A97B5A-FC45-4F69-B4CB-5C36C423BF9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3" creationId="{B3129EE0-90C1-4FE1-938A-A48662F6401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4" creationId="{60A2E1E6-A229-4AD8-AE06-BAA504097AF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5" creationId="{0DBDF533-18BA-43BA-8CD9-18A9438846E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6" creationId="{5F90DA5F-BD31-4796-BDD3-66408925347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7" creationId="{50FCEFD3-3B9A-4C1F-BA4D-9D03068D24C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8" creationId="{3EA57782-092F-4657-8AA3-2EEE38E30C1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59" creationId="{EE39EC5E-75EE-4784-BC4B-F706921CE51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60" creationId="{D77C96A7-84DD-4F46-B2C5-DD75545C00DF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61" creationId="{1A60F8CF-2AE4-4C21-A974-C7FB8E5582B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62" creationId="{E4000526-F0A1-4347-869B-ACD8FCDE7AA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63" creationId="{72E3FD5B-4A4A-4779-8708-7A4F0D819E7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2" creationId="{3FC457A2-9A03-4685-8E6B-29DA7FE91B7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3" creationId="{946DDBAF-FFE5-426B-A4DE-0A86B1635337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4" creationId="{D11E3DF3-B5DB-452A-932A-0F0B8540B14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5" creationId="{94588F8B-20B4-464B-AE1A-1113C33CF2E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6" creationId="{9B18F7D3-EECF-4A7B-841F-32E718A8D7C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7" creationId="{5CBDDC0C-25F7-4352-97E6-FDAED3314E8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8" creationId="{4900E9E9-2BE4-4E54-893B-5E0F001EAEF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79" creationId="{A33FF919-494A-4B25-B3D9-52F7C799A96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0" creationId="{DA133469-2D4B-4D1F-81B4-9914DA70DF7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1" creationId="{C30A3E78-C71D-4FF9-9E5B-789513B09A9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2" creationId="{C4B85734-3E0A-4140-88A2-4A127F545004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3" creationId="{B4B3C4C1-506E-4EC5-AA95-7E24B960045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4" creationId="{F3359DFC-90F4-4C06-AFA9-A181E7EF0A8A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5" creationId="{9BF1E3FC-8708-4222-A4A4-578213B987B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6" creationId="{C1F90DF7-3AF2-4FE5-A407-36E5F71A21C8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7" creationId="{738713DA-229A-4121-8934-0F0A80ED28AC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8" creationId="{E2E0A0D2-7F6D-4C33-BA98-89525D52874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89" creationId="{3F4E5A69-8C45-4C3E-9751-52669BF1716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0" creationId="{CC44BAC0-95F5-4AE1-9986-B705ACA13541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1" creationId="{8ACD7731-4527-4F06-840D-8D8D3011F146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2" creationId="{9B2A9798-892B-4FED-BE01-DC0008472E2D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3" creationId="{35D5603C-41CC-47C6-A5AB-806735B04B2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4" creationId="{E6667B6F-5E8F-40C4-83DD-72B36A1D353E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5" creationId="{B7BB70FB-4859-4DDA-B2F0-061CFB50BC15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6" creationId="{95408CE8-B226-4064-A82E-39E1E501139B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7" creationId="{39252544-7156-43EF-B960-0D2403583DE0}"/>
          </ac:spMkLst>
        </pc:spChg>
        <pc:spChg chg="mod">
          <ac:chgData name="Timo Mühlhaus" userId="1b6b3aba618dadac" providerId="LiveId" clId="{35BF354D-F53D-4911-AB91-B6201C43AD86}" dt="2021-06-11T13:31:29.628" v="2469" actId="1076"/>
          <ac:spMkLst>
            <pc:docMk/>
            <pc:sldMk cId="3082338806" sldId="683"/>
            <ac:spMk id="798" creationId="{FD6A28D2-7117-4A1C-9FCE-04D9C95D3D61}"/>
          </ac:spMkLst>
        </pc:spChg>
        <pc:spChg chg="add del mod">
          <ac:chgData name="Timo Mühlhaus" userId="1b6b3aba618dadac" providerId="LiveId" clId="{35BF354D-F53D-4911-AB91-B6201C43AD86}" dt="2021-06-11T13:25:25.528" v="2441" actId="478"/>
          <ac:spMkLst>
            <pc:docMk/>
            <pc:sldMk cId="3082338806" sldId="683"/>
            <ac:spMk id="800" creationId="{4BAC560A-1BDF-4726-8E31-56ED09146CE2}"/>
          </ac:spMkLst>
        </pc:spChg>
        <pc:spChg chg="add del mod">
          <ac:chgData name="Timo Mühlhaus" userId="1b6b3aba618dadac" providerId="LiveId" clId="{35BF354D-F53D-4911-AB91-B6201C43AD86}" dt="2021-06-11T13:25:26.582" v="2442" actId="478"/>
          <ac:spMkLst>
            <pc:docMk/>
            <pc:sldMk cId="3082338806" sldId="683"/>
            <ac:spMk id="801" creationId="{A03DC31A-AFAE-4A00-922C-5C0077F74447}"/>
          </ac:spMkLst>
        </pc:spChg>
        <pc:spChg chg="add del mod">
          <ac:chgData name="Timo Mühlhaus" userId="1b6b3aba618dadac" providerId="LiveId" clId="{35BF354D-F53D-4911-AB91-B6201C43AD86}" dt="2021-06-11T13:25:24.282" v="2440" actId="478"/>
          <ac:spMkLst>
            <pc:docMk/>
            <pc:sldMk cId="3082338806" sldId="683"/>
            <ac:spMk id="802" creationId="{1B24EED5-1BFD-48E6-A5A1-0CE05D67BD59}"/>
          </ac:spMkLst>
        </pc:spChg>
        <pc:spChg chg="add del mod">
          <ac:chgData name="Timo Mühlhaus" userId="1b6b3aba618dadac" providerId="LiveId" clId="{35BF354D-F53D-4911-AB91-B6201C43AD86}" dt="2021-06-11T13:25:15.774" v="2437" actId="478"/>
          <ac:spMkLst>
            <pc:docMk/>
            <pc:sldMk cId="3082338806" sldId="683"/>
            <ac:spMk id="803" creationId="{2C605C17-D493-4BEA-A136-7A1643863809}"/>
          </ac:spMkLst>
        </pc:spChg>
        <pc:spChg chg="add del mod">
          <ac:chgData name="Timo Mühlhaus" userId="1b6b3aba618dadac" providerId="LiveId" clId="{35BF354D-F53D-4911-AB91-B6201C43AD86}" dt="2021-06-11T10:30:06.615" v="1395" actId="478"/>
          <ac:spMkLst>
            <pc:docMk/>
            <pc:sldMk cId="3082338806" sldId="683"/>
            <ac:spMk id="804" creationId="{6BD019AE-831D-4064-917A-45D7EA87172F}"/>
          </ac:spMkLst>
        </pc:spChg>
        <pc:spChg chg="add del mod">
          <ac:chgData name="Timo Mühlhaus" userId="1b6b3aba618dadac" providerId="LiveId" clId="{35BF354D-F53D-4911-AB91-B6201C43AD86}" dt="2021-06-11T10:34:36.900" v="1453" actId="478"/>
          <ac:spMkLst>
            <pc:docMk/>
            <pc:sldMk cId="3082338806" sldId="683"/>
            <ac:spMk id="805" creationId="{DDA895FF-6061-49E8-8968-C6C0F7D38396}"/>
          </ac:spMkLst>
        </pc:spChg>
        <pc:spChg chg="add del mod">
          <ac:chgData name="Timo Mühlhaus" userId="1b6b3aba618dadac" providerId="LiveId" clId="{35BF354D-F53D-4911-AB91-B6201C43AD86}" dt="2021-06-11T10:34:35.083" v="1451" actId="478"/>
          <ac:spMkLst>
            <pc:docMk/>
            <pc:sldMk cId="3082338806" sldId="683"/>
            <ac:spMk id="806" creationId="{7CAD4C69-FD2F-409A-A678-E63EB5DBAF6A}"/>
          </ac:spMkLst>
        </pc:spChg>
        <pc:spChg chg="add del mod">
          <ac:chgData name="Timo Mühlhaus" userId="1b6b3aba618dadac" providerId="LiveId" clId="{35BF354D-F53D-4911-AB91-B6201C43AD86}" dt="2021-06-11T13:25:22.731" v="2439" actId="478"/>
          <ac:spMkLst>
            <pc:docMk/>
            <pc:sldMk cId="3082338806" sldId="683"/>
            <ac:spMk id="807" creationId="{6CEBE3E2-505B-4F7D-89E5-A790E9F8C1A7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809" creationId="{FC2AAB71-7180-48FF-B14A-A5CE261FA52B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810" creationId="{F3D12EA4-B892-4D4A-9495-25A19545F531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811" creationId="{BE68847D-E8B4-4736-8246-FE7E13AD0140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812" creationId="{9A418DA7-2C58-4B88-81B0-FE3572A08D7B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813" creationId="{0594DA4B-BF66-46C5-8600-04871FB81DAF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814" creationId="{90160717-D5CC-49BA-9C55-B945E2C7D31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16" creationId="{59BC8206-4DD0-4B17-8FF4-C339A5A7301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17" creationId="{C4B97101-2724-4F03-9C30-9BD063D740A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18" creationId="{533990DD-444B-40E9-B54C-27035A14D02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19" creationId="{CD4EF555-C103-440A-AEA8-E5DAF0DF6C8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20" creationId="{54391BA8-1DB8-42AE-BA4A-D498E4363D7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22" creationId="{5D87270B-9D26-48A9-9FAE-7E0DB2BE92C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23" creationId="{8B6932FB-CBA9-47ED-B97C-BE0A474A43E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29" creationId="{7405C70B-B5D3-4831-80A3-14DEC4C73D6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30" creationId="{F5704610-4381-4840-9C39-8AD296A7E8E1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39" creationId="{BBB671DF-8F6B-4C56-94F5-B30B61245B6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0" creationId="{869A5558-4038-4981-B3BA-3529C8CABB8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1" creationId="{03316450-ACE0-486F-B949-10E2CE554DF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2" creationId="{27335758-CEDF-445A-A254-7A22F784FCB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3" creationId="{09A327F2-CDA2-4607-8474-231AA6CA6CF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4" creationId="{37113A60-89DB-404E-A4CF-C483B0E1187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5" creationId="{552C6719-593F-4B20-A755-5F99DB963A11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6" creationId="{FF60EE66-81B8-472F-AC77-D918155FCA8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7" creationId="{CE130E2F-7DA0-4923-B985-836AF6B7CC0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8" creationId="{2A4FA323-E5A9-445E-B531-07208DC53E6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49" creationId="{5DE29825-60FE-4D25-8B25-FE55599E62D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0" creationId="{E015022F-FEA4-4657-9869-6E8C877F0B6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1" creationId="{3D845EAE-9D81-4771-A68C-72032DC5B60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2" creationId="{21B8697F-9E50-4C4A-8712-5B7B6B93DDC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3" creationId="{924E3F83-C356-4762-A345-88815E5F264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4" creationId="{3721741F-D1DC-4365-A3B2-FAA719906BE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5" creationId="{283804B2-2765-44C9-A523-B86A11F5B53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6" creationId="{99116789-9DFB-4270-B04F-B2F95A64335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7" creationId="{62E68D40-2AB5-4C2C-B870-94E89121716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8" creationId="{1384DE68-8BE0-46AB-8E94-9054BBE5963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59" creationId="{4E3C87A8-3C0F-46C8-BD08-4A84804DB55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0" creationId="{A869C44E-8ED4-44FD-8EC1-47879DC7681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1" creationId="{6E5AE090-5252-479A-8A59-0BBD9D50F23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2" creationId="{F86AFD34-2F61-42A7-8AB1-88590F74F96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3" creationId="{3E3C0E8B-580E-41BB-BE3C-6312C8AB99B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4" creationId="{7EF71150-858F-475F-915A-A8EFFF0BE4B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5" creationId="{4EBBED01-1922-4DAB-A051-8D9921E8599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6" creationId="{370C962C-F7E1-4E82-BBE0-7E32C1B6160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7" creationId="{FE401B1D-A032-40E1-9A13-7DF86D9761F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8" creationId="{5BD92477-0204-4F7D-801A-65F81DB2526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69" creationId="{70CBB04B-1AA9-441A-9AA1-CD66AFCF635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0" creationId="{62F3BDF8-47EB-4440-B501-DD6441A2E90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1" creationId="{B088BFA0-AF85-43C7-914F-8C6B9C993BD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2" creationId="{F1534D01-3464-45B0-9D99-9CAD9F770D9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3" creationId="{304490E7-763C-4F0B-81AA-A335B742701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4" creationId="{2DD2D4FE-9286-4EAE-A294-5DCE2ACB007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5" creationId="{AD5213A8-25D9-47FB-8D09-D0B23EAECF0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6" creationId="{1CDCE8F3-6BBF-4F3C-A5F9-B3A348C0F1A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7" creationId="{189B5D17-BC8E-4425-A81B-A939AFC5B2F1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8" creationId="{F1BD68A0-4D8C-48C2-81A1-44F6B72C5AF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79" creationId="{F633FE2A-12A1-4953-A91A-93F8E7756E5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0" creationId="{DF6B2F32-35DD-4F44-AB2C-7666BA28CF2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1" creationId="{89DC1F33-B4FF-498B-AA5C-5EF55926C3F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2" creationId="{7EF95E9D-A638-4958-9A91-6658DA8CC33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3" creationId="{13EDA41D-0126-4B08-8792-7FC4DBC1E43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4" creationId="{D56C892A-0B03-4F2B-96D8-4237AF524F9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5" creationId="{24FBA9B4-35EC-4F56-AE73-5FA0E9262C8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6" creationId="{C706A005-53AE-4FBA-8F16-3BAAD1FE5E5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7" creationId="{72E49353-6098-41A6-8908-050A4771CB0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8" creationId="{18CB0CEB-A734-4790-81C5-8CF9794F990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89" creationId="{001ABDBE-0ED0-4071-BFEF-BCE2E57DD0A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0" creationId="{A2F8DFA6-64CE-47FD-9CF9-0DBB230760F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1" creationId="{7931BFC6-2364-4D46-9992-827A0E8DAED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2" creationId="{D8E445F5-9D36-4E53-8F74-FF388E5F507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3" creationId="{85E32A9F-85A6-43CD-8F1E-18B818AD589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4" creationId="{7183F5B4-2FCD-4D94-97D4-CAB26FEB081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5" creationId="{E7A5EDF2-F543-4451-9167-781F8F24224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6" creationId="{42459294-E31A-4117-B057-226BC4629DD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7" creationId="{408DC817-04BD-4354-BA5F-44A7D3CB395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8" creationId="{B4D189C6-9A88-487F-979A-683F4767DD3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899" creationId="{A921E36A-3C63-425B-AC11-B315738FAA6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0" creationId="{9307AC3A-D77B-4909-8124-2B41AF6C91B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1" creationId="{9DA0FBE5-DCB1-4027-94F1-3134C7316F1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2" creationId="{993E2849-6060-4D5C-85F4-19215A8941E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3" creationId="{33AF8CED-FEFC-409A-9E58-97962E6A820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4" creationId="{933DA1B1-9BD4-4D2A-B288-ABEA09A0429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5" creationId="{52DAAFF8-6116-40A7-8B0B-90018DAFFA6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6" creationId="{E3A4E620-73BB-4304-A133-36B7FE44D2B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7" creationId="{C25211ED-BB4E-474A-9F36-3850EF6DDFB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8" creationId="{010000AE-4730-44D8-AFD6-897D96F5DCA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09" creationId="{F5F07242-0033-41E1-B420-9145F1FB7AF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10" creationId="{515BEEFC-DBB1-4774-892D-D994D73E9CA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11" creationId="{EF255D66-4905-4A38-BC52-6298AFCB637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12" creationId="{7D4F775D-FE9E-45AA-9A27-2D6AF78758B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17" creationId="{52149213-9DB8-4EA0-8C01-CB65AB93FFF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18" creationId="{D190A903-DF54-40D4-BC39-6E5C623279B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19" creationId="{439B3A48-7255-46C9-8063-D22BDE63FB5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0" creationId="{7794E591-E7CB-4D09-8B2E-7C22E6329C4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1" creationId="{2A844AF1-F16B-4EE6-B458-929376871F0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2" creationId="{51C90C02-4B99-454E-94F8-B19B8FB5042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3" creationId="{9BBE96BD-BD5B-461A-90AA-50CE1F791CB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4" creationId="{95D30AFB-94BD-45A4-ACC6-778164031D5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5" creationId="{09CD1D4E-94FC-4CE9-8F17-824931270F6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6" creationId="{0D8F3687-D79D-4211-9202-197AF1090AD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7" creationId="{CD671119-E74C-42DC-97D2-86483E450D3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8" creationId="{5E1D37FC-C91A-4F8C-934E-2C9CF4491B4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29" creationId="{DA15C51F-5969-4B2E-8FEA-B355ED001D9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0" creationId="{5255B0B1-487D-44E7-95EA-B72EF9F0D07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1" creationId="{E88E428E-4D00-4C32-81F3-3121FF8226D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2" creationId="{B3561CB1-03BF-4120-BB08-1173CF82EFC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3" creationId="{73291C56-6726-4D5F-95E3-A8D5A215988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4" creationId="{2FB01D77-08B2-4CB3-A8E7-7440F23D9EE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5" creationId="{4E49CE36-84F5-465F-A108-D9DEC3AB880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6" creationId="{E1EDDA65-CB7F-4509-BE22-66A0C93D8DC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7" creationId="{33DA79CB-889B-420E-8EDD-034CD0D7148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8" creationId="{E527E092-C3F7-4BB7-8B4C-EB8938BDE34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39" creationId="{8BDBB685-A3B5-4F71-8C62-84900199B2C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0" creationId="{93009E81-FBC8-409E-B476-B536FB6A46E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1" creationId="{F7723F4E-536A-453C-9ABD-91D952DC6AA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2" creationId="{254D4A33-5840-480E-889B-208229DB20D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3" creationId="{77018C28-EB13-434D-83B4-F28C6A74F32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4" creationId="{7E895567-7478-4F06-9F91-7F228D35FD3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5" creationId="{C6C50A6A-03E9-4180-B486-F5ADBAF63B5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6" creationId="{3D614115-A61B-4CF2-820C-21E48C823E5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7" creationId="{C722C960-BE1A-4C82-8C58-618055FE642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8" creationId="{B50BE74F-F40D-4FC5-BD8D-F1D770249AA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49" creationId="{EAA8B4D9-6AB6-46A7-B587-CA73C504030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0" creationId="{63B2BF5F-6A42-47E9-9ACE-2756DCE1A73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1" creationId="{910982B9-5B44-4AC5-BC1B-A3E6AB267BF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2" creationId="{A83044B1-0924-40CF-8F56-24BED898BAE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3" creationId="{8DEE78D9-0A20-4B86-863E-FA10872F4FA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4" creationId="{16102421-E3BF-4E1E-BF44-234B6E5A011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5" creationId="{D00545D2-4FD5-4AEE-B466-1BAF2B667FB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6" creationId="{D201947C-78CA-430A-9112-2424B73A8AA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7" creationId="{6469DADC-3235-4C1E-BE39-4AF8666796D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8" creationId="{F9317C2D-7FD3-41B6-9173-8681A4E0B24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59" creationId="{00F7B7B7-CEC6-4FBE-A55E-650183B5160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0" creationId="{9304726B-37B9-4382-AFCF-27A8E659534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1" creationId="{5F3A8C55-9652-4BD2-9C8C-B21F7292AEA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2" creationId="{A6B3C817-2DCC-40A6-9812-1424AD80A06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3" creationId="{667D923B-7449-4447-8587-997C963C600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4" creationId="{C78CA0D4-FF79-4CE0-9F1E-A7140AF9401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5" creationId="{8397BC37-59C2-4F8C-AECC-4A03DC0432E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6" creationId="{084CD48A-7BE3-43AA-B4D0-3F08F461F49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7" creationId="{A766DBA4-C0A4-44F4-838C-CB8C5112263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8" creationId="{54FABCF9-802F-4D5E-9953-90021C19BD5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69" creationId="{B46C9387-CB99-4DDC-8DE0-8F2A3E31FE0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0" creationId="{C9469783-583E-4777-BBD8-F3DADCCC1C4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1" creationId="{6FA333DC-0773-4C48-8977-A1428E1FF17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2" creationId="{1F339D36-DD5C-4D4D-8CFF-5F1114460BA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3" creationId="{C21D5DC1-D5A2-4340-8D45-C1E70E3EDCD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4" creationId="{22E4FAFC-78DF-4D4C-9E40-AA315E0DD61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5" creationId="{BBA656CA-8F88-4F62-8B24-AC68D33E0F0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6" creationId="{C2D590A3-FEB4-4B89-A8A2-BBB632AB8EE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7" creationId="{E67E1633-0FBF-4145-80A1-3DD16171B0B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8" creationId="{898A123A-3234-4F71-9651-0FA38136945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79" creationId="{A9B6E736-6448-47D0-B1AA-CFDA1BDD26A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0" creationId="{85D3DB2D-2B88-4A04-A227-D0510905B02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1" creationId="{6BD774E4-B927-4A70-A547-F18BCCA30EE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2" creationId="{73C7DE95-97E3-4764-8212-89F7AC9EBF1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3" creationId="{16095E41-DD6D-478A-9A88-062CA3B63D0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4" creationId="{01A88AFB-FAB0-4DDD-BDC4-A8A887BBD9D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5" creationId="{28D48850-5894-45CE-83D8-F6056880811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6" creationId="{2E0A8B45-880E-4203-945F-A692BA38673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7" creationId="{D28B5CB5-0EDE-450F-B08B-BF506E03B0A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8" creationId="{0E443C2F-9C10-4419-812E-DAAE2D6296B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89" creationId="{B166FDFA-64A1-4CCB-9F0C-49F2E72C1B0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0" creationId="{DB492A29-E875-42D1-B0EB-D3ED5362A15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1" creationId="{C24231AF-06E9-4D4F-9579-FE3FC8D531A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2" creationId="{E53375C6-BAC4-48C0-8E4F-67EC87F766D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3" creationId="{B8136A84-1A72-4A67-BA7B-11E89AD70581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4" creationId="{06D16D59-DD23-4FD4-ACBE-9A7899B3034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5" creationId="{7387EB97-55CA-4B1D-A398-B11D0F9FE12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6" creationId="{700D8074-69D1-44CC-BA1F-E66398CF5F9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7" creationId="{2D5D90A3-95C6-4C25-B6A4-2606ADB48CF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8" creationId="{48499F1D-EE23-49BD-8A61-9D40157E859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999" creationId="{DBA73B17-59BA-4E37-8DC2-E3924F68865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00" creationId="{D1852335-B03C-485B-A9D2-8E9239391C9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01" creationId="{4E683C9F-6474-43B9-B93C-09F0589BADB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02" creationId="{63EC025E-9A81-4332-8B23-37DA5A07305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03" creationId="{C2251796-315E-4553-B822-D9A92853A88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05" creationId="{98EBAFBF-F7B4-4592-ADED-D7B2F29DC38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06" creationId="{B59AA992-67B2-41F4-B1A7-467B79D5D581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09" creationId="{351049B7-987F-4881-8FDC-F33781C2654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0" creationId="{5B118D12-67C0-4611-BEFD-A6B42C09D0DC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1" creationId="{1F240D7E-6D58-4353-8AF0-C4002C17EAA1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2" creationId="{5C1FEBAE-CD23-4C34-B7E2-09650CA4C0E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3" creationId="{30B6402E-5030-4456-A56F-F9D7F3CC22D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4" creationId="{9B6FEF3B-77F7-4AE5-BCD1-89648622291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5" creationId="{BAC45D99-525B-437F-952A-1FC9404B993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6" creationId="{59C660FD-FAAB-4759-BC42-533BCDAE40B2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7" creationId="{9F349C11-BB47-48E5-8C09-5706E1D0D09F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8" creationId="{EE1CFCA7-3508-4C97-8A32-78245983AB41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19" creationId="{314FDECD-1FC7-477C-86DB-4B870D7C1EDD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0" creationId="{C52CB7D9-3078-4898-B83B-18FCD233A5D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1" creationId="{E5347B2A-8D02-4767-90DC-CFFC67C47E1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2" creationId="{27BFAA34-FDB1-49CF-8EB5-CBF61EFB2B15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3" creationId="{1498DB48-B396-4072-ACC2-35FA127346C7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4" creationId="{EBFC3C40-9EC1-43B8-B30F-2E8FF00AFD8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5" creationId="{C27255EB-7820-40ED-B3CF-08942D31866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6" creationId="{58BEB476-6EBE-41D9-B1D9-81CBD2B70BF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7" creationId="{0BEFAAC2-FD9C-402E-9072-9C627D6288E9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8" creationId="{A8F707AB-5CC2-433F-865C-966364D7D5A3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29" creationId="{1B50E627-903A-428E-9A8C-06CD6AA77E6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0" creationId="{61DA39D2-202E-46F7-B305-CF1377FEF14B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1" creationId="{3C9631CD-DDB4-4EBA-8B22-17CD211A09B4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2" creationId="{C86C5445-90DD-4298-BFC9-B9171006C18E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3" creationId="{002745A6-5EC4-4365-A022-FC122670327A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4" creationId="{A8E29CD7-6B85-404E-BF81-82FFB485E486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5" creationId="{3EF4E44B-C7C1-4D2C-9293-718A4D2DEA80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6" creationId="{B91DFDBE-B04B-4A7E-A22C-5F963D902198}"/>
          </ac:spMkLst>
        </pc:spChg>
        <pc:spChg chg="mod">
          <ac:chgData name="Timo Mühlhaus" userId="1b6b3aba618dadac" providerId="LiveId" clId="{35BF354D-F53D-4911-AB91-B6201C43AD86}" dt="2021-06-11T11:15:37.937" v="1604"/>
          <ac:spMkLst>
            <pc:docMk/>
            <pc:sldMk cId="3082338806" sldId="683"/>
            <ac:spMk id="1037" creationId="{A3CE2C2A-6A51-4506-912C-68A3FA333FC9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1038" creationId="{22BD79DB-6017-4450-BDDE-C8F15D0C1C8C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1039" creationId="{A67A2A81-B061-4FC7-8BD8-BAAD470E9D35}"/>
          </ac:spMkLst>
        </pc:spChg>
        <pc:spChg chg="add mod">
          <ac:chgData name="Timo Mühlhaus" userId="1b6b3aba618dadac" providerId="LiveId" clId="{35BF354D-F53D-4911-AB91-B6201C43AD86}" dt="2021-06-11T13:34:47.439" v="2487" actId="164"/>
          <ac:spMkLst>
            <pc:docMk/>
            <pc:sldMk cId="3082338806" sldId="683"/>
            <ac:spMk id="1040" creationId="{DA4FF14E-AA41-43EF-A2A0-FF51DD03599B}"/>
          </ac:spMkLst>
        </pc:spChg>
        <pc:spChg chg="add del mod">
          <ac:chgData name="Timo Mühlhaus" userId="1b6b3aba618dadac" providerId="LiveId" clId="{35BF354D-F53D-4911-AB91-B6201C43AD86}" dt="2021-06-11T13:30:03.979" v="2460" actId="478"/>
          <ac:spMkLst>
            <pc:docMk/>
            <pc:sldMk cId="3082338806" sldId="683"/>
            <ac:spMk id="1041" creationId="{55DF72E1-1191-4C21-AD99-51648E59B870}"/>
          </ac:spMkLst>
        </pc:s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9" creationId="{8771B8D4-17CC-4C42-8A4D-CEE8D9C66943}"/>
          </ac:grpSpMkLst>
        </pc:gr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15" creationId="{D671ACB4-2643-4528-8B82-07D4ED764731}"/>
          </ac:grpSpMkLst>
        </pc:gr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22" creationId="{BD3CB5DE-4F6B-45E4-ABB9-F6EBA96BAE1C}"/>
          </ac:grpSpMkLst>
        </pc:gr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28" creationId="{787488D2-C379-47FC-B721-949CD3546810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32" creationId="{632FEE38-DA3D-4FC5-B4F9-EAAF03DBCF20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35" creationId="{B2040847-AE6D-44E9-BB94-592B2DD07CFF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36" creationId="{4021D2BC-67BC-449B-827C-74F35110BED0}"/>
          </ac:grpSpMkLst>
        </pc:gr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52" creationId="{95072521-A699-485C-9448-CAFDA6B47D38}"/>
          </ac:grpSpMkLst>
        </pc:gr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58" creationId="{B09605BD-FF7E-4C3D-B8A2-9BAAA449C193}"/>
          </ac:grpSpMkLst>
        </pc:gr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66" creationId="{40A1898A-D8C2-4211-B02F-181FE62653AE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67" creationId="{1CA09E52-164B-408F-A599-5D2D97127AD8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68" creationId="{44A5BE44-90BA-4508-B56A-9E3A14A9E9DA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69" creationId="{F794EB7E-F1FC-4FE0-9EDC-6E1EE8B21368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70" creationId="{7975D64A-2B46-4D89-A76A-558F2C4AA4C2}"/>
          </ac:grpSpMkLst>
        </pc:grpChg>
        <pc:grpChg chg="add mod">
          <ac:chgData name="Timo Mühlhaus" userId="1b6b3aba618dadac" providerId="LiveId" clId="{35BF354D-F53D-4911-AB91-B6201C43AD86}" dt="2021-06-10T15:42:16.723" v="201" actId="164"/>
          <ac:grpSpMkLst>
            <pc:docMk/>
            <pc:sldMk cId="3082338806" sldId="683"/>
            <ac:grpSpMk id="145" creationId="{5B4AA80E-4A04-47BF-8F4B-B17D4C4F70B8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146" creationId="{0B3E44A7-0D0C-4468-B269-C0B946DAE308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147" creationId="{C3528392-6D4C-457E-BE8D-A80A06D22886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148" creationId="{C1A7351C-7F9B-4445-B136-88376A164D9C}"/>
          </ac:grpSpMkLst>
        </pc:grpChg>
        <pc:grpChg chg="mod">
          <ac:chgData name="Timo Mühlhaus" userId="1b6b3aba618dadac" providerId="LiveId" clId="{35BF354D-F53D-4911-AB91-B6201C43AD86}" dt="2021-06-10T14:59:49.420" v="3"/>
          <ac:grpSpMkLst>
            <pc:docMk/>
            <pc:sldMk cId="3082338806" sldId="683"/>
            <ac:grpSpMk id="149" creationId="{CDECAD4D-A04E-4174-890F-DEF775F12449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227" creationId="{AF9ADAC8-D473-4945-9636-CE92063801A6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231" creationId="{92309475-3621-4DC7-B521-924F00EF9502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232" creationId="{633AE9AB-80F1-4ECD-9487-74CD799AA9F9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234" creationId="{EEB3EBC2-42DE-46F8-8C5C-43C596162C6C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244" creationId="{1AD9502B-5973-44F2-BCA8-B78ECC68F87E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246" creationId="{0482D2B6-9A86-44DA-A10B-E1C325D9DC07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249" creationId="{609013A5-B80E-42C0-9D0A-D78B5C4D8788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251" creationId="{3935AA15-FB48-46BB-96A3-08FB1D7D0ED4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253" creationId="{C20326E9-C03A-4468-9E86-2C5B9CA46B7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259" creationId="{7ED6203F-1FDF-408C-8AD0-2FD3B6674CD8}"/>
          </ac:grpSpMkLst>
        </pc:grpChg>
        <pc:grpChg chg="add del mod">
          <ac:chgData name="Timo Mühlhaus" userId="1b6b3aba618dadac" providerId="LiveId" clId="{35BF354D-F53D-4911-AB91-B6201C43AD86}" dt="2021-06-11T10:11:55.411" v="1203" actId="165"/>
          <ac:grpSpMkLst>
            <pc:docMk/>
            <pc:sldMk cId="3082338806" sldId="683"/>
            <ac:grpSpMk id="262" creationId="{B7ED7E8A-F7F3-47F7-867F-DA6E727DE1C6}"/>
          </ac:grpSpMkLst>
        </pc:grpChg>
        <pc:grpChg chg="mod topLvl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264" creationId="{6B7E3718-F1D6-484D-8BA8-D4E37244217C}"/>
          </ac:grpSpMkLst>
        </pc:grpChg>
        <pc:grpChg chg="del mod topLvl">
          <ac:chgData name="Timo Mühlhaus" userId="1b6b3aba618dadac" providerId="LiveId" clId="{35BF354D-F53D-4911-AB91-B6201C43AD86}" dt="2021-06-11T10:27:45.387" v="1389" actId="478"/>
          <ac:grpSpMkLst>
            <pc:docMk/>
            <pc:sldMk cId="3082338806" sldId="683"/>
            <ac:grpSpMk id="265" creationId="{A267D969-89CD-4E94-B48A-929D639F31AD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68" creationId="{CEBBB83F-4465-47DE-8704-0B4C11E108EB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70" creationId="{404FF638-393F-43BD-BC73-90F3AC7C123D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72" creationId="{16E890CE-52F4-459E-922D-EAF8390F4755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73" creationId="{6BADEB11-237F-4962-A7B0-08749FD7A9E1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75" creationId="{44502743-9DAB-43D1-9662-E13E1027798B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77" creationId="{F9233A65-435F-4CE5-B98C-CED5C1419A82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78" creationId="{213D3267-1D98-4898-BB26-64B357A99F62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79" creationId="{A1777E74-AD03-40A0-9A6D-B36053042248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80" creationId="{B05AB7EC-86AA-414D-9BB2-AC8207197945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81" creationId="{0070AAC0-D0A0-405A-B26E-76C0867747A4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82" creationId="{DB509BBD-16FA-4029-B825-EFC5ECB31AAA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83" creationId="{E10FF99C-97EB-44C0-8812-E2422F43FCB4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284" creationId="{FBEA9DC6-0927-4B4C-8CDD-C92A67AB1E9F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2" creationId="{06A98627-9ECF-4945-B1EA-2D46AEC37A8A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3" creationId="{06903797-E1C5-4FE3-85C3-5D4A8C7619AC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4" creationId="{F45DE1F2-B004-477A-9128-392F43811160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5" creationId="{9FF50957-76F9-4CFA-A300-5BA74C7E634C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6" creationId="{B928BF04-65BD-4C08-9F77-2AE91D107474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7" creationId="{B405A20B-563E-413D-9BE1-B102C0CC830D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8" creationId="{D446CCDE-D087-4988-A2B5-B202F6A6CE3E}"/>
          </ac:grpSpMkLst>
        </pc:grpChg>
        <pc:grpChg chg="mod">
          <ac:chgData name="Timo Mühlhaus" userId="1b6b3aba618dadac" providerId="LiveId" clId="{35BF354D-F53D-4911-AB91-B6201C43AD86}" dt="2021-06-11T10:21:09.291" v="1366" actId="1037"/>
          <ac:grpSpMkLst>
            <pc:docMk/>
            <pc:sldMk cId="3082338806" sldId="683"/>
            <ac:grpSpMk id="319" creationId="{E3618C4F-3423-4A3D-926F-B1B03970E89C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347" creationId="{EEE2F8DE-DA13-431D-B737-2D540D67C020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348" creationId="{13B58991-8EF2-4739-ABBE-6AB4A9D3BAE2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349" creationId="{AB76B1B4-BCEE-4261-8D56-053E7E3D52B9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350" creationId="{A4BF4DDC-D910-4D29-861C-20D2C1EB38DD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351" creationId="{6912EF9F-34DD-43F3-B564-FAF5DAE61497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352" creationId="{F0632EC7-9A45-4361-8C39-154A9B5E802D}"/>
          </ac:grpSpMkLst>
        </pc:grpChg>
        <pc:grpChg chg="add del mod">
          <ac:chgData name="Timo Mühlhaus" userId="1b6b3aba618dadac" providerId="LiveId" clId="{35BF354D-F53D-4911-AB91-B6201C43AD86}" dt="2021-06-11T13:30:03.979" v="2460" actId="478"/>
          <ac:grpSpMkLst>
            <pc:docMk/>
            <pc:sldMk cId="3082338806" sldId="683"/>
            <ac:grpSpMk id="364" creationId="{E1356A82-B4B3-4854-80DF-C8244D99C2BC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67" creationId="{BB02C0F5-2CB5-445C-996B-7931C13F012F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68" creationId="{BF6F088A-64FC-4368-AD40-4E2A47216EB0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69" creationId="{031A3F3E-A1E3-41F0-9B37-D98932C8A300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70" creationId="{BBD7AA17-176B-49AD-A65F-3D3C4E2DB911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71" creationId="{5439F1FA-8E9B-4521-8E07-3EE7C1F7A0C9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72" creationId="{23AABB75-A6EB-4248-B952-059DE3E00199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73" creationId="{3A264E38-4553-4F3D-B188-16DF0E9D5B7A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76" creationId="{E827261F-1D8E-4441-BA03-F8C434AEAD03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78" creationId="{7BB201B3-8EEC-4B41-9438-AE6164337A35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91" creationId="{39DD008F-0D4D-4B0C-A9CA-F9E08BA84842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94" creationId="{1A0A5FCB-C6C4-4B7C-AF90-BDB18A49FA38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95" creationId="{0E2AF1C5-3F13-4134-84BA-EA0BB6791EC5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97" creationId="{F51116D3-DF58-41B2-8D78-0DB67E593E1F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399" creationId="{92B5A9A5-73DE-499B-830A-613AB1987BFF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416" creationId="{31167FA3-919E-4AD7-8168-04E8E21114B2}"/>
          </ac:grpSpMkLst>
        </pc:grpChg>
        <pc:grpChg chg="mod">
          <ac:chgData name="Timo Mühlhaus" userId="1b6b3aba618dadac" providerId="LiveId" clId="{35BF354D-F53D-4911-AB91-B6201C43AD86}" dt="2021-06-11T10:39:12.870" v="1568" actId="1076"/>
          <ac:grpSpMkLst>
            <pc:docMk/>
            <pc:sldMk cId="3082338806" sldId="683"/>
            <ac:grpSpMk id="417" creationId="{73BBB3DA-0003-48A3-A87F-A06E68C31F20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439" creationId="{61AEB726-2E26-4801-A009-435BFB7BD005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40" creationId="{59854A18-9A58-47CB-BD6D-16EBB17087E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41" creationId="{F174388C-56CD-49AB-A1E7-F359ED0B370D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44" creationId="{3F8D595C-8BD6-42ED-B229-C653B079BBCF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449" creationId="{43ED1063-0730-4989-A03A-8F958E1AC01D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51" creationId="{AE244DC9-6A52-44E0-A151-8DAFB58AD5E3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456" creationId="{AF01CF4D-B019-4FF0-AD87-BFF15B29EA95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59" creationId="{4AFD14FD-885E-4FE1-9AD9-7CD5A2387517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62" creationId="{77143BF8-09F8-4524-B6DB-97D7E6620B9F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473" creationId="{AC72584C-F3D8-48ED-9379-E8978424AA5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74" creationId="{D22064F9-A8B7-445E-B60F-031FEF312AC4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75" creationId="{6562F455-4D7D-4101-B704-1EDBCACB1001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76" creationId="{AC41B4D5-3F5A-40A4-BA82-D5A4DB30C9D4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77" creationId="{08814A47-4869-4862-AFCD-B1CBB83C4632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78" creationId="{2FFCBD5D-DC58-44C5-9C0B-3CE0808F7886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79" creationId="{1BDEBC97-4BCB-4874-93EA-CF15DD8A173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80" creationId="{F5DB0F79-DC76-40FE-8E26-03725538A779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81" creationId="{0380B020-6924-462E-90E1-BCCA1CEC3ACE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82" creationId="{BE6FFD0D-2F84-4EF1-81B3-F7397BB1D76D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83" creationId="{47F6EA81-F2BA-41F6-9063-5BE549B1CC40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84" creationId="{18E7DD5F-E029-4994-A48C-B713142DD30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93" creationId="{9571DDED-0956-45B5-9E97-440C77F68F11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499" creationId="{84F24D13-FC29-42B1-BDFC-A8EAE8C33495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506" creationId="{C32752E8-2E01-4E6B-97B5-D5AB49BBF67B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513" creationId="{CCB71671-8CDC-4C00-8A1E-4008FECEC4C6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519" creationId="{93DC5553-DC53-4500-9882-8BC91B78E75C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530" creationId="{1E05B123-262E-436A-9BB5-25E085B2712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539" creationId="{1338383F-1B11-4680-ABD7-2D4016EB8324}"/>
          </ac:grpSpMkLst>
        </pc:grpChg>
        <pc:grpChg chg="add del mod">
          <ac:chgData name="Timo Mühlhaus" userId="1b6b3aba618dadac" providerId="LiveId" clId="{35BF354D-F53D-4911-AB91-B6201C43AD86}" dt="2021-06-11T06:36:38.154" v="1195" actId="478"/>
          <ac:grpSpMkLst>
            <pc:docMk/>
            <pc:sldMk cId="3082338806" sldId="683"/>
            <ac:grpSpMk id="551" creationId="{989F4939-6EED-4E48-BC77-D83EAB6298DE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2" creationId="{D6A2054D-E3DB-466F-AB93-CAB24F3BAF98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3" creationId="{643EB4BD-194F-498C-9E3C-31657A8E98EE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4" creationId="{9BCA534C-F6CC-4ACC-9852-330CCC73B5BA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5" creationId="{D66AF5D0-F74F-4C16-BDD3-BE762A254C5B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6" creationId="{1F26AE72-E0B2-47D7-85AD-A8DC72F57AF9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7" creationId="{4892DE96-9E4D-4938-9625-25131D9D2B3A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8" creationId="{4619B9ED-2D71-4A8A-BBE8-7847D73A0899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59" creationId="{B35037D1-DCEF-4F51-B997-C799D78C6F43}"/>
          </ac:grpSpMkLst>
        </pc:grpChg>
        <pc:grpChg chg="add del mod">
          <ac:chgData name="Timo Mühlhaus" userId="1b6b3aba618dadac" providerId="LiveId" clId="{35BF354D-F53D-4911-AB91-B6201C43AD86}" dt="2021-06-11T13:34:48.553" v="2488" actId="21"/>
          <ac:grpSpMkLst>
            <pc:docMk/>
            <pc:sldMk cId="3082338806" sldId="683"/>
            <ac:grpSpMk id="560" creationId="{D62DD05F-7E16-44ED-A8CF-8B14601ECCD7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60" creationId="{E6E80DFD-A14D-4FF0-8D6A-0A67DF8C6330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61" creationId="{A45BB542-3AFA-4015-850D-651D82C0DF64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62" creationId="{31A33C11-C2C8-401E-B0D5-1E4AE18B20A1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71" creationId="{5C2D27F4-CDC5-48B1-9AA3-02FECC87D30C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77" creationId="{A8760AF1-2003-4CF1-8EDF-F8CC3FA44F99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84" creationId="{E944ADF2-724C-47D8-B5D8-C6D18F29CF99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91" creationId="{38BA195D-81B9-4C65-AD32-9F966BE2E453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597" creationId="{B7539DE8-F8EC-4BA7-8AEE-1835A90B4BDD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608" creationId="{5A3E83A5-920D-45D1-9B75-ADF5B4C3A10A}"/>
          </ac:grpSpMkLst>
        </pc:grpChg>
        <pc:grpChg chg="mod">
          <ac:chgData name="Timo Mühlhaus" userId="1b6b3aba618dadac" providerId="LiveId" clId="{35BF354D-F53D-4911-AB91-B6201C43AD86}" dt="2021-06-11T06:36:36.192" v="1194"/>
          <ac:grpSpMkLst>
            <pc:docMk/>
            <pc:sldMk cId="3082338806" sldId="683"/>
            <ac:grpSpMk id="617" creationId="{6541D914-C9FB-4828-B5EE-ED1DC80C7245}"/>
          </ac:grpSpMkLst>
        </pc:grpChg>
        <pc:grpChg chg="add del mod">
          <ac:chgData name="Timo Mühlhaus" userId="1b6b3aba618dadac" providerId="LiveId" clId="{35BF354D-F53D-4911-AB91-B6201C43AD86}" dt="2021-06-11T10:11:42.692" v="1201" actId="478"/>
          <ac:grpSpMkLst>
            <pc:docMk/>
            <pc:sldMk cId="3082338806" sldId="683"/>
            <ac:grpSpMk id="629" creationId="{FA955B70-5CCE-4675-83A8-150C8E6B7FC1}"/>
          </ac:grpSpMkLst>
        </pc:grpChg>
        <pc:grpChg chg="mod">
          <ac:chgData name="Timo Mühlhaus" userId="1b6b3aba618dadac" providerId="LiveId" clId="{35BF354D-F53D-4911-AB91-B6201C43AD86}" dt="2021-06-11T06:37:12.204" v="1196"/>
          <ac:grpSpMkLst>
            <pc:docMk/>
            <pc:sldMk cId="3082338806" sldId="683"/>
            <ac:grpSpMk id="631" creationId="{F7CB48C3-1A44-4AC8-A7F0-EA3D4B86951A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636" creationId="{12B8308D-D6E5-412D-A4E4-0A1E42A2B83E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39" creationId="{188E3878-8E6F-45DF-809C-0CC79803EB5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40" creationId="{11B5E173-6A45-4C17-96DB-92E2C4FEFE5B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656" creationId="{06026396-7DB2-4680-8A08-73384ECF690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58" creationId="{17E68D94-787C-4DBA-9B76-BA590D45F58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61" creationId="{83FB48CB-6B66-4839-82A3-E3FCD66CB1FC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62" creationId="{BD4FEF24-5AE7-4AC6-A7D7-522E495296FE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63" creationId="{84E9719D-E908-49C6-AA96-9DA8058574A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67" creationId="{45538D8F-241B-44A0-BC78-E6A5378EA1F8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73" creationId="{5F2FB411-A3F1-4849-A0B3-47B399F847DC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79" creationId="{F1F8EEE4-57A9-4638-B98D-B9D550B79B01}"/>
          </ac:grpSpMkLst>
        </pc:grpChg>
        <pc:grpChg chg="add mod">
          <ac:chgData name="Timo Mühlhaus" userId="1b6b3aba618dadac" providerId="LiveId" clId="{35BF354D-F53D-4911-AB91-B6201C43AD86}" dt="2021-06-11T13:34:47.439" v="2487" actId="164"/>
          <ac:grpSpMkLst>
            <pc:docMk/>
            <pc:sldMk cId="3082338806" sldId="683"/>
            <ac:grpSpMk id="687" creationId="{8869F80B-6A48-4970-AD44-CD39D144BE73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90" creationId="{CEEA9904-7134-4E10-87C6-F3D633113807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91" creationId="{EEE1B566-D01A-4C95-B752-44191E2E5BEF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92" creationId="{4D940966-123C-4DFF-A7E6-9A39B3365A34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93" creationId="{F1B97060-EE77-45AE-AEEE-188C756FDF95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94" creationId="{6575787C-F747-4C6D-8E21-0B466E396936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95" creationId="{467A7639-9447-4CBC-A0B8-AE6D0F952233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696" creationId="{964B01A8-8E5D-4994-A02D-63ACD3D3216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04" creationId="{F9AD5D9A-7735-4182-AE92-39D372381E68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05" creationId="{DE4B64BD-F096-4961-85DC-5B50F1E3F782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13" creationId="{47189278-C4B5-4B89-94DB-5CB415905C0C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14" creationId="{06014AB5-C735-46E4-9A53-69AC6F422F04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22" creationId="{05960147-6239-4679-B8F8-F8005FEF3675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24" creationId="{03747AE7-BFCD-4799-A413-53F82AC81A19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25" creationId="{03CD933D-D0C9-4D37-AED2-0B8D2708B4E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27" creationId="{98746FEA-02C8-439B-888C-C31715E408E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29" creationId="{D6F42FE2-498E-4CB5-8A31-EACF10B49CE1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30" creationId="{DF97A9E8-EB99-45A6-AFBC-78CA22276A5C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31" creationId="{5419D8EF-D565-4E52-87B2-0D77841D4E90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32" creationId="{4D343DDD-2C4B-4EDE-B792-D455FD83540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33" creationId="{F813BB55-9D57-444D-B937-BC67013D7AD9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34" creationId="{96ECB77B-10F8-4860-8625-F956EA4A5EA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35" creationId="{FAD4E34F-A939-4ACE-AF32-A7D19AD3ED85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36" creationId="{CBDED9DE-D0A5-432F-BF3B-0685DCA97605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64" creationId="{7252AEE8-C946-4AFF-94BA-E83D83CBA9DE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65" creationId="{D10EB23C-F916-428D-91A1-C9D23111CC01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66" creationId="{F77314C8-DC90-4E76-B7B4-548DD3E9A9BE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67" creationId="{0CB12D52-48B7-485A-AE5A-A36BD7316DDD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68" creationId="{AEB59609-0586-41D6-A9C5-F8093DE62FCC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69" creationId="{E816AD50-32ED-467E-A1C9-0D011C0FE23A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70" creationId="{B93DFED1-E080-4450-9179-D3AFE6539F13}"/>
          </ac:grpSpMkLst>
        </pc:grpChg>
        <pc:grpChg chg="mod">
          <ac:chgData name="Timo Mühlhaus" userId="1b6b3aba618dadac" providerId="LiveId" clId="{35BF354D-F53D-4911-AB91-B6201C43AD86}" dt="2021-06-11T13:31:29.628" v="2469" actId="1076"/>
          <ac:grpSpMkLst>
            <pc:docMk/>
            <pc:sldMk cId="3082338806" sldId="683"/>
            <ac:grpSpMk id="771" creationId="{799E762B-253E-4D93-B566-0764ADD87699}"/>
          </ac:grpSpMkLst>
        </pc:grpChg>
        <pc:grpChg chg="add 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15" creationId="{F03CEEE1-8D8E-48F6-8BFD-44C440525C07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21" creationId="{BB0A8810-312F-4521-B2FA-C57C18F10A29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24" creationId="{842E55CE-7940-474E-A214-3DBDBFA7A02A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25" creationId="{E67C18F5-1AAA-4AA4-8292-3C44082F1A2E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26" creationId="{CBB4A408-475F-4D79-8EE0-DE2ACDC3D7AD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27" creationId="{8A181FBE-6E29-4F44-B99D-0A31DB11D2DF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28" creationId="{4AF145D2-E3E7-4875-9940-CA51DA432AE0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31" creationId="{A27A740F-BD1F-4CDE-AEE8-A67321F71C19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32" creationId="{BCAE68C3-BF78-4D40-9ADD-C767F75C3B11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35" creationId="{88E6E3FC-AC13-4AC5-AE44-CD9B879FBF6D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36" creationId="{2CA04877-B148-4F77-904B-9FEAA59DF107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37" creationId="{3267A033-CAF1-489F-982A-C06DF2F4376A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838" creationId="{C090C887-53EA-4953-8140-99F836777456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913" creationId="{C2876D09-8AA0-40C1-BC38-6B795E96161C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914" creationId="{D0E32232-A9C0-45C2-A1C7-6611AABBAC08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915" creationId="{1BC52CAF-2840-4210-9FE9-7C504741FC3A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916" creationId="{9262EEE3-4EA6-48A5-BDB9-2737791E6A47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1004" creationId="{BE59AF58-144B-4B9A-BD61-6D6FD4B8B00A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1007" creationId="{C924693A-0272-4A65-A4BB-968DAA9F3958}"/>
          </ac:grpSpMkLst>
        </pc:grpChg>
        <pc:grpChg chg="mod">
          <ac:chgData name="Timo Mühlhaus" userId="1b6b3aba618dadac" providerId="LiveId" clId="{35BF354D-F53D-4911-AB91-B6201C43AD86}" dt="2021-06-11T11:15:37.937" v="1604"/>
          <ac:grpSpMkLst>
            <pc:docMk/>
            <pc:sldMk cId="3082338806" sldId="683"/>
            <ac:grpSpMk id="1008" creationId="{A31B8BF3-0123-432C-8E39-DB18DFE5FDFB}"/>
          </ac:grpSpMkLst>
        </pc:grpChg>
        <pc:cxnChg chg="add del">
          <ac:chgData name="Timo Mühlhaus" userId="1b6b3aba618dadac" providerId="LiveId" clId="{35BF354D-F53D-4911-AB91-B6201C43AD86}" dt="2021-06-11T10:18:03.788" v="1278" actId="478"/>
          <ac:cxnSpMkLst>
            <pc:docMk/>
            <pc:sldMk cId="3082338806" sldId="683"/>
            <ac:cxnSpMk id="224" creationId="{59ABCF08-D77E-495E-9F96-3B0C87BA1FA2}"/>
          </ac:cxnSpMkLst>
        </pc:cxnChg>
        <pc:cxnChg chg="add mod">
          <ac:chgData name="Timo Mühlhaus" userId="1b6b3aba618dadac" providerId="LiveId" clId="{35BF354D-F53D-4911-AB91-B6201C43AD86}" dt="2021-06-11T13:33:41.678" v="2484" actId="1037"/>
          <ac:cxnSpMkLst>
            <pc:docMk/>
            <pc:sldMk cId="3082338806" sldId="683"/>
            <ac:cxnSpMk id="225" creationId="{1B441CBE-6FB0-461C-8EF5-616F3D29004C}"/>
          </ac:cxnSpMkLst>
        </pc:cxnChg>
        <pc:cxnChg chg="add mod">
          <ac:chgData name="Timo Mühlhaus" userId="1b6b3aba618dadac" providerId="LiveId" clId="{35BF354D-F53D-4911-AB91-B6201C43AD86}" dt="2021-06-11T13:33:41.678" v="2484" actId="1037"/>
          <ac:cxnSpMkLst>
            <pc:docMk/>
            <pc:sldMk cId="3082338806" sldId="683"/>
            <ac:cxnSpMk id="228" creationId="{E261D6E3-ED3D-41F0-BFF7-F8BCBF9A3C86}"/>
          </ac:cxnSpMkLst>
        </pc:cxnChg>
        <pc:cxnChg chg="add del mod">
          <ac:chgData name="Timo Mühlhaus" userId="1b6b3aba618dadac" providerId="LiveId" clId="{35BF354D-F53D-4911-AB91-B6201C43AD86}" dt="2021-06-10T15:02:05.156" v="144" actId="478"/>
          <ac:cxnSpMkLst>
            <pc:docMk/>
            <pc:sldMk cId="3082338806" sldId="683"/>
            <ac:cxnSpMk id="230" creationId="{A97DBEB7-DC04-4354-9192-B3A91372C739}"/>
          </ac:cxnSpMkLst>
        </pc:cxnChg>
        <pc:cxnChg chg="add del mod">
          <ac:chgData name="Timo Mühlhaus" userId="1b6b3aba618dadac" providerId="LiveId" clId="{35BF354D-F53D-4911-AB91-B6201C43AD86}" dt="2021-06-10T15:02:05.156" v="144" actId="478"/>
          <ac:cxnSpMkLst>
            <pc:docMk/>
            <pc:sldMk cId="3082338806" sldId="683"/>
            <ac:cxnSpMk id="231" creationId="{6E04ABE0-A80A-4396-9828-93CFB36EEF37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492" creationId="{ACCAB760-B6D4-4F7C-859C-B381E9DBF054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498" creationId="{5BEE1468-336B-4949-B88D-073FCC830BC7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504" creationId="{16D80EE1-1800-43D8-A523-D19A7576F20A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505" creationId="{0374096F-07F8-4466-8897-38EBA2B344E2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512" creationId="{58A83A9B-16BC-411B-8D6C-6EE5A60A29A5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518" creationId="{44577213-414A-4888-BEFD-3BC72476327E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521" creationId="{712365F2-3FF5-40EE-B940-BF214B4738F2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529" creationId="{F7F846E0-C404-4A43-9789-79F805BDE241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532" creationId="{D82B77CE-45EB-4ECB-822A-0D576E5C04D5}"/>
          </ac:cxnSpMkLst>
        </pc:cxnChg>
        <pc:cxnChg chg="add del mod">
          <ac:chgData name="Timo Mühlhaus" userId="1b6b3aba618dadac" providerId="LiveId" clId="{35BF354D-F53D-4911-AB91-B6201C43AD86}" dt="2021-06-11T10:38:58.421" v="1565" actId="478"/>
          <ac:cxnSpMkLst>
            <pc:docMk/>
            <pc:sldMk cId="3082338806" sldId="683"/>
            <ac:cxnSpMk id="555" creationId="{0B0CC956-1E48-4424-9138-1F28BCE60DA5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570" creationId="{063B4DBD-9672-4C45-B57C-6B959D681E7D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576" creationId="{9305A857-A09F-4953-A9BA-460BF2FF32AA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582" creationId="{1EB98FC6-1593-4775-92B6-EB28B72078C0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583" creationId="{27805714-C051-4FC1-A86F-5CA6CCA4E84E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590" creationId="{B2FDC84A-298F-48C4-B072-9642A4E57452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596" creationId="{37F1565E-92BB-4EAB-BB80-082404A1D488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599" creationId="{99CC7353-9E50-46A3-9A4A-5E156DF9F3FE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607" creationId="{99D23D59-BE9D-4AF0-B534-8606F71BD4FF}"/>
          </ac:cxnSpMkLst>
        </pc:cxnChg>
        <pc:cxnChg chg="mod">
          <ac:chgData name="Timo Mühlhaus" userId="1b6b3aba618dadac" providerId="LiveId" clId="{35BF354D-F53D-4911-AB91-B6201C43AD86}" dt="2021-06-11T06:36:38.154" v="1195" actId="478"/>
          <ac:cxnSpMkLst>
            <pc:docMk/>
            <pc:sldMk cId="3082338806" sldId="683"/>
            <ac:cxnSpMk id="610" creationId="{48414B9D-C482-46C3-BBFF-DA49079C9B78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49" creationId="{FD82EE6F-C84E-4288-A3A1-F7778239AB6D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50" creationId="{4FB99F4F-8028-42F5-88D9-8366D49C674F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51" creationId="{57B93622-429E-4163-A0CF-F8C59E6D7ABD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52" creationId="{70B2CEC8-3706-4F96-869C-B6F4520EC13F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53" creationId="{D90B2B4E-9D95-43B0-B3A0-6914D68DC73E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54" creationId="{976538DB-27E4-42D0-B0F3-F1D2620D941A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55" creationId="{DA0BE7B8-50F4-4ED8-89AA-C79CF8D5AD75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66" creationId="{7034574F-3928-40F7-9160-DDE28B713D9D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72" creationId="{F0CF729E-88C6-4F80-983A-73D9A6836555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678" creationId="{4C4EC3B4-AB53-42C0-862C-62CAC96ABEFA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01" creationId="{54E0C222-064E-41E4-AAC8-EC6A0EF4AA2B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02" creationId="{F3C1143B-00A1-441F-B2BC-BD29118AFAFA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03" creationId="{C80A8A4D-8EAC-4D39-80ED-8A4D9E2933F1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10" creationId="{0704CC15-5219-47E3-A168-489295E098C5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11" creationId="{58A0DAAA-158F-47EF-B27D-718AE02882CB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12" creationId="{E180D78A-A4B7-4260-83DA-D71545CD7CD3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19" creationId="{100F81C1-1B4E-4071-B10C-701D8D2EC2BB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20" creationId="{B889C6A2-44E3-493B-A97A-830A645364AC}"/>
          </ac:cxnSpMkLst>
        </pc:cxnChg>
        <pc:cxnChg chg="mod">
          <ac:chgData name="Timo Mühlhaus" userId="1b6b3aba618dadac" providerId="LiveId" clId="{35BF354D-F53D-4911-AB91-B6201C43AD86}" dt="2021-06-11T13:31:29.628" v="2469" actId="1076"/>
          <ac:cxnSpMkLst>
            <pc:docMk/>
            <pc:sldMk cId="3082338806" sldId="683"/>
            <ac:cxnSpMk id="721" creationId="{FB3223E1-EAB5-4D8D-BE7F-C0A753614643}"/>
          </ac:cxnSpMkLst>
        </pc:cxnChg>
        <pc:cxnChg chg="add del mod">
          <ac:chgData name="Timo Mühlhaus" userId="1b6b3aba618dadac" providerId="LiveId" clId="{35BF354D-F53D-4911-AB91-B6201C43AD86}" dt="2021-06-11T10:18:05.766" v="1279" actId="478"/>
          <ac:cxnSpMkLst>
            <pc:docMk/>
            <pc:sldMk cId="3082338806" sldId="683"/>
            <ac:cxnSpMk id="799" creationId="{C6460DAC-C457-44E7-844C-190E8F393340}"/>
          </ac:cxnSpMkLst>
        </pc:cxnChg>
        <pc:cxnChg chg="add del mod">
          <ac:chgData name="Timo Mühlhaus" userId="1b6b3aba618dadac" providerId="LiveId" clId="{35BF354D-F53D-4911-AB91-B6201C43AD86}" dt="2021-06-11T10:38:57.484" v="1564" actId="478"/>
          <ac:cxnSpMkLst>
            <pc:docMk/>
            <pc:sldMk cId="3082338806" sldId="683"/>
            <ac:cxnSpMk id="808" creationId="{B1E20CE0-73A3-468C-966E-0401E2E96698}"/>
          </ac:cxnSpMkLst>
        </pc:cxnChg>
        <pc:cxnChg chg="mod">
          <ac:chgData name="Timo Mühlhaus" userId="1b6b3aba618dadac" providerId="LiveId" clId="{35BF354D-F53D-4911-AB91-B6201C43AD86}" dt="2021-06-11T11:15:37.937" v="1604"/>
          <ac:cxnSpMkLst>
            <pc:docMk/>
            <pc:sldMk cId="3082338806" sldId="683"/>
            <ac:cxnSpMk id="833" creationId="{EC28A0C5-EA24-44E6-A883-3586A3E07D9E}"/>
          </ac:cxnSpMkLst>
        </pc:cxnChg>
        <pc:cxnChg chg="mod">
          <ac:chgData name="Timo Mühlhaus" userId="1b6b3aba618dadac" providerId="LiveId" clId="{35BF354D-F53D-4911-AB91-B6201C43AD86}" dt="2021-06-11T11:15:37.937" v="1604"/>
          <ac:cxnSpMkLst>
            <pc:docMk/>
            <pc:sldMk cId="3082338806" sldId="683"/>
            <ac:cxnSpMk id="834" creationId="{A6E031FC-59E2-4D65-B35D-F78D45844D1F}"/>
          </ac:cxnSpMkLst>
        </pc:cxnChg>
      </pc:sldChg>
      <pc:sldChg chg="delSp modSp add del mod">
        <pc:chgData name="Timo Mühlhaus" userId="1b6b3aba618dadac" providerId="LiveId" clId="{35BF354D-F53D-4911-AB91-B6201C43AD86}" dt="2021-06-11T11:27:41.742" v="1648" actId="47"/>
        <pc:sldMkLst>
          <pc:docMk/>
          <pc:sldMk cId="1943212288" sldId="684"/>
        </pc:sldMkLst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" creationId="{F4538066-6D18-4CD0-BD44-00F59FA08F1D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" creationId="{D8AB3A9B-4945-4685-A986-7A8AB7EB3CB7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6" creationId="{ECB5F57C-3D25-482B-AD2A-97516D896FEA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7" creationId="{75E2383E-3169-4FEF-8722-2121BCE68FB5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8" creationId="{0174DDFA-D479-4F58-8699-4C78BC8725B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0" creationId="{ED1C6929-FCA2-4184-964E-67DE9559840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1" creationId="{EA2E45D2-1747-4DA2-B579-9C5AE0F300E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2" creationId="{6DCA7E9F-51A9-49A5-B957-9F6A18DE4628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3" creationId="{215EC5CC-2356-447E-B8A1-0AE02DA67038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4" creationId="{2AE8E6CC-BA9E-47B9-96AF-C28F9805CF5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" creationId="{C13775C8-2084-4620-9A3F-29FC77E65B0A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" creationId="{6587651A-5F50-474B-A548-6476EAE50A7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" creationId="{03AD38EC-90E3-44BF-9B38-DD265E12CC7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" creationId="{24C58E75-AB97-4A9C-81BD-D5713CEF5B06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" creationId="{84CF55F0-D028-455F-B04C-83A7F250A89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" creationId="{449D6AFE-31C3-4365-A60B-A39D6CD86A8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3" creationId="{FC358581-CFF1-44E6-AA01-00D823721B28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4" creationId="{F3D59588-5425-4123-9A07-DD2C509CF78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5" creationId="{66E1E0FA-9232-470C-B2B4-E54F6E72B804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6" creationId="{53EB5A7B-8761-42ED-95D1-9447123C3F86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7" creationId="{3435043C-C4CD-4739-AE80-966CFBB6AC1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9" creationId="{AC8B59EB-B7A9-4B41-A7A1-BB84F50B76C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30" creationId="{305DB13C-CDC2-4325-9667-04A39CA62E7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31" creationId="{7C4D04CD-3011-401A-8068-8625BBBA04B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33" creationId="{62458032-E46C-4BDE-878A-4594942389D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34" creationId="{09650CCD-46AC-45D6-A82A-0F173CBEE95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37" creationId="{6B1A2258-10CB-4C5B-8226-E1A02200C7D0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38" creationId="{AA7BE75A-DBED-44D5-A87D-932F2DD40EA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39" creationId="{2C52F0B2-149F-44F0-BD6D-DF6C65F9B60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0" creationId="{9835A838-1531-4DC9-8CEC-A9D5213BA93A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1" creationId="{272C5E33-8C0A-4328-A781-AE2540D5E6C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2" creationId="{44B42B89-7112-429F-86B7-FA1B6EA8954D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3" creationId="{08157382-0E4D-4EA0-8BAE-4B4B93C6EFC6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4" creationId="{C7A039BB-1694-4AF1-82D9-507EC393AF24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5" creationId="{701A3E72-539C-482B-86D8-FB4C4152823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6" creationId="{4A22DE2B-CFE8-47A4-BF51-F0F1442243F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7" creationId="{B70E35CC-2C3B-4997-8C88-13F3ED029C8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8" creationId="{64CC0829-6212-4406-BADD-11E930C21D00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49" creationId="{EA7E7C7B-8EE4-40A8-A92D-A07DBE478BF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0" creationId="{E10C81CB-6EAC-4544-B7A4-2230CCD768C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1" creationId="{824E80C5-091D-4CA3-93E3-74F542DFA0C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3" creationId="{E69486C8-51A9-499D-A6E4-DA4097E1B11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4" creationId="{9DFBC6A9-3A50-4923-9EA3-D5736C05BCD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5" creationId="{524D915B-9D61-47E5-B44F-89B887F45DC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6" creationId="{952B2208-B38A-42FF-B3F2-3ACA9278936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7" creationId="{C5B96AD9-01A0-4D8C-90FA-C467451FF57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59" creationId="{3CE02CAB-4166-47B6-BEBA-0C1233786CBA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60" creationId="{478F6AC5-973A-4E27-857E-E6481F5BCED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61" creationId="{F72F27BF-1171-469C-BE53-6B77152253A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62" creationId="{1777E090-5158-4122-9FEB-CC700A4180C5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63" creationId="{449D7580-FB40-4072-93EA-1D46CA33E877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64" creationId="{85A94527-7BCA-46F7-B742-2FD1772A7D0F}"/>
          </ac:spMkLst>
        </pc:spChg>
        <pc:spChg chg="mod topLvl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65" creationId="{E2F2B57E-65DB-4C41-ADEC-B1ED350102D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1" creationId="{342082EF-93E4-4222-8B49-F1C66D6DB01F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2" creationId="{94D53C7F-40A3-48D5-8074-E02740DE984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3" creationId="{55245721-006E-46DA-8D88-E7AF92A2091D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4" creationId="{1A6D63F8-5B8D-4904-AD7C-9E2F5B84133A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5" creationId="{12303FEB-E421-4DD7-ADF4-58A4558F69DA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6" creationId="{774977E9-DCD4-4F6C-8DD6-7591C1B3F94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7" creationId="{4EEAD85E-F025-418F-8A4A-05AB8251827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8" creationId="{F6A80B8D-6DB8-4E0F-B895-8E178555309F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79" creationId="{CB630694-6319-4875-BCDF-51D05AFC458E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0" creationId="{55964C7A-2473-4809-98C5-441B6E5172EA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1" creationId="{9FE9ABC8-3CE8-481D-B684-508FE676C64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2" creationId="{FEBECDA9-9808-4B10-80F9-6CD29818519C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3" creationId="{FEFAE71E-0BF5-4437-A43F-ECBCD016F30C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4" creationId="{8026CE3E-6CFB-43D9-A823-0F8A55F47BC1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5" creationId="{1AF77DC4-E972-447D-A719-7CE4604500B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6" creationId="{3736AEE0-3544-43F8-B2DE-2B4D82F045DF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7" creationId="{4AD3B527-C322-4B32-B774-537B4D56D7B8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8" creationId="{A69D6A64-09FC-452E-B251-16CD06FA03A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89" creationId="{FFD46349-157A-4054-9026-1B16AC89FA3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0" creationId="{D1365BCE-D51D-4893-81EE-13305984FDAE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1" creationId="{D65C50D2-60F3-41F3-B36E-BB890A0CC830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2" creationId="{23D1A5C6-5A4C-4779-97B6-11866A3F81D1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3" creationId="{9AC26B9F-0606-40BF-9E3E-04DA8638FD1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4" creationId="{769A7B06-732F-4B10-A0CC-9844B642DCB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5" creationId="{2B3C1A02-61D4-4412-A1B4-CDDC72C75E8D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6" creationId="{7E3A6D5D-DB9D-4A4A-AD88-49A05177A731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7" creationId="{F976AA29-31A2-4F54-91EF-399561273A9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8" creationId="{78082309-FFB2-4AFC-8376-E94DC9EC52C1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99" creationId="{FDB99744-4C8D-4738-A227-C21AA698719B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0" creationId="{5B460585-992E-4065-9AFD-CB3013EFCD0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1" creationId="{EF6249D2-5BE9-4362-AC80-3EB6F5C05FE5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2" creationId="{7B2E81DA-1D70-4896-9E45-6403BD8F247F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3" creationId="{EFDAE1E2-1F90-4869-B7DB-B5BE51D4727D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4" creationId="{3F41061B-E787-4FAB-B439-A245F8B5640A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5" creationId="{4E084D61-DF78-4DB2-8ECB-61C3227D6553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6" creationId="{56562410-2C03-4CFF-8138-E0BD2F50025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7" creationId="{C4BFC78C-F682-48F9-BE90-8681BCC8E347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8" creationId="{BA44C1D4-91F9-4186-A530-4E45FB8A516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09" creationId="{D3092D1C-01DE-4743-ACD3-0DC602F0370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0" creationId="{39D36703-1333-4B9A-A733-3B7C9E4C9EE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1" creationId="{1D049473-BC3B-4743-B500-421700D016A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2" creationId="{9BC3FD02-0849-47C7-BD6F-774C84D1177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3" creationId="{19B5F1C5-37DC-4BB5-900A-A62D6B5E063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4" creationId="{2CA3B5C2-8635-4617-B9E3-94EEF80D0B65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5" creationId="{E152DBF9-1AAF-42D6-A4F1-5AE7BAF6A75C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6" creationId="{01E0BD5E-F58E-486B-8805-F2F42090894E}"/>
          </ac:spMkLst>
        </pc:spChg>
        <pc:spChg chg="mod">
          <ac:chgData name="Timo Mühlhaus" userId="1b6b3aba618dadac" providerId="LiveId" clId="{35BF354D-F53D-4911-AB91-B6201C43AD86}" dt="2021-06-11T11:16:12.321" v="1614" actId="1076"/>
          <ac:spMkLst>
            <pc:docMk/>
            <pc:sldMk cId="1943212288" sldId="684"/>
            <ac:spMk id="117" creationId="{93C22E8F-09FE-4A34-B0B1-30131F142A6C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8" creationId="{E885B009-87BD-4FE1-89F4-CE844ABF963A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19" creationId="{58DBB739-62E4-4381-8226-D0776E3D98A7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0" creationId="{D2705F45-5038-44CB-91DD-9D0D11B138AE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1" creationId="{D26EF0F3-4368-4A32-9F5F-DD2F97E28663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2" creationId="{4BD936A5-8B15-465B-B027-EFDAAF46FB65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3" creationId="{E2C1A6F3-11A6-42C3-8DFF-B5CCE93CC66B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4" creationId="{87F6318A-45D4-4CB4-8316-990B33DD414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5" creationId="{71CF02A7-4620-4FC7-9E8F-CFB071141E28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6" creationId="{035745D6-E2D8-448C-BC18-00CE83603FF8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7" creationId="{1FE91013-47A7-4733-994D-483D01D77F2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8" creationId="{EBA77AC8-6B33-485A-8D87-E80C2EDD7DA9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29" creationId="{C1E10776-EF46-4D2D-A4B4-57B9F6A1618A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0" creationId="{675107CD-5823-4686-B746-9360651F6157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1" creationId="{25394C82-CB8E-4479-B69B-F8B2B343419A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2" creationId="{3F09EC94-8FB6-4920-BC9A-3B5346B18686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3" creationId="{4FD009C7-8CE1-424D-B095-FB20DC0802D1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4" creationId="{23890F96-1757-418A-BEF2-612F19B232C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5" creationId="{F1ED52EF-2965-4FCD-9319-3D406FDB2E1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6" creationId="{F88DA689-8C70-4783-B6A6-07E14CAED77D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7" creationId="{FBC840AF-2046-46BC-B495-FCDF37DDE50B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8" creationId="{17A3A7A2-2336-4F59-8A54-FBE86E5ECBB1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39" creationId="{300FD2EB-1D70-44D0-8291-37C664C58502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40" creationId="{6EFDBCF5-7DE1-417B-B886-D0605134CB83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41" creationId="{474B607B-5EAB-4771-AB23-4BE69BB46175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42" creationId="{D798F4BD-E3D5-426E-93AD-A10F613B661F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43" creationId="{9A123D16-7644-4A1F-80B1-7DFAFFF5F404}"/>
          </ac:spMkLst>
        </pc:spChg>
        <pc:spChg chg="mod">
          <ac:chgData name="Timo Mühlhaus" userId="1b6b3aba618dadac" providerId="LiveId" clId="{35BF354D-F53D-4911-AB91-B6201C43AD86}" dt="2021-06-11T11:15:58.289" v="1609" actId="165"/>
          <ac:spMkLst>
            <pc:docMk/>
            <pc:sldMk cId="1943212288" sldId="684"/>
            <ac:spMk id="144" creationId="{65DD451D-83B3-4BE3-8259-F4DB8A56522A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0" creationId="{70918D9C-AC1B-42C8-8592-AD332568BFE8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1" creationId="{0EF29373-7F02-42B4-A710-03CE95DB97BD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2" creationId="{3D4DF60C-4F0D-4C02-8198-F069BA348553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3" creationId="{750DCA05-5C99-4098-A85E-2BDAD00BE8B3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4" creationId="{1BD1C9C0-1097-4C31-8A65-7286F2B2831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5" creationId="{1616A17D-DF54-4A6E-B5C3-B5C2D0B23804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6" creationId="{53CE5619-04AD-4202-8667-128B93F9F918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7" creationId="{72872BCA-F328-4569-86AC-9253CF8EAB0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8" creationId="{842C5709-6A74-4AB5-9137-7B96A131E4A3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59" creationId="{B7FF562E-7DB5-45AE-BB16-334E9AF5A9B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0" creationId="{1B3F643B-324C-484A-9AE6-FFA2F323737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1" creationId="{4013268C-0A7B-488F-93BC-1FB40F59AF90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2" creationId="{2ED2D744-BE89-4DD2-A865-8240A62A95B6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3" creationId="{104ACE20-4B07-45FB-A692-16ECBCD6C00A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4" creationId="{B33FC062-F477-4851-A41E-771A11DA0A6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5" creationId="{4E6CC801-2FD5-4134-8345-D4104C105D1D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6" creationId="{ADD8CB40-DF4C-45F6-A741-2FBA34799FE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7" creationId="{CB674C90-2148-4C15-BCAD-9289B5CCA2E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8" creationId="{2B276B5B-AFEA-4700-87C8-8DD6566E0C57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69" creationId="{0E2331AB-21D5-4C13-92E1-B231649DE3E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0" creationId="{71B6B1AA-5AB8-434A-B442-40904B216F9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1" creationId="{0039DAA8-2404-46B1-B5B8-AE941C191E65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2" creationId="{65867198-6EC8-4448-8A0A-869A7F7D859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3" creationId="{C08675F5-755E-4561-B5CB-7A70802DCD9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4" creationId="{00E74CC5-8D2D-4938-98FA-3C4E7AFAEBA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5" creationId="{5FF631C1-BE40-42D0-8440-CFFF02C4744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6" creationId="{D787D11B-486E-450B-9AA9-21FED9C4AE3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7" creationId="{6593856B-65A8-4EB6-96FF-4FCA9D8B23FD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8" creationId="{8A071390-9CE8-4E82-828A-144F31F3AC10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79" creationId="{A4160A0F-A09E-4BC4-8D3F-B6E33FE9F2C5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0" creationId="{0B13A6E3-0AFA-48E5-8DEE-F23EF15F525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1" creationId="{61298067-ACF7-4244-843E-A9B41EB00233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2" creationId="{5C3E1E15-B60D-4AD8-85C2-070F544DD6F5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3" creationId="{FA01FA1D-A678-47A5-8FE6-38C522DE81E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4" creationId="{2C399FBA-36D3-4012-852E-A610818DB5C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5" creationId="{AD36EAEC-8A33-471B-9A43-351E42CE5EF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6" creationId="{3A5AB206-D3D1-45E8-BA21-0428EA06B78A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7" creationId="{A76E4EC5-00AA-47F5-BCB0-96A74632957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8" creationId="{88937AF3-F02E-4F1D-A7E4-3660B0BAD9C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89" creationId="{E2ED6C43-F5A9-46A0-BD22-DBA0C9C004CF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0" creationId="{03D6F99A-5820-43E9-AAE1-ED28C2E9DC5A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1" creationId="{B1AE4275-03C2-4226-9570-C447FEC84D07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2" creationId="{8D217B6D-5E2B-4DBC-8A15-2906C95FFEA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3" creationId="{E0140597-284D-4C8C-996B-1039DACE67D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4" creationId="{398CD1B1-2109-4F54-9E48-6C32F8B8AA10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5" creationId="{9E2C03C9-C092-423E-8FE2-3AA3A0D1C266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6" creationId="{14EB41F6-F640-4874-A488-DE5B1BCECD2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7" creationId="{509252AB-D1DA-4CD5-A9B7-5BB9C453DED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8" creationId="{D6DBB406-4DF2-4E89-8878-8BC74D1DA523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199" creationId="{AB2C7047-91B3-4829-B2D0-181A23EA780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0" creationId="{ADDB38DA-5A1C-449D-A3D0-AD3D8CF1F944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1" creationId="{2B677BBF-3FF8-4B7A-91E4-59871FA87466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2" creationId="{6666B409-6A98-4CD4-A63E-90296A49DA3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3" creationId="{6F4A2E5E-3BEF-49EF-BB2C-6D90E09944D3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4" creationId="{AFBF6B71-BB3F-4DEB-B9F8-9E6A23E55968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5" creationId="{2695CD89-ED3D-4293-B043-773F877D53F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6" creationId="{CD6EDFAC-93B4-4C0D-ADB5-4737174F9B08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7" creationId="{D6537CE5-A4F1-47A0-A21C-2EC1F7D7E043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8" creationId="{FC8EA599-EA95-411D-BE00-5107847DFD79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09" creationId="{3721CF4E-D765-4AA1-9967-0F12AD69246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0" creationId="{DA6B5D4F-48BE-43B0-9B30-7F268284B06C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1" creationId="{03D4270F-4503-43C5-952D-04B0A74EEE60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2" creationId="{E3F0B75E-4136-4FB3-923E-4159D92864A4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3" creationId="{09FCE96C-666E-40C6-9A4D-0BC4EA1EBEB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4" creationId="{D0F822DF-6CD0-434D-97C8-9BB372FF2AB6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5" creationId="{5DE25A06-7E1B-4D9B-8CA1-181CA4FCD202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6" creationId="{52B64FFB-B257-407C-92D3-644710C09937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7" creationId="{5700DEDC-938B-4108-9311-83282E09591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8" creationId="{4AA792AF-ACFA-4503-AAE1-BF212E00E640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19" creationId="{D8E7DE64-E4D0-4702-A6AD-202403DF6E7B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20" creationId="{468DDD8E-D91B-40E5-9C10-E270BF3097F1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21" creationId="{643B974F-46B3-49CD-90A9-DB6901F2FA58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22" creationId="{797FBA76-6767-4D10-BEFD-603E124B25BE}"/>
          </ac:spMkLst>
        </pc:spChg>
        <pc:spChg chg="mod">
          <ac:chgData name="Timo Mühlhaus" userId="1b6b3aba618dadac" providerId="LiveId" clId="{35BF354D-F53D-4911-AB91-B6201C43AD86}" dt="2021-06-11T11:15:48.255" v="1607" actId="165"/>
          <ac:spMkLst>
            <pc:docMk/>
            <pc:sldMk cId="1943212288" sldId="684"/>
            <ac:spMk id="223" creationId="{67D930DA-92FA-4696-B747-06E09A4B2E40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552" creationId="{1244E4BB-069A-4951-B205-7E9A899AF8A2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00" creationId="{4BAC560A-1BDF-4726-8E31-56ED09146CE2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01" creationId="{A03DC31A-AFAE-4A00-922C-5C0077F74447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02" creationId="{1B24EED5-1BFD-48E6-A5A1-0CE05D67BD59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03" creationId="{2C605C17-D493-4BEA-A136-7A1643863809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07" creationId="{6CEBE3E2-505B-4F7D-89E5-A790E9F8C1A7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09" creationId="{FC2AAB71-7180-48FF-B14A-A5CE261FA52B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10" creationId="{F3D12EA4-B892-4D4A-9495-25A19545F531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11" creationId="{BE68847D-E8B4-4736-8246-FE7E13AD0140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12" creationId="{9A418DA7-2C58-4B88-81B0-FE3572A08D7B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13" creationId="{0594DA4B-BF66-46C5-8600-04871FB81DAF}"/>
          </ac:spMkLst>
        </pc:spChg>
        <pc:spChg chg="del">
          <ac:chgData name="Timo Mühlhaus" userId="1b6b3aba618dadac" providerId="LiveId" clId="{35BF354D-F53D-4911-AB91-B6201C43AD86}" dt="2021-06-11T11:15:45.777" v="1606" actId="478"/>
          <ac:spMkLst>
            <pc:docMk/>
            <pc:sldMk cId="1943212288" sldId="684"/>
            <ac:spMk id="814" creationId="{90160717-D5CC-49BA-9C55-B945E2C7D316}"/>
          </ac:spMkLst>
        </pc:spChg>
        <pc:grpChg chg="mod topLv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9" creationId="{8771B8D4-17CC-4C42-8A4D-CEE8D9C66943}"/>
          </ac:grpSpMkLst>
        </pc:grpChg>
        <pc:grpChg chg="mod topLv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15" creationId="{D671ACB4-2643-4528-8B82-07D4ED764731}"/>
          </ac:grpSpMkLst>
        </pc:grpChg>
        <pc:grpChg chg="mod topLv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22" creationId="{BD3CB5DE-4F6B-45E4-ABB9-F6EBA96BAE1C}"/>
          </ac:grpSpMkLst>
        </pc:grpChg>
        <pc:grpChg chg="mod topLv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28" creationId="{787488D2-C379-47FC-B721-949CD3546810}"/>
          </ac:grpSpMkLst>
        </pc:grpChg>
        <pc:grpChg chg="mod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32" creationId="{632FEE38-DA3D-4FC5-B4F9-EAAF03DBCF20}"/>
          </ac:grpSpMkLst>
        </pc:grpChg>
        <pc:grpChg chg="mod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35" creationId="{B2040847-AE6D-44E9-BB94-592B2DD07CFF}"/>
          </ac:grpSpMkLst>
        </pc:grpChg>
        <pc:grpChg chg="mod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36" creationId="{4021D2BC-67BC-449B-827C-74F35110BED0}"/>
          </ac:grpSpMkLst>
        </pc:grpChg>
        <pc:grpChg chg="mod topLv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52" creationId="{95072521-A699-485C-9448-CAFDA6B47D38}"/>
          </ac:grpSpMkLst>
        </pc:grpChg>
        <pc:grpChg chg="mod topLv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58" creationId="{B09605BD-FF7E-4C3D-B8A2-9BAAA449C193}"/>
          </ac:grpSpMkLst>
        </pc:grpChg>
        <pc:grpChg chg="del mod topLvl">
          <ac:chgData name="Timo Mühlhaus" userId="1b6b3aba618dadac" providerId="LiveId" clId="{35BF354D-F53D-4911-AB91-B6201C43AD86}" dt="2021-06-11T11:15:58.289" v="1609" actId="165"/>
          <ac:grpSpMkLst>
            <pc:docMk/>
            <pc:sldMk cId="1943212288" sldId="684"/>
            <ac:grpSpMk id="66" creationId="{40A1898A-D8C2-4211-B02F-181FE62653AE}"/>
          </ac:grpSpMkLst>
        </pc:grpChg>
        <pc:grpChg chg="del mod topLvl">
          <ac:chgData name="Timo Mühlhaus" userId="1b6b3aba618dadac" providerId="LiveId" clId="{35BF354D-F53D-4911-AB91-B6201C43AD86}" dt="2021-06-11T11:16:16.761" v="1615" actId="21"/>
          <ac:grpSpMkLst>
            <pc:docMk/>
            <pc:sldMk cId="1943212288" sldId="684"/>
            <ac:grpSpMk id="67" creationId="{1CA09E52-164B-408F-A599-5D2D97127AD8}"/>
          </ac:grpSpMkLst>
        </pc:grpChg>
        <pc:grpChg chg="del mod topLvl">
          <ac:chgData name="Timo Mühlhaus" userId="1b6b3aba618dadac" providerId="LiveId" clId="{35BF354D-F53D-4911-AB91-B6201C43AD86}" dt="2021-06-11T11:16:01.774" v="1610" actId="478"/>
          <ac:grpSpMkLst>
            <pc:docMk/>
            <pc:sldMk cId="1943212288" sldId="684"/>
            <ac:grpSpMk id="68" creationId="{44A5BE44-90BA-4508-B56A-9E3A14A9E9DA}"/>
          </ac:grpSpMkLst>
        </pc:grpChg>
        <pc:grpChg chg="del mod topLvl">
          <ac:chgData name="Timo Mühlhaus" userId="1b6b3aba618dadac" providerId="LiveId" clId="{35BF354D-F53D-4911-AB91-B6201C43AD86}" dt="2021-06-11T11:16:01.774" v="1610" actId="478"/>
          <ac:grpSpMkLst>
            <pc:docMk/>
            <pc:sldMk cId="1943212288" sldId="684"/>
            <ac:grpSpMk id="69" creationId="{F794EB7E-F1FC-4FE0-9EDC-6E1EE8B21368}"/>
          </ac:grpSpMkLst>
        </pc:grpChg>
        <pc:grpChg chg="del mod topLvl">
          <ac:chgData name="Timo Mühlhaus" userId="1b6b3aba618dadac" providerId="LiveId" clId="{35BF354D-F53D-4911-AB91-B6201C43AD86}" dt="2021-06-11T11:16:05.974" v="1611" actId="478"/>
          <ac:grpSpMkLst>
            <pc:docMk/>
            <pc:sldMk cId="1943212288" sldId="684"/>
            <ac:grpSpMk id="70" creationId="{7975D64A-2B46-4D89-A76A-558F2C4AA4C2}"/>
          </ac:grpSpMkLst>
        </pc:grpChg>
        <pc:grpChg chg="mod topLv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145" creationId="{5B4AA80E-4A04-47BF-8F4B-B17D4C4F70B8}"/>
          </ac:grpSpMkLst>
        </pc:grpChg>
        <pc:grpChg chg="mod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146" creationId="{0B3E44A7-0D0C-4468-B269-C0B946DAE308}"/>
          </ac:grpSpMkLst>
        </pc:grpChg>
        <pc:grpChg chg="mod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147" creationId="{C3528392-6D4C-457E-BE8D-A80A06D22886}"/>
          </ac:grpSpMkLst>
        </pc:grpChg>
        <pc:grpChg chg="mod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148" creationId="{C1A7351C-7F9B-4445-B136-88376A164D9C}"/>
          </ac:grpSpMkLst>
        </pc:grpChg>
        <pc:grpChg chg="mod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149" creationId="{CDECAD4D-A04E-4174-890F-DEF775F12449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227" creationId="{AF9ADAC8-D473-4945-9636-CE92063801A6}"/>
          </ac:grpSpMkLst>
        </pc:grpChg>
        <pc:grpChg chg="del">
          <ac:chgData name="Timo Mühlhaus" userId="1b6b3aba618dadac" providerId="LiveId" clId="{35BF354D-F53D-4911-AB91-B6201C43AD86}" dt="2021-06-11T11:15:48.255" v="1607" actId="165"/>
          <ac:grpSpMkLst>
            <pc:docMk/>
            <pc:sldMk cId="1943212288" sldId="684"/>
            <ac:grpSpMk id="232" creationId="{633AE9AB-80F1-4ECD-9487-74CD799AA9F9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244" creationId="{1AD9502B-5973-44F2-BCA8-B78ECC68F87E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264" creationId="{6B7E3718-F1D6-484D-8BA8-D4E37244217C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364" creationId="{E1356A82-B4B3-4854-80DF-C8244D99C2BC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439" creationId="{61AEB726-2E26-4801-A009-435BFB7BD005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449" creationId="{43ED1063-0730-4989-A03A-8F958E1AC01D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456" creationId="{AF01CF4D-B019-4FF0-AD87-BFF15B29EA95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473" creationId="{AC72584C-F3D8-48ED-9379-E8978424AA5F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636" creationId="{12B8308D-D6E5-412D-A4E4-0A1E42A2B83E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656" creationId="{06026396-7DB2-4680-8A08-73384ECF690A}"/>
          </ac:grpSpMkLst>
        </pc:grpChg>
        <pc:grpChg chg="del">
          <ac:chgData name="Timo Mühlhaus" userId="1b6b3aba618dadac" providerId="LiveId" clId="{35BF354D-F53D-4911-AB91-B6201C43AD86}" dt="2021-06-11T11:15:45.777" v="1606" actId="478"/>
          <ac:grpSpMkLst>
            <pc:docMk/>
            <pc:sldMk cId="1943212288" sldId="684"/>
            <ac:grpSpMk id="687" creationId="{8869F80B-6A48-4970-AD44-CD39D144BE73}"/>
          </ac:grpSpMkLst>
        </pc:grpChg>
        <pc:cxnChg chg="mod topLvl">
          <ac:chgData name="Timo Mühlhaus" userId="1b6b3aba618dadac" providerId="LiveId" clId="{35BF354D-F53D-4911-AB91-B6201C43AD86}" dt="2021-06-11T11:15:48.255" v="1607" actId="165"/>
          <ac:cxnSpMkLst>
            <pc:docMk/>
            <pc:sldMk cId="1943212288" sldId="684"/>
            <ac:cxnSpMk id="225" creationId="{1B441CBE-6FB0-461C-8EF5-616F3D29004C}"/>
          </ac:cxnSpMkLst>
        </pc:cxnChg>
        <pc:cxnChg chg="mod topLvl">
          <ac:chgData name="Timo Mühlhaus" userId="1b6b3aba618dadac" providerId="LiveId" clId="{35BF354D-F53D-4911-AB91-B6201C43AD86}" dt="2021-06-11T11:15:48.255" v="1607" actId="165"/>
          <ac:cxnSpMkLst>
            <pc:docMk/>
            <pc:sldMk cId="1943212288" sldId="684"/>
            <ac:cxnSpMk id="228" creationId="{E261D6E3-ED3D-41F0-BFF7-F8BCBF9A3C86}"/>
          </ac:cxnSpMkLst>
        </pc:cxnChg>
      </pc:sldChg>
      <pc:sldChg chg="addSp delSp modSp add del mod">
        <pc:chgData name="Timo Mühlhaus" userId="1b6b3aba618dadac" providerId="LiveId" clId="{35BF354D-F53D-4911-AB91-B6201C43AD86}" dt="2021-06-13T13:16:38.202" v="3833" actId="2696"/>
        <pc:sldMkLst>
          <pc:docMk/>
          <pc:sldMk cId="3891085676" sldId="684"/>
        </pc:sldMkLst>
        <pc:spChg chg="mod">
          <ac:chgData name="Timo Mühlhaus" userId="1b6b3aba618dadac" providerId="LiveId" clId="{35BF354D-F53D-4911-AB91-B6201C43AD86}" dt="2021-06-11T12:51:43.275" v="2084" actId="313"/>
          <ac:spMkLst>
            <pc:docMk/>
            <pc:sldMk cId="3891085676" sldId="684"/>
            <ac:spMk id="2" creationId="{00000000-0000-0000-0000-000000000000}"/>
          </ac:spMkLst>
        </pc:spChg>
        <pc:spChg chg="add del">
          <ac:chgData name="Timo Mühlhaus" userId="1b6b3aba618dadac" providerId="LiveId" clId="{35BF354D-F53D-4911-AB91-B6201C43AD86}" dt="2021-06-13T11:34:42.137" v="3309" actId="478"/>
          <ac:spMkLst>
            <pc:docMk/>
            <pc:sldMk cId="3891085676" sldId="684"/>
            <ac:spMk id="12" creationId="{422307C4-7C10-45DD-9F6B-27FFDC900A6D}"/>
          </ac:spMkLst>
        </pc:spChg>
        <pc:spChg chg="add mod">
          <ac:chgData name="Timo Mühlhaus" userId="1b6b3aba618dadac" providerId="LiveId" clId="{35BF354D-F53D-4911-AB91-B6201C43AD86}" dt="2021-06-11T12:42:09.759" v="1945" actId="1076"/>
          <ac:spMkLst>
            <pc:docMk/>
            <pc:sldMk cId="3891085676" sldId="684"/>
            <ac:spMk id="242" creationId="{AD4D31EE-FFE4-4DAA-B9AA-760AD90B86FF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49" creationId="{1448CFA7-AF9D-4E2C-AE19-115A49909748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0" creationId="{A48F2739-698C-4E6C-95A7-BE3087DD7FFB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1" creationId="{BEE7BC66-CBC3-45BB-9D87-C5CEACC31826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2" creationId="{4AEAC690-2903-4FDB-A987-31EC41D7EC71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3" creationId="{20AB7362-E577-494F-B839-599DF5E5CC8B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4" creationId="{39A5C1EA-26BC-4315-A98C-278A09979811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5" creationId="{FF12DCA4-7A19-47D4-88D6-B3D35B508E1D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6" creationId="{B9AF609E-B1B5-4377-B179-B41CCAF0008C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7" creationId="{7E64E1DD-BD83-4281-B70F-BAC024BE48CA}"/>
          </ac:spMkLst>
        </pc:spChg>
        <pc:spChg chg="mod">
          <ac:chgData name="Timo Mühlhaus" userId="1b6b3aba618dadac" providerId="LiveId" clId="{35BF354D-F53D-4911-AB91-B6201C43AD86}" dt="2021-06-11T12:33:51.918" v="1885"/>
          <ac:spMkLst>
            <pc:docMk/>
            <pc:sldMk cId="3891085676" sldId="684"/>
            <ac:spMk id="258" creationId="{A915F5CE-A45C-418A-B658-12BE21FB704E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65" creationId="{C556E10C-26C7-4F98-A7A3-810786BBD3C6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66" creationId="{91E247A7-60AF-4FAD-95D6-5DADF739CA6D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67" creationId="{7CB4B21A-5447-457B-935B-13CEB66084D3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68" creationId="{8B4A3101-214F-44F3-99C1-EC0D661B5EEB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69" creationId="{45F65E74-7144-4D80-BE9A-197AC2379D45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70" creationId="{387645AE-BA99-41D7-A644-24B954BF3CBF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71" creationId="{208B3F39-6168-4062-9102-ACA8854D5062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72" creationId="{850A2578-8628-4A88-A8D8-D90B3172BE99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73" creationId="{104BB66A-12C9-47FC-BDAE-88BB53259D88}"/>
          </ac:spMkLst>
        </pc:spChg>
        <pc:spChg chg="mod">
          <ac:chgData name="Timo Mühlhaus" userId="1b6b3aba618dadac" providerId="LiveId" clId="{35BF354D-F53D-4911-AB91-B6201C43AD86}" dt="2021-06-11T12:33:17.530" v="1869"/>
          <ac:spMkLst>
            <pc:docMk/>
            <pc:sldMk cId="3891085676" sldId="684"/>
            <ac:spMk id="274" creationId="{9515594A-CE0B-4B76-B5CE-1E67E9F0FEBD}"/>
          </ac:spMkLst>
        </pc:spChg>
        <pc:spChg chg="add mod">
          <ac:chgData name="Timo Mühlhaus" userId="1b6b3aba618dadac" providerId="LiveId" clId="{35BF354D-F53D-4911-AB91-B6201C43AD86}" dt="2021-06-11T12:42:07.407" v="1944" actId="1076"/>
          <ac:spMkLst>
            <pc:docMk/>
            <pc:sldMk cId="3891085676" sldId="684"/>
            <ac:spMk id="275" creationId="{0D39AF08-6E1B-47F9-8E0B-AEF33F034237}"/>
          </ac:spMkLst>
        </pc:spChg>
        <pc:spChg chg="add del mod">
          <ac:chgData name="Timo Mühlhaus" userId="1b6b3aba618dadac" providerId="LiveId" clId="{35BF354D-F53D-4911-AB91-B6201C43AD86}" dt="2021-06-11T12:33:40.237" v="1880" actId="478"/>
          <ac:spMkLst>
            <pc:docMk/>
            <pc:sldMk cId="3891085676" sldId="684"/>
            <ac:spMk id="276" creationId="{73FB4097-612E-4E1A-BAA3-32595017F8F6}"/>
          </ac:spMkLst>
        </pc:spChg>
        <pc:spChg chg="add mod">
          <ac:chgData name="Timo Mühlhaus" userId="1b6b3aba618dadac" providerId="LiveId" clId="{35BF354D-F53D-4911-AB91-B6201C43AD86}" dt="2021-06-11T12:42:07.407" v="1944" actId="1076"/>
          <ac:spMkLst>
            <pc:docMk/>
            <pc:sldMk cId="3891085676" sldId="684"/>
            <ac:spMk id="285" creationId="{F4246448-59FD-4451-B9AF-45F5D5116479}"/>
          </ac:spMkLst>
        </pc:spChg>
        <pc:spChg chg="add mod">
          <ac:chgData name="Timo Mühlhaus" userId="1b6b3aba618dadac" providerId="LiveId" clId="{35BF354D-F53D-4911-AB91-B6201C43AD86}" dt="2021-06-11T12:42:07.407" v="1944" actId="1076"/>
          <ac:spMkLst>
            <pc:docMk/>
            <pc:sldMk cId="3891085676" sldId="684"/>
            <ac:spMk id="286" creationId="{F634FC54-7AC2-40E5-9939-4FADEEBB3F68}"/>
          </ac:spMkLst>
        </pc:spChg>
        <pc:spChg chg="add mod">
          <ac:chgData name="Timo Mühlhaus" userId="1b6b3aba618dadac" providerId="LiveId" clId="{35BF354D-F53D-4911-AB91-B6201C43AD86}" dt="2021-06-11T12:42:07.407" v="1944" actId="1076"/>
          <ac:spMkLst>
            <pc:docMk/>
            <pc:sldMk cId="3891085676" sldId="684"/>
            <ac:spMk id="287" creationId="{7D243029-887B-47B3-8148-E1FF8754BA58}"/>
          </ac:spMkLst>
        </pc:spChg>
        <pc:spChg chg="add mod">
          <ac:chgData name="Timo Mühlhaus" userId="1b6b3aba618dadac" providerId="LiveId" clId="{35BF354D-F53D-4911-AB91-B6201C43AD86}" dt="2021-06-13T11:36:20.065" v="3480" actId="20577"/>
          <ac:spMkLst>
            <pc:docMk/>
            <pc:sldMk cId="3891085676" sldId="684"/>
            <ac:spMk id="288" creationId="{276DCE18-1467-4509-869A-9E76B91EE97A}"/>
          </ac:spMkLst>
        </pc:spChg>
        <pc:spChg chg="mod">
          <ac:chgData name="Timo Mühlhaus" userId="1b6b3aba618dadac" providerId="LiveId" clId="{35BF354D-F53D-4911-AB91-B6201C43AD86}" dt="2021-06-11T12:31:28.329" v="1861" actId="208"/>
          <ac:spMkLst>
            <pc:docMk/>
            <pc:sldMk cId="3891085676" sldId="684"/>
            <ac:spMk id="341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1:48.785" v="1864" actId="208"/>
          <ac:spMkLst>
            <pc:docMk/>
            <pc:sldMk cId="3891085676" sldId="684"/>
            <ac:spMk id="342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1:43.857" v="1863" actId="208"/>
          <ac:spMkLst>
            <pc:docMk/>
            <pc:sldMk cId="3891085676" sldId="684"/>
            <ac:spMk id="343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1:21.633" v="1860" actId="208"/>
          <ac:spMkLst>
            <pc:docMk/>
            <pc:sldMk cId="3891085676" sldId="684"/>
            <ac:spMk id="344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32.870" v="1853" actId="478"/>
          <ac:spMkLst>
            <pc:docMk/>
            <pc:sldMk cId="3891085676" sldId="684"/>
            <ac:spMk id="345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42:07.407" v="1944" actId="1076"/>
          <ac:spMkLst>
            <pc:docMk/>
            <pc:sldMk cId="3891085676" sldId="684"/>
            <ac:spMk id="346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32.870" v="1853" actId="478"/>
          <ac:spMkLst>
            <pc:docMk/>
            <pc:sldMk cId="3891085676" sldId="684"/>
            <ac:spMk id="347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22.704" v="1852" actId="478"/>
          <ac:spMkLst>
            <pc:docMk/>
            <pc:sldMk cId="3891085676" sldId="684"/>
            <ac:spMk id="385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22.704" v="1852" actId="478"/>
          <ac:spMkLst>
            <pc:docMk/>
            <pc:sldMk cId="3891085676" sldId="684"/>
            <ac:spMk id="386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22.704" v="1852" actId="478"/>
          <ac:spMkLst>
            <pc:docMk/>
            <pc:sldMk cId="3891085676" sldId="684"/>
            <ac:spMk id="387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32.870" v="1853" actId="478"/>
          <ac:spMkLst>
            <pc:docMk/>
            <pc:sldMk cId="3891085676" sldId="684"/>
            <ac:spMk id="388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22.704" v="1852" actId="478"/>
          <ac:spMkLst>
            <pc:docMk/>
            <pc:sldMk cId="3891085676" sldId="684"/>
            <ac:spMk id="389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22.704" v="1852" actId="478"/>
          <ac:spMkLst>
            <pc:docMk/>
            <pc:sldMk cId="3891085676" sldId="684"/>
            <ac:spMk id="390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33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34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35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36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37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38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39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41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42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43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45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46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47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48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49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51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52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53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54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55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56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57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57.129" v="1867" actId="208"/>
          <ac:spMkLst>
            <pc:docMk/>
            <pc:sldMk cId="3891085676" sldId="684"/>
            <ac:spMk id="458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57.129" v="1867" actId="208"/>
          <ac:spMkLst>
            <pc:docMk/>
            <pc:sldMk cId="3891085676" sldId="684"/>
            <ac:spMk id="459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57.129" v="1867" actId="208"/>
          <ac:spMkLst>
            <pc:docMk/>
            <pc:sldMk cId="3891085676" sldId="684"/>
            <ac:spMk id="460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57.129" v="1867" actId="208"/>
          <ac:spMkLst>
            <pc:docMk/>
            <pc:sldMk cId="3891085676" sldId="684"/>
            <ac:spMk id="461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57.129" v="1867" actId="208"/>
          <ac:spMkLst>
            <pc:docMk/>
            <pc:sldMk cId="3891085676" sldId="684"/>
            <ac:spMk id="462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57.129" v="1867" actId="208"/>
          <ac:spMkLst>
            <pc:docMk/>
            <pc:sldMk cId="3891085676" sldId="684"/>
            <ac:spMk id="463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57.129" v="1867" actId="208"/>
          <ac:spMkLst>
            <pc:docMk/>
            <pc:sldMk cId="3891085676" sldId="684"/>
            <ac:spMk id="464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65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66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67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68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69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70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3:03.353" v="1868" actId="208"/>
          <ac:spMkLst>
            <pc:docMk/>
            <pc:sldMk cId="3891085676" sldId="684"/>
            <ac:spMk id="471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74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77" creationId="{00000000-0000-0000-0000-000000000000}"/>
          </ac:spMkLst>
        </pc:spChg>
        <pc:spChg chg="mod">
          <ac:chgData name="Timo Mühlhaus" userId="1b6b3aba618dadac" providerId="LiveId" clId="{35BF354D-F53D-4911-AB91-B6201C43AD86}" dt="2021-06-11T12:32:47.714" v="1866" actId="165"/>
          <ac:spMkLst>
            <pc:docMk/>
            <pc:sldMk cId="3891085676" sldId="684"/>
            <ac:spMk id="478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79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80" creationId="{00000000-0000-0000-0000-000000000000}"/>
          </ac:spMkLst>
        </pc:spChg>
        <pc:spChg chg="mod topLvl">
          <ac:chgData name="Timo Mühlhaus" userId="1b6b3aba618dadac" providerId="LiveId" clId="{35BF354D-F53D-4911-AB91-B6201C43AD86}" dt="2021-06-11T12:32:44.621" v="1865" actId="165"/>
          <ac:spMkLst>
            <pc:docMk/>
            <pc:sldMk cId="3891085676" sldId="684"/>
            <ac:spMk id="481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09.927" v="1851" actId="478"/>
          <ac:spMkLst>
            <pc:docMk/>
            <pc:sldMk cId="3891085676" sldId="684"/>
            <ac:spMk id="482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09.927" v="1851" actId="478"/>
          <ac:spMkLst>
            <pc:docMk/>
            <pc:sldMk cId="3891085676" sldId="684"/>
            <ac:spMk id="572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09.927" v="1851" actId="478"/>
          <ac:spMkLst>
            <pc:docMk/>
            <pc:sldMk cId="3891085676" sldId="684"/>
            <ac:spMk id="573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09.927" v="1851" actId="478"/>
          <ac:spMkLst>
            <pc:docMk/>
            <pc:sldMk cId="3891085676" sldId="684"/>
            <ac:spMk id="574" creationId="{00000000-0000-0000-0000-000000000000}"/>
          </ac:spMkLst>
        </pc:spChg>
        <pc:spChg chg="del">
          <ac:chgData name="Timo Mühlhaus" userId="1b6b3aba618dadac" providerId="LiveId" clId="{35BF354D-F53D-4911-AB91-B6201C43AD86}" dt="2021-06-11T12:30:32.870" v="1853" actId="478"/>
          <ac:spMkLst>
            <pc:docMk/>
            <pc:sldMk cId="3891085676" sldId="684"/>
            <ac:spMk id="575" creationId="{00000000-0000-0000-0000-000000000000}"/>
          </ac:spMkLst>
        </pc:spChg>
        <pc:grpChg chg="add del mod">
          <ac:chgData name="Timo Mühlhaus" userId="1b6b3aba618dadac" providerId="LiveId" clId="{35BF354D-F53D-4911-AB91-B6201C43AD86}" dt="2021-06-11T12:32:44.621" v="1865" actId="165"/>
          <ac:grpSpMkLst>
            <pc:docMk/>
            <pc:sldMk cId="3891085676" sldId="684"/>
            <ac:grpSpMk id="3" creationId="{3AEB29C1-8812-4193-BED8-5BEF4D064216}"/>
          </ac:grpSpMkLst>
        </pc:grpChg>
        <pc:grpChg chg="add mod">
          <ac:chgData name="Timo Mühlhaus" userId="1b6b3aba618dadac" providerId="LiveId" clId="{35BF354D-F53D-4911-AB91-B6201C43AD86}" dt="2021-06-11T12:42:07.407" v="1944" actId="1076"/>
          <ac:grpSpMkLst>
            <pc:docMk/>
            <pc:sldMk cId="3891085676" sldId="684"/>
            <ac:grpSpMk id="243" creationId="{4C137834-BF64-4456-BC6F-D059B70C78B3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44" creationId="{FE2E3CB5-07C7-4B61-BDF3-C185D3AFD088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45" creationId="{A4975F24-ED12-4096-9868-59D550C1C6F6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46" creationId="{F4C95518-C4E6-40B8-81E0-6694DFF93BDA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47" creationId="{842A2EDB-84E1-40F3-AE39-D009E7B5EEAF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48" creationId="{DF7D04B1-72BF-4A55-9716-18B153EB0674}"/>
          </ac:grpSpMkLst>
        </pc:grpChg>
        <pc:grpChg chg="add mod">
          <ac:chgData name="Timo Mühlhaus" userId="1b6b3aba618dadac" providerId="LiveId" clId="{35BF354D-F53D-4911-AB91-B6201C43AD86}" dt="2021-06-11T12:42:07.407" v="1944" actId="1076"/>
          <ac:grpSpMkLst>
            <pc:docMk/>
            <pc:sldMk cId="3891085676" sldId="684"/>
            <ac:grpSpMk id="259" creationId="{AA5EB3F6-0D6D-41A9-AC62-F31E032F1987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60" creationId="{3A85899D-9003-4ACD-BAB4-91D1D479CCD7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61" creationId="{7F76412D-0071-4FF1-A717-1A4AAE3A0010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62" creationId="{8B1E5375-7C2F-47F8-B66D-3EA0CA7A9632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63" creationId="{2AAF2470-898B-4494-B492-58BA68D9F31B}"/>
          </ac:grpSpMkLst>
        </pc:grpChg>
        <pc:grpChg chg="mod">
          <ac:chgData name="Timo Mühlhaus" userId="1b6b3aba618dadac" providerId="LiveId" clId="{35BF354D-F53D-4911-AB91-B6201C43AD86}" dt="2021-06-11T12:33:17.530" v="1869"/>
          <ac:grpSpMkLst>
            <pc:docMk/>
            <pc:sldMk cId="3891085676" sldId="684"/>
            <ac:grpSpMk id="264" creationId="{3BBD2EC7-E81C-4449-BDAF-F3782F81F582}"/>
          </ac:grpSpMkLst>
        </pc:grpChg>
        <pc:grpChg chg="mod">
          <ac:chgData name="Timo Mühlhaus" userId="1b6b3aba618dadac" providerId="LiveId" clId="{35BF354D-F53D-4911-AB91-B6201C43AD86}" dt="2021-06-11T12:42:07.407" v="1944" actId="1076"/>
          <ac:grpSpMkLst>
            <pc:docMk/>
            <pc:sldMk cId="3891085676" sldId="684"/>
            <ac:grpSpMk id="339" creationId="{00000000-0000-0000-0000-000000000000}"/>
          </ac:grpSpMkLst>
        </pc:grpChg>
        <pc:grpChg chg="del">
          <ac:chgData name="Timo Mühlhaus" userId="1b6b3aba618dadac" providerId="LiveId" clId="{35BF354D-F53D-4911-AB91-B6201C43AD86}" dt="2021-06-11T12:30:22.704" v="1852" actId="478"/>
          <ac:grpSpMkLst>
            <pc:docMk/>
            <pc:sldMk cId="3891085676" sldId="684"/>
            <ac:grpSpMk id="348" creationId="{00000000-0000-0000-0000-000000000000}"/>
          </ac:grpSpMkLst>
        </pc:grpChg>
        <pc:grpChg chg="del">
          <ac:chgData name="Timo Mühlhaus" userId="1b6b3aba618dadac" providerId="LiveId" clId="{35BF354D-F53D-4911-AB91-B6201C43AD86}" dt="2021-06-11T12:30:32.870" v="1853" actId="478"/>
          <ac:grpSpMkLst>
            <pc:docMk/>
            <pc:sldMk cId="3891085676" sldId="684"/>
            <ac:grpSpMk id="391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1T12:32:44.621" v="1865" actId="165"/>
          <ac:grpSpMkLst>
            <pc:docMk/>
            <pc:sldMk cId="3891085676" sldId="684"/>
            <ac:grpSpMk id="432" creationId="{00000000-0000-0000-0000-000000000000}"/>
          </ac:grpSpMkLst>
        </pc:grpChg>
        <pc:grpChg chg="del mod topLvl">
          <ac:chgData name="Timo Mühlhaus" userId="1b6b3aba618dadac" providerId="LiveId" clId="{35BF354D-F53D-4911-AB91-B6201C43AD86}" dt="2021-06-11T12:32:47.714" v="1866" actId="165"/>
          <ac:grpSpMkLst>
            <pc:docMk/>
            <pc:sldMk cId="3891085676" sldId="684"/>
            <ac:grpSpMk id="444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1T12:32:47.714" v="1866" actId="165"/>
          <ac:grpSpMkLst>
            <pc:docMk/>
            <pc:sldMk cId="3891085676" sldId="684"/>
            <ac:grpSpMk id="450" creationId="{00000000-0000-0000-0000-000000000000}"/>
          </ac:grpSpMkLst>
        </pc:grpChg>
        <pc:grpChg chg="mod topLvl">
          <ac:chgData name="Timo Mühlhaus" userId="1b6b3aba618dadac" providerId="LiveId" clId="{35BF354D-F53D-4911-AB91-B6201C43AD86}" dt="2021-06-11T12:32:47.714" v="1866" actId="165"/>
          <ac:grpSpMkLst>
            <pc:docMk/>
            <pc:sldMk cId="3891085676" sldId="684"/>
            <ac:grpSpMk id="472" creationId="{00000000-0000-0000-0000-000000000000}"/>
          </ac:grpSpMkLst>
        </pc:grpChg>
        <pc:grpChg chg="del">
          <ac:chgData name="Timo Mühlhaus" userId="1b6b3aba618dadac" providerId="LiveId" clId="{35BF354D-F53D-4911-AB91-B6201C43AD86}" dt="2021-06-11T12:30:09.927" v="1851" actId="478"/>
          <ac:grpSpMkLst>
            <pc:docMk/>
            <pc:sldMk cId="3891085676" sldId="684"/>
            <ac:grpSpMk id="483" creationId="{00000000-0000-0000-0000-000000000000}"/>
          </ac:grpSpMkLst>
        </pc:grpChg>
        <pc:grpChg chg="del">
          <ac:chgData name="Timo Mühlhaus" userId="1b6b3aba618dadac" providerId="LiveId" clId="{35BF354D-F53D-4911-AB91-B6201C43AD86}" dt="2021-06-11T12:30:09.927" v="1851" actId="478"/>
          <ac:grpSpMkLst>
            <pc:docMk/>
            <pc:sldMk cId="3891085676" sldId="684"/>
            <ac:grpSpMk id="546" creationId="{00000000-0000-0000-0000-000000000000}"/>
          </ac:grpSpMkLst>
        </pc:grpChg>
        <pc:cxnChg chg="add mod">
          <ac:chgData name="Timo Mühlhaus" userId="1b6b3aba618dadac" providerId="LiveId" clId="{35BF354D-F53D-4911-AB91-B6201C43AD86}" dt="2021-06-11T12:42:07.407" v="1944" actId="1076"/>
          <ac:cxnSpMkLst>
            <pc:docMk/>
            <pc:sldMk cId="3891085676" sldId="684"/>
            <ac:cxnSpMk id="6" creationId="{C891238B-8114-4620-B459-E490B80FD825}"/>
          </ac:cxnSpMkLst>
        </pc:cxnChg>
        <pc:cxnChg chg="add mod">
          <ac:chgData name="Timo Mühlhaus" userId="1b6b3aba618dadac" providerId="LiveId" clId="{35BF354D-F53D-4911-AB91-B6201C43AD86}" dt="2021-06-11T12:42:07.407" v="1944" actId="1076"/>
          <ac:cxnSpMkLst>
            <pc:docMk/>
            <pc:sldMk cId="3891085676" sldId="684"/>
            <ac:cxnSpMk id="279" creationId="{CAA5D794-57B2-45FF-8261-82FE4ABE04E1}"/>
          </ac:cxnSpMkLst>
        </pc:cxnChg>
        <pc:cxnChg chg="mod">
          <ac:chgData name="Timo Mühlhaus" userId="1b6b3aba618dadac" providerId="LiveId" clId="{35BF354D-F53D-4911-AB91-B6201C43AD86}" dt="2021-06-11T12:32:44.621" v="1865" actId="165"/>
          <ac:cxnSpMkLst>
            <pc:docMk/>
            <pc:sldMk cId="3891085676" sldId="684"/>
            <ac:cxnSpMk id="440" creationId="{00000000-0000-0000-0000-000000000000}"/>
          </ac:cxnSpMkLst>
        </pc:cxnChg>
        <pc:cxnChg chg="mod topLvl">
          <ac:chgData name="Timo Mühlhaus" userId="1b6b3aba618dadac" providerId="LiveId" clId="{35BF354D-F53D-4911-AB91-B6201C43AD86}" dt="2021-06-11T12:32:47.714" v="1866" actId="165"/>
          <ac:cxnSpMkLst>
            <pc:docMk/>
            <pc:sldMk cId="3891085676" sldId="684"/>
            <ac:cxnSpMk id="473" creationId="{00000000-0000-0000-0000-000000000000}"/>
          </ac:cxnSpMkLst>
        </pc:cxnChg>
        <pc:cxnChg chg="mod">
          <ac:chgData name="Timo Mühlhaus" userId="1b6b3aba618dadac" providerId="LiveId" clId="{35BF354D-F53D-4911-AB91-B6201C43AD86}" dt="2021-06-11T12:32:47.714" v="1866" actId="165"/>
          <ac:cxnSpMkLst>
            <pc:docMk/>
            <pc:sldMk cId="3891085676" sldId="684"/>
            <ac:cxnSpMk id="475" creationId="{00000000-0000-0000-0000-000000000000}"/>
          </ac:cxnSpMkLst>
        </pc:cxnChg>
        <pc:cxnChg chg="mod">
          <ac:chgData name="Timo Mühlhaus" userId="1b6b3aba618dadac" providerId="LiveId" clId="{35BF354D-F53D-4911-AB91-B6201C43AD86}" dt="2021-06-11T12:32:47.714" v="1866" actId="165"/>
          <ac:cxnSpMkLst>
            <pc:docMk/>
            <pc:sldMk cId="3891085676" sldId="684"/>
            <ac:cxnSpMk id="476" creationId="{00000000-0000-0000-0000-000000000000}"/>
          </ac:cxnSpMkLst>
        </pc:cxnChg>
      </pc:sldChg>
      <pc:sldChg chg="delSp modSp add del mod">
        <pc:chgData name="Timo Mühlhaus" userId="1b6b3aba618dadac" providerId="LiveId" clId="{35BF354D-F53D-4911-AB91-B6201C43AD86}" dt="2021-06-11T13:36:03.815" v="2576" actId="47"/>
        <pc:sldMkLst>
          <pc:docMk/>
          <pc:sldMk cId="4194644632" sldId="685"/>
        </pc:sldMkLst>
        <pc:spChg chg="mod">
          <ac:chgData name="Timo Mühlhaus" userId="1b6b3aba618dadac" providerId="LiveId" clId="{35BF354D-F53D-4911-AB91-B6201C43AD86}" dt="2021-06-11T13:11:33.695" v="2435" actId="6549"/>
          <ac:spMkLst>
            <pc:docMk/>
            <pc:sldMk cId="4194644632" sldId="685"/>
            <ac:spMk id="2" creationId="{337491E5-7DB8-4047-834D-77893D172A65}"/>
          </ac:spMkLst>
        </pc:spChg>
        <pc:spChg chg="del">
          <ac:chgData name="Timo Mühlhaus" userId="1b6b3aba618dadac" providerId="LiveId" clId="{35BF354D-F53D-4911-AB91-B6201C43AD86}" dt="2021-06-11T13:09:14.399" v="2371" actId="478"/>
          <ac:spMkLst>
            <pc:docMk/>
            <pc:sldMk cId="4194644632" sldId="685"/>
            <ac:spMk id="552" creationId="{1244E4BB-069A-4951-B205-7E9A899AF8A2}"/>
          </ac:spMkLst>
        </pc:spChg>
        <pc:spChg chg="del">
          <ac:chgData name="Timo Mühlhaus" userId="1b6b3aba618dadac" providerId="LiveId" clId="{35BF354D-F53D-4911-AB91-B6201C43AD86}" dt="2021-06-11T13:09:26.460" v="2377" actId="478"/>
          <ac:spMkLst>
            <pc:docMk/>
            <pc:sldMk cId="4194644632" sldId="685"/>
            <ac:spMk id="800" creationId="{4BAC560A-1BDF-4726-8E31-56ED09146CE2}"/>
          </ac:spMkLst>
        </pc:spChg>
        <pc:spChg chg="del">
          <ac:chgData name="Timo Mühlhaus" userId="1b6b3aba618dadac" providerId="LiveId" clId="{35BF354D-F53D-4911-AB91-B6201C43AD86}" dt="2021-06-11T13:09:28.695" v="2379" actId="478"/>
          <ac:spMkLst>
            <pc:docMk/>
            <pc:sldMk cId="4194644632" sldId="685"/>
            <ac:spMk id="801" creationId="{A03DC31A-AFAE-4A00-922C-5C0077F74447}"/>
          </ac:spMkLst>
        </pc:spChg>
        <pc:spChg chg="del">
          <ac:chgData name="Timo Mühlhaus" userId="1b6b3aba618dadac" providerId="LiveId" clId="{35BF354D-F53D-4911-AB91-B6201C43AD86}" dt="2021-06-11T13:09:21.679" v="2375" actId="478"/>
          <ac:spMkLst>
            <pc:docMk/>
            <pc:sldMk cId="4194644632" sldId="685"/>
            <ac:spMk id="802" creationId="{1B24EED5-1BFD-48E6-A5A1-0CE05D67BD59}"/>
          </ac:spMkLst>
        </pc:spChg>
        <pc:spChg chg="del">
          <ac:chgData name="Timo Mühlhaus" userId="1b6b3aba618dadac" providerId="LiveId" clId="{35BF354D-F53D-4911-AB91-B6201C43AD86}" dt="2021-06-11T13:09:17.339" v="2373" actId="478"/>
          <ac:spMkLst>
            <pc:docMk/>
            <pc:sldMk cId="4194644632" sldId="685"/>
            <ac:spMk id="803" creationId="{2C605C17-D493-4BEA-A136-7A1643863809}"/>
          </ac:spMkLst>
        </pc:spChg>
        <pc:spChg chg="del">
          <ac:chgData name="Timo Mühlhaus" userId="1b6b3aba618dadac" providerId="LiveId" clId="{35BF354D-F53D-4911-AB91-B6201C43AD86}" dt="2021-06-11T13:09:29.724" v="2380" actId="478"/>
          <ac:spMkLst>
            <pc:docMk/>
            <pc:sldMk cId="4194644632" sldId="685"/>
            <ac:spMk id="807" creationId="{6CEBE3E2-505B-4F7D-89E5-A790E9F8C1A7}"/>
          </ac:spMkLst>
        </pc:spChg>
        <pc:spChg chg="del">
          <ac:chgData name="Timo Mühlhaus" userId="1b6b3aba618dadac" providerId="LiveId" clId="{35BF354D-F53D-4911-AB91-B6201C43AD86}" dt="2021-06-11T13:09:14.399" v="2371" actId="478"/>
          <ac:spMkLst>
            <pc:docMk/>
            <pc:sldMk cId="4194644632" sldId="685"/>
            <ac:spMk id="809" creationId="{FC2AAB71-7180-48FF-B14A-A5CE261FA52B}"/>
          </ac:spMkLst>
        </pc:spChg>
        <pc:spChg chg="del">
          <ac:chgData name="Timo Mühlhaus" userId="1b6b3aba618dadac" providerId="LiveId" clId="{35BF354D-F53D-4911-AB91-B6201C43AD86}" dt="2021-06-11T13:09:15.832" v="2372" actId="478"/>
          <ac:spMkLst>
            <pc:docMk/>
            <pc:sldMk cId="4194644632" sldId="685"/>
            <ac:spMk id="810" creationId="{F3D12EA4-B892-4D4A-9495-25A19545F531}"/>
          </ac:spMkLst>
        </pc:spChg>
        <pc:spChg chg="del">
          <ac:chgData name="Timo Mühlhaus" userId="1b6b3aba618dadac" providerId="LiveId" clId="{35BF354D-F53D-4911-AB91-B6201C43AD86}" dt="2021-06-11T13:09:26.460" v="2377" actId="478"/>
          <ac:spMkLst>
            <pc:docMk/>
            <pc:sldMk cId="4194644632" sldId="685"/>
            <ac:spMk id="811" creationId="{BE68847D-E8B4-4736-8246-FE7E13AD0140}"/>
          </ac:spMkLst>
        </pc:spChg>
        <pc:spChg chg="del">
          <ac:chgData name="Timo Mühlhaus" userId="1b6b3aba618dadac" providerId="LiveId" clId="{35BF354D-F53D-4911-AB91-B6201C43AD86}" dt="2021-06-11T13:09:36.587" v="2383" actId="478"/>
          <ac:spMkLst>
            <pc:docMk/>
            <pc:sldMk cId="4194644632" sldId="685"/>
            <ac:spMk id="812" creationId="{9A418DA7-2C58-4B88-81B0-FE3572A08D7B}"/>
          </ac:spMkLst>
        </pc:spChg>
        <pc:spChg chg="del">
          <ac:chgData name="Timo Mühlhaus" userId="1b6b3aba618dadac" providerId="LiveId" clId="{35BF354D-F53D-4911-AB91-B6201C43AD86}" dt="2021-06-11T13:09:15.832" v="2372" actId="478"/>
          <ac:spMkLst>
            <pc:docMk/>
            <pc:sldMk cId="4194644632" sldId="685"/>
            <ac:spMk id="813" creationId="{0594DA4B-BF66-46C5-8600-04871FB81DAF}"/>
          </ac:spMkLst>
        </pc:spChg>
        <pc:spChg chg="del">
          <ac:chgData name="Timo Mühlhaus" userId="1b6b3aba618dadac" providerId="LiveId" clId="{35BF354D-F53D-4911-AB91-B6201C43AD86}" dt="2021-06-11T13:09:31.654" v="2381" actId="478"/>
          <ac:spMkLst>
            <pc:docMk/>
            <pc:sldMk cId="4194644632" sldId="685"/>
            <ac:spMk id="814" creationId="{90160717-D5CC-49BA-9C55-B945E2C7D316}"/>
          </ac:spMkLst>
        </pc:spChg>
        <pc:grpChg chg="mod">
          <ac:chgData name="Timo Mühlhaus" userId="1b6b3aba618dadac" providerId="LiveId" clId="{35BF354D-F53D-4911-AB91-B6201C43AD86}" dt="2021-06-11T13:09:43.031" v="2384" actId="1076"/>
          <ac:grpSpMkLst>
            <pc:docMk/>
            <pc:sldMk cId="4194644632" sldId="685"/>
            <ac:grpSpMk id="244" creationId="{1AD9502B-5973-44F2-BCA8-B78ECC68F87E}"/>
          </ac:grpSpMkLst>
        </pc:grpChg>
        <pc:grpChg chg="del">
          <ac:chgData name="Timo Mühlhaus" userId="1b6b3aba618dadac" providerId="LiveId" clId="{35BF354D-F53D-4911-AB91-B6201C43AD86}" dt="2021-06-11T13:09:22.835" v="2376" actId="478"/>
          <ac:grpSpMkLst>
            <pc:docMk/>
            <pc:sldMk cId="4194644632" sldId="685"/>
            <ac:grpSpMk id="264" creationId="{6B7E3718-F1D6-484D-8BA8-D4E37244217C}"/>
          </ac:grpSpMkLst>
        </pc:grpChg>
        <pc:grpChg chg="del">
          <ac:chgData name="Timo Mühlhaus" userId="1b6b3aba618dadac" providerId="LiveId" clId="{35BF354D-F53D-4911-AB91-B6201C43AD86}" dt="2021-06-11T13:09:27.711" v="2378" actId="478"/>
          <ac:grpSpMkLst>
            <pc:docMk/>
            <pc:sldMk cId="4194644632" sldId="685"/>
            <ac:grpSpMk id="364" creationId="{E1356A82-B4B3-4854-80DF-C8244D99C2BC}"/>
          </ac:grpSpMkLst>
        </pc:grpChg>
        <pc:grpChg chg="del">
          <ac:chgData name="Timo Mühlhaus" userId="1b6b3aba618dadac" providerId="LiveId" clId="{35BF354D-F53D-4911-AB91-B6201C43AD86}" dt="2021-06-11T13:09:12.554" v="2370" actId="478"/>
          <ac:grpSpMkLst>
            <pc:docMk/>
            <pc:sldMk cId="4194644632" sldId="685"/>
            <ac:grpSpMk id="439" creationId="{61AEB726-2E26-4801-A009-435BFB7BD005}"/>
          </ac:grpSpMkLst>
        </pc:grpChg>
        <pc:grpChg chg="del">
          <ac:chgData name="Timo Mühlhaus" userId="1b6b3aba618dadac" providerId="LiveId" clId="{35BF354D-F53D-4911-AB91-B6201C43AD86}" dt="2021-06-11T13:09:12.554" v="2370" actId="478"/>
          <ac:grpSpMkLst>
            <pc:docMk/>
            <pc:sldMk cId="4194644632" sldId="685"/>
            <ac:grpSpMk id="449" creationId="{43ED1063-0730-4989-A03A-8F958E1AC01D}"/>
          </ac:grpSpMkLst>
        </pc:grpChg>
        <pc:grpChg chg="del">
          <ac:chgData name="Timo Mühlhaus" userId="1b6b3aba618dadac" providerId="LiveId" clId="{35BF354D-F53D-4911-AB91-B6201C43AD86}" dt="2021-06-11T13:09:12.554" v="2370" actId="478"/>
          <ac:grpSpMkLst>
            <pc:docMk/>
            <pc:sldMk cId="4194644632" sldId="685"/>
            <ac:grpSpMk id="456" creationId="{AF01CF4D-B019-4FF0-AD87-BFF15B29EA95}"/>
          </ac:grpSpMkLst>
        </pc:grpChg>
        <pc:grpChg chg="del">
          <ac:chgData name="Timo Mühlhaus" userId="1b6b3aba618dadac" providerId="LiveId" clId="{35BF354D-F53D-4911-AB91-B6201C43AD86}" dt="2021-06-11T13:09:33.919" v="2382" actId="478"/>
          <ac:grpSpMkLst>
            <pc:docMk/>
            <pc:sldMk cId="4194644632" sldId="685"/>
            <ac:grpSpMk id="473" creationId="{AC72584C-F3D8-48ED-9379-E8978424AA5F}"/>
          </ac:grpSpMkLst>
        </pc:grpChg>
        <pc:grpChg chg="del">
          <ac:chgData name="Timo Mühlhaus" userId="1b6b3aba618dadac" providerId="LiveId" clId="{35BF354D-F53D-4911-AB91-B6201C43AD86}" dt="2021-06-11T13:09:12.554" v="2370" actId="478"/>
          <ac:grpSpMkLst>
            <pc:docMk/>
            <pc:sldMk cId="4194644632" sldId="685"/>
            <ac:grpSpMk id="636" creationId="{12B8308D-D6E5-412D-A4E4-0A1E42A2B83E}"/>
          </ac:grpSpMkLst>
        </pc:grpChg>
        <pc:grpChg chg="del">
          <ac:chgData name="Timo Mühlhaus" userId="1b6b3aba618dadac" providerId="LiveId" clId="{35BF354D-F53D-4911-AB91-B6201C43AD86}" dt="2021-06-11T13:09:12.554" v="2370" actId="478"/>
          <ac:grpSpMkLst>
            <pc:docMk/>
            <pc:sldMk cId="4194644632" sldId="685"/>
            <ac:grpSpMk id="656" creationId="{06026396-7DB2-4680-8A08-73384ECF690A}"/>
          </ac:grpSpMkLst>
        </pc:grpChg>
        <pc:grpChg chg="del">
          <ac:chgData name="Timo Mühlhaus" userId="1b6b3aba618dadac" providerId="LiveId" clId="{35BF354D-F53D-4911-AB91-B6201C43AD86}" dt="2021-06-11T13:09:18.424" v="2374" actId="478"/>
          <ac:grpSpMkLst>
            <pc:docMk/>
            <pc:sldMk cId="4194644632" sldId="685"/>
            <ac:grpSpMk id="687" creationId="{8869F80B-6A48-4970-AD44-CD39D144BE73}"/>
          </ac:grpSpMkLst>
        </pc:grp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492" creationId="{ACCAB760-B6D4-4F7C-859C-B381E9DBF054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498" creationId="{5BEE1468-336B-4949-B88D-073FCC830BC7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504" creationId="{16D80EE1-1800-43D8-A523-D19A7576F20A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505" creationId="{0374096F-07F8-4466-8897-38EBA2B344E2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512" creationId="{58A83A9B-16BC-411B-8D6C-6EE5A60A29A5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518" creationId="{44577213-414A-4888-BEFD-3BC72476327E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521" creationId="{712365F2-3FF5-40EE-B940-BF214B4738F2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529" creationId="{F7F846E0-C404-4A43-9789-79F805BDE241}"/>
          </ac:cxnSpMkLst>
        </pc:cxnChg>
        <pc:cxnChg chg="mod">
          <ac:chgData name="Timo Mühlhaus" userId="1b6b3aba618dadac" providerId="LiveId" clId="{35BF354D-F53D-4911-AB91-B6201C43AD86}" dt="2021-06-11T13:09:33.919" v="2382" actId="478"/>
          <ac:cxnSpMkLst>
            <pc:docMk/>
            <pc:sldMk cId="4194644632" sldId="685"/>
            <ac:cxnSpMk id="532" creationId="{D82B77CE-45EB-4ECB-822A-0D576E5C04D5}"/>
          </ac:cxnSpMkLst>
        </pc:cxnChg>
        <pc:cxnChg chg="mod">
          <ac:chgData name="Timo Mühlhaus" userId="1b6b3aba618dadac" providerId="LiveId" clId="{35BF354D-F53D-4911-AB91-B6201C43AD86}" dt="2021-06-11T13:09:18.424" v="2374" actId="478"/>
          <ac:cxnSpMkLst>
            <pc:docMk/>
            <pc:sldMk cId="4194644632" sldId="685"/>
            <ac:cxnSpMk id="703" creationId="{C80A8A4D-8EAC-4D39-80ED-8A4D9E2933F1}"/>
          </ac:cxnSpMkLst>
        </pc:cxnChg>
        <pc:cxnChg chg="mod">
          <ac:chgData name="Timo Mühlhaus" userId="1b6b3aba618dadac" providerId="LiveId" clId="{35BF354D-F53D-4911-AB91-B6201C43AD86}" dt="2021-06-11T13:09:18.424" v="2374" actId="478"/>
          <ac:cxnSpMkLst>
            <pc:docMk/>
            <pc:sldMk cId="4194644632" sldId="685"/>
            <ac:cxnSpMk id="712" creationId="{E180D78A-A4B7-4260-83DA-D71545CD7CD3}"/>
          </ac:cxnSpMkLst>
        </pc:cxnChg>
        <pc:cxnChg chg="mod">
          <ac:chgData name="Timo Mühlhaus" userId="1b6b3aba618dadac" providerId="LiveId" clId="{35BF354D-F53D-4911-AB91-B6201C43AD86}" dt="2021-06-11T13:09:18.424" v="2374" actId="478"/>
          <ac:cxnSpMkLst>
            <pc:docMk/>
            <pc:sldMk cId="4194644632" sldId="685"/>
            <ac:cxnSpMk id="721" creationId="{FB3223E1-EAB5-4D8D-BE7F-C0A753614643}"/>
          </ac:cxnSpMkLst>
        </pc:cxnChg>
      </pc:sldChg>
      <pc:sldChg chg="addSp delSp modSp new mod ord">
        <pc:chgData name="Timo Mühlhaus" userId="1b6b3aba618dadac" providerId="LiveId" clId="{35BF354D-F53D-4911-AB91-B6201C43AD86}" dt="2021-06-13T15:45:16.715" v="4021"/>
        <pc:sldMkLst>
          <pc:docMk/>
          <pc:sldMk cId="3398672578" sldId="686"/>
        </pc:sldMkLst>
        <pc:spChg chg="mod">
          <ac:chgData name="Timo Mühlhaus" userId="1b6b3aba618dadac" providerId="LiveId" clId="{35BF354D-F53D-4911-AB91-B6201C43AD86}" dt="2021-06-11T13:34:59.298" v="2491"/>
          <ac:spMkLst>
            <pc:docMk/>
            <pc:sldMk cId="3398672578" sldId="686"/>
            <ac:spMk id="2" creationId="{D270EED5-6091-4CD3-8C57-BADB66B44607}"/>
          </ac:spMkLst>
        </pc:spChg>
        <pc:spChg chg="del">
          <ac:chgData name="Timo Mühlhaus" userId="1b6b3aba618dadac" providerId="LiveId" clId="{35BF354D-F53D-4911-AB91-B6201C43AD86}" dt="2021-06-11T13:34:40.636" v="2486" actId="478"/>
          <ac:spMkLst>
            <pc:docMk/>
            <pc:sldMk cId="3398672578" sldId="686"/>
            <ac:spMk id="3" creationId="{D6AC2B47-57B7-4235-811D-15FE25AFB0B2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" creationId="{F7690F69-BC71-400D-A4D7-45499D5F4AC5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" creationId="{2D35C461-DBBB-4450-A081-B3CE1E221F19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8" creationId="{421A5079-A1F9-4C71-AB86-7BA939C9949D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9" creationId="{22F5E29A-4E3B-48C8-939C-8A85A0B57981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" creationId="{C250E2F0-C010-4920-89A4-098DACBD974B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1" creationId="{287C2FC9-53D9-4644-8971-EA826875105D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" creationId="{1CE20693-B93C-4D5F-B1BA-850903B72E48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" creationId="{D955152D-1346-47DF-8223-2C51FA4101DF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" creationId="{92D269D2-BE3B-4EB5-976B-AF7976E77DCB}"/>
          </ac:spMkLst>
        </pc:spChg>
        <pc:spChg chg="mod topLvl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" creationId="{D638CAF5-1D9B-4F35-B62F-ADBA4E00B96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" creationId="{9510016A-1AED-48CF-A602-462BB5A2272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" creationId="{B1BB8318-0955-4345-98C3-1CBA1F6C2FE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5" creationId="{F673891E-5F35-4DF1-99AC-485EE8B3706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6" creationId="{AD5036EE-7888-449B-AAC4-DA51F70B2B7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" creationId="{5166B1E5-7EA5-46DE-833D-6BFA221F625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" creationId="{6225B4B3-7D1E-4FA4-AAFF-C96C8F940F7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" creationId="{64F56E97-51FB-4597-B879-2446F646E0C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" creationId="{A68C3BC6-331D-4320-B42F-56930FC7BDD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" creationId="{8C42BD8B-584F-4E69-8BE3-5AB242DDBAA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" creationId="{4F705115-7A65-4ECC-BB52-BB612FBE022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" creationId="{3AE6C715-1FB1-4C31-BA13-BF26021A586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" creationId="{C7954537-6E74-4F56-8490-8E63EBF72C2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" creationId="{946063EF-23F3-44B0-A45E-8851AD8D61F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6" creationId="{B8F7DB9D-7553-44F1-AF88-A668DF6484B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61" creationId="{F53D3DCD-ECEC-402D-ABDB-BECCCD4F43D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64" creationId="{4670A5F4-8C8B-438D-8919-024CC0271F9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66" creationId="{E3F81B8F-5AFB-456F-A6B2-815436325EC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75" creationId="{CC4910F9-6693-4D1A-BCD8-F46FDCD6B71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76" creationId="{FF4341BE-8F2A-4272-8EAB-FF547589CA4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77" creationId="{322CC732-9531-420A-8E8D-74CB13214C0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78" creationId="{CC6E1B24-8684-4875-877D-A154B873D84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79" creationId="{7988D489-CD47-48FF-B2E2-66934221939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0" creationId="{888D7057-E3B5-4AB8-9EBB-6509B12709E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1" creationId="{DBE2B072-7E1E-4158-80F4-2D340413C77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2" creationId="{2858F052-0A2B-4336-8DFC-313BB333C59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3" creationId="{65166103-C23E-41A9-840B-17C99F51E25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4" creationId="{0E8214B2-1A61-4A3E-B262-2E8AD38FBD3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5" creationId="{EED18A8F-E250-4E7A-AEDF-641125DD66E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6" creationId="{7761ED38-4BD9-4CAF-9B81-A3B2DC2DC7A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7" creationId="{BD877390-70E9-4EE2-91E1-908EE4E48CA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8" creationId="{9D7D9211-AB0D-45F4-82B0-EA178B32CF8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89" creationId="{8F032477-7F1F-4413-BB9A-23A10A2A545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0" creationId="{99EE75D9-B334-4C2C-817D-D2D814CC98C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1" creationId="{AD945E1F-6C10-4534-9502-BB859283C14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2" creationId="{4BD260D9-CE4B-42B5-B423-135A8C7CDA8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3" creationId="{E8F7CDC7-9633-436F-AA74-826EFA85A39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4" creationId="{3BC0F0C2-33B9-4CB3-952E-26F5CF34A5D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5" creationId="{07B3D412-EFA5-43B3-91F3-36C5BEA6AC0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6" creationId="{68DCFDEA-DF61-4BDF-8BEE-553C8158CB0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7" creationId="{ED92747C-9904-4AE5-91E8-5E9DE6D3204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8" creationId="{514F92E5-ED79-461D-8C8B-20F14B35412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99" creationId="{E296EADF-0334-42A6-9477-404D2A91696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00" creationId="{3F8825F3-B3AB-4F06-A84C-B0D3AB4F344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01" creationId="{071189CA-3E79-4C44-9D95-43474591800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0" creationId="{BC60AE70-FA42-496A-984A-ECBF2613D84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1" creationId="{297F917C-C47C-40BC-BDC6-F11391B4958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2" creationId="{8125E2AF-2F68-4AE8-B615-15E885B196F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3" creationId="{A4E13570-6A0A-4134-A9C2-034D22E6A6D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4" creationId="{46C86C11-BF1A-42AA-9003-55344A9D430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5" creationId="{AD1A0C7C-2B76-4C29-A9C6-39BC98BD12A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6" creationId="{5860FB8B-CFBB-4D03-8B24-83457D70DC0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7" creationId="{EB93DF3D-F5DA-42AF-BD20-909C04FF79B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8" creationId="{C65485A5-492E-4D03-A275-8401CAD252D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19" creationId="{0C26C008-F7B4-47D6-8C0C-DA229136A63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0" creationId="{02894901-CCFC-4A40-98C0-27CA83955DE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1" creationId="{8D620173-EBD3-49C9-A462-0F310D37F56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2" creationId="{1FC9BC4B-2A66-4D53-B6DD-63AB6A0E5FA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3" creationId="{F1CE320D-69F1-4C02-BAA4-0D78D420509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4" creationId="{86D4BDC9-9152-4303-8A94-815E6799733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5" creationId="{033411EC-6D58-4600-B053-4188A309004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6" creationId="{5AA4ECC1-368D-4A73-BEF1-CA0EDC3915D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7" creationId="{30011033-67BA-438B-A05E-7233DEB6E02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8" creationId="{581C5B8C-6750-41E3-BAD1-2B9182C1F1C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29" creationId="{7948FA78-2D42-400C-94F6-22C891BC8DE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0" creationId="{8113FC22-BE4B-4C5C-B46C-EB7D939584A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1" creationId="{6FEE49D0-74E5-4E3C-A0AA-F329E96EDFC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2" creationId="{E8FA3CC0-1B31-4315-AAF7-665FCF61629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3" creationId="{039489F0-C7EF-4A84-B5E0-2922581C84C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4" creationId="{6E0D2A7A-CD27-42E7-A8B9-0D39C9AAFB0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5" creationId="{5998F792-73E0-4925-B03F-32AC1049348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6" creationId="{CD991F1C-83FE-4BE6-8D54-863A3B532CE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7" creationId="{DDD924DD-38F5-463B-B832-97998E9DE5F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39" creationId="{D86D04E3-7BE8-4211-B6B0-2886B79ADBE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40" creationId="{B77AFBA7-94C4-444C-99B7-D60335DB6FC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44" creationId="{A7221DE1-6740-40FF-96E4-1264797ABFE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45" creationId="{36BA0C6C-5C1D-4D61-BB3F-3BEFBFEA14F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48" creationId="{EDEA4CF3-CF4D-4AB3-9FCB-9EA5521D922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49" creationId="{E2C672A3-FE18-411F-9B1D-99DDF31E3E6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50" creationId="{07AD85C8-9936-4A42-B55C-1201783F207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51" creationId="{12AB5F4B-EE6A-47C9-AFC4-4684BF24CC2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54" creationId="{17D3271C-5D3C-4BC6-834D-07864957ABF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55" creationId="{393EDD6F-0F59-49CA-8C32-68062596AFD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56" creationId="{F0B078F6-3E8F-4F99-A7B1-20F56A814AB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57" creationId="{64686CE7-D659-4593-B355-5F6E8DFC8FD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0" creationId="{6F0BD5AB-8717-4B8C-915C-D0A66B84D4D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1" creationId="{1139B880-9159-4B47-A02A-29C7E393D67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2" creationId="{4D9F3749-8F25-4DCA-9616-A292860E7A1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3" creationId="{9E9D823C-F28E-44C1-9026-3AE9524F2E9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4" creationId="{982F840F-D857-48E6-9C43-5C94987F76A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5" creationId="{4A59D215-FE1E-444F-9962-4F30DB91B29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6" creationId="{E0DB04DE-296A-499C-987C-87AB8B2BEF7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7" creationId="{3A491859-AA17-445C-87B2-A3592D84419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68" creationId="{123DDA6F-D281-4E54-B340-BC1CB863281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1" creationId="{150802FA-3003-4A28-8434-048CA79C0AF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2" creationId="{A27F34B1-D92A-4092-A4FA-BF3797EC16D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3" creationId="{68D76469-07D7-45C0-B326-A6701375C0D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4" creationId="{38AAC4AB-4BCE-48E3-848C-50D9ACAD18F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5" creationId="{2677B6D1-0F98-49EB-9536-840727BAC17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6" creationId="{5F2DB5E0-2BA7-4F75-99BF-5D404C2AC58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7" creationId="{468EED8F-C7E0-4423-B4CB-F4BC5F7C01C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78" creationId="{99CC1F33-9A7C-4F3A-8432-A6789A17074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97" creationId="{894E0CE4-CEB0-4253-A97C-0846A6C8279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98" creationId="{713833DF-2F54-4073-8555-AD400D4B0A8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199" creationId="{D00CF250-DBF1-4CD6-B48B-74D93AF5F06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0" creationId="{33558A1F-78BA-4F9D-BD1C-C423970AD45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1" creationId="{CEA1FAEB-6189-401E-98D1-2F0375095A9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2" creationId="{FA0924F4-BDF6-4216-B29A-EAAB59842BE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3" creationId="{502A1656-1ACF-4191-8AD3-B089F70A4E0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6" creationId="{3C5C3A5F-E631-4A0D-A96C-3BB54B6D01B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7" creationId="{F0B2C47B-0C07-4252-8F32-4BC1C1E82B7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8" creationId="{314C5973-C847-4AB0-8FA2-0C86BE97525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09" creationId="{BD81F302-39EB-4F74-AEE5-B6498C7AD67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12" creationId="{592CE994-7539-4EA8-A49B-BCF368BA2B5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13" creationId="{C48AE52F-5463-44F1-9DF0-690DCE65A36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14" creationId="{7760905A-2DA1-4F7A-B477-D95E5BC811C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15" creationId="{CE7EB4AB-518F-4994-86D4-4B7ACBBD2B4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19" creationId="{2D85DF93-2854-4C82-972A-B4ED28BBCD4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0" creationId="{C5BFE277-98F0-4C7B-B6A5-141D386E98C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1" creationId="{23E792B5-2EBC-412B-9890-7E01FF4CEC4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2" creationId="{22612FBA-EB89-41D7-A414-C9CE2ACAC0C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3" creationId="{45B3D140-9BA8-440C-9104-926279F8A41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6" creationId="{87189195-A76A-4AA2-B69D-2A1802AAA26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7" creationId="{D6D9E5BF-9835-4847-87B2-B12EFBB3BDC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8" creationId="{826300DB-8813-4E82-B361-1A90380BDA7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29" creationId="{57CD9CC5-7A45-467F-8425-67654DB5C70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2" creationId="{431ECA0C-F450-4B80-B210-7CB50DF309B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4" creationId="{57139957-74C0-493D-A952-FE996700F8D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5" creationId="{15087192-2871-47A7-BA77-964F3AA90E5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6" creationId="{A647A612-1783-4405-9FD5-370CF9F7BBA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7" creationId="{9BC098B7-BDCC-4663-8EA0-BA651AD6E67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8" creationId="{768DBA78-2317-42EC-BE28-A3D565BF3F0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39" creationId="{BA2A4464-0FD7-4ED0-9B51-17F9D45FB9B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0" creationId="{496A50D5-3F07-44C7-976C-CF5A18DF217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3" creationId="{14A06009-8DC0-4B44-AF96-7BDFA017B07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5" creationId="{2C97C2C7-546B-4375-9680-D077484E141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6" creationId="{DC8C0F91-CA8B-462D-AB22-04370189FBE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7" creationId="{DBC9DA65-0BE0-4601-AC65-2FF73187163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8" creationId="{3A79C857-F50D-4028-ADEF-102F78E9433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49" creationId="{CD6B9577-58A7-494B-BF22-4558FFF413D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0" creationId="{F4525F3A-28D6-48A2-9FAE-0C8B492890E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2" creationId="{562D492E-C90F-4DB9-9134-E6B0EF1CD49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3" creationId="{7CF32AEF-8FE6-400F-8870-97ECEBD08EE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4" creationId="{06382D8D-DFC6-4E6C-91BD-19D7DCDFCC1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5" creationId="{EE9FEB6B-8308-4863-9035-BD05507BB60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6" creationId="{198C98BE-90DC-4364-A6A9-6D65806C8C0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7" creationId="{A881EB9B-9639-4F6C-B991-8ECB0D655B4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8" creationId="{33DD98D4-38C3-4034-ACFB-EA270EAE50D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59" creationId="{4098F726-925E-4B44-89A8-F67501D1D77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0" creationId="{75CCD5DA-1849-435C-951D-73C4E022FFF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1" creationId="{CBA996E8-4A21-4CC5-A680-5E578025CA3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2" creationId="{AC50C07B-C653-4CEA-8446-01552982BFA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3" creationId="{D92B5355-403D-4965-B72A-329C3C3B179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4" creationId="{72DD6270-6346-4B5A-AE72-6C8C800243E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6" creationId="{AFAB218B-F145-4473-B4CC-BC546F7AFC2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7" creationId="{A123B41E-0BB8-4252-83FE-609EA6712A8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69" creationId="{6AF1994C-574B-4B12-8372-A4E22A4ECF2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0" creationId="{52840BDA-1AEC-43A4-9F84-B39E194C70C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1" creationId="{875499EA-2506-4F63-8D0A-9FDD6F0AD34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2" creationId="{99CB1999-86E6-45DC-8BEF-151242E7CFD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3" creationId="{4138B669-5843-47D3-8B82-40B37FD5327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4" creationId="{FD7CFC2C-8BBC-4E84-B49B-0371D523329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5" creationId="{33F6143C-71D2-4969-9B59-04B151F986C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6" creationId="{DE1ACD3B-710C-435D-AA9B-25FCE6FC9A1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7" creationId="{965E46AE-5193-466C-B028-462F33581F8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8" creationId="{A0C53AE5-FD00-46E0-9149-C53F608880A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79" creationId="{97A540C9-BC2F-4E4D-9588-A1863EA0ABD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81" creationId="{AE3E1784-7C41-4187-8D5A-9FC80379291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82" creationId="{961A438D-DC3C-4232-A5B4-6FF53B07AF5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83" creationId="{BE01C6AA-6DC7-45C1-A64E-E690CC1259A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84" creationId="{18EA76AB-9F3C-43ED-92BC-D6FF2105BC1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87" creationId="{58076113-9454-4B8D-ABA7-8B621300974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88" creationId="{07E42DBE-F9B6-4CDB-910F-E88798A6FAE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90" creationId="{B2E33D41-3C60-4648-A1C3-0F8806C7002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91" creationId="{193740B2-34F4-4183-B76A-91E3CF51FE4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92" creationId="{908099A2-6B49-4B5E-B2ED-D340F4E7E64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293" creationId="{7C19D1CA-B508-48C5-865E-1B8D72BB235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0" creationId="{C255A97A-2AFD-42F2-BA23-7A8F5D72C52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1" creationId="{B5065AC8-69E0-4DA3-BD49-6F3334A7475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2" creationId="{F1817741-0598-4E4A-8229-938180A0DB8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3" creationId="{C7E03696-4518-4EB5-A997-6F7035E528A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4" creationId="{7CB4A834-3A89-4D17-8E6D-FF9B492F567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5" creationId="{C18F71B4-7F2D-45F8-A2CC-9FA17FAB02B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6" creationId="{F8AC977C-2FB0-4466-80FD-0E34B2CA2BD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7" creationId="{835C06CB-3ECE-45CF-A1A1-9B04CBAE8DB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8" creationId="{F4112EB4-0621-4F0D-B52E-9E4311084AE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09" creationId="{9AFA0BC5-FC08-450A-9522-E492DF847AA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10" creationId="{3929329E-7708-4DFB-A351-DD63C2E9F3F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11" creationId="{5B946B6A-6C57-4732-839B-5DE2AE40033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13" creationId="{C196DF4F-D955-4D09-98C1-55BABDF68F0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14" creationId="{B591AB0C-1937-4EC3-B1F5-F058162CCBC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16" creationId="{0EA458C0-86CD-4A09-BB4F-0D7102373D8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18" creationId="{DFE18F7C-F808-4136-AEE0-D542F8B3EE0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0" creationId="{65C44359-E919-49EB-B79F-F6FA1EAA4C2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1" creationId="{A630F4B3-CBBA-4D80-8BEA-B1D6FA23D72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2" creationId="{82DFE48C-22E0-406E-BB10-373AACBD49C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3" creationId="{E2887E1C-1A40-4CC6-A40B-B0F519BA924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4" creationId="{9C3022A8-1AA7-4E21-8C1B-947DEE465CB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6" creationId="{AF1B9A49-01C5-4B2B-8F24-50232932F58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7" creationId="{CBDE7601-79E4-438A-85E7-B1DD578CC39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8" creationId="{058561B9-9BE7-4574-B255-B42154846D7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29" creationId="{00124425-4E67-4E37-931C-8F380CA8112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1" creationId="{48EE210A-18AB-4DC1-8DD3-05D9393C3B3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3" creationId="{CBA51F5B-DA50-4606-A8E9-77EF9F05197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4" creationId="{CE422127-138B-4C86-ADFC-9967A0571E7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5" creationId="{66A684AE-47BF-4EEA-93F6-079529692F2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6" creationId="{01DF3307-DCD1-4F30-9237-7F0BD0A2630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7" creationId="{B4E50B6D-199F-4541-A6C3-2BE59504B05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8" creationId="{7038BCE5-05EB-48C6-BBBD-85EA5F9E942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39" creationId="{C84284AB-2188-4355-86DC-E702A92193D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0" creationId="{50C3C604-4F23-459B-8DE3-A9DEA5E0075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1" creationId="{5A1D1C98-EFC2-4C13-BA11-16D5C368839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2" creationId="{0FE393BA-F78F-42C7-A825-C21EDD017A2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3" creationId="{D3EF86AF-47D6-4064-ADEC-7FEEFFB720A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4" creationId="{D6622776-1B0F-4081-A47C-B97B95857A8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5" creationId="{EC005999-7DA6-409E-BF3E-20E1266DD6A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6" creationId="{D412ED0E-E2E8-42F1-8A69-B489D89C2B4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8" creationId="{D6CF1D87-A1A6-4CFC-9F9A-B9611DB7128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49" creationId="{88F4FA79-E208-4479-AB08-56473F75A22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55" creationId="{CE501464-D7DC-4B8A-8427-238640AA26B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56" creationId="{117829E6-6E99-466D-9D8E-9AF30349E37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65" creationId="{2F63AB16-8978-4E14-A938-AE037CE923E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66" creationId="{D223B3C5-3DCF-4627-931F-994B933008E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67" creationId="{FED16974-1E84-47F3-999F-B5123B11A9F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68" creationId="{6C40B8E2-4173-4F4D-ADD5-2C1A8DCE6A5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69" creationId="{C6902546-858C-4DB4-8DDA-2D30D69DC47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0" creationId="{8A093B82-7859-461B-A82D-DD444FFFF82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1" creationId="{16CA5F81-AB66-4F16-9273-61CC478D2B6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2" creationId="{CBECBF04-E493-4AE9-B8A3-B6EE18D033E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3" creationId="{638DD5BB-865A-4474-B77D-421E0E9075E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4" creationId="{781176A5-EC2B-43C3-BC36-2164E0BD7B1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5" creationId="{FD50BA05-C3B3-4C84-A2D0-59E1122812E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6" creationId="{29B7C47F-6DD9-413C-BFAF-244EBF8947D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7" creationId="{F894F8D8-426B-4DC4-9B78-030DD7F8FA6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8" creationId="{A064553B-2611-48D6-8A3A-1B03BF5BFA9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79" creationId="{963A8F12-C840-41DC-A73A-EC4F9B076F6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0" creationId="{46784FE2-8089-463F-9EFB-1A6B6D9A261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1" creationId="{3688B5DF-C5EB-4710-AF6B-EE7D05769AA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2" creationId="{A4F321EB-5920-4E2A-A094-5DB80DDA767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3" creationId="{E895B586-9D7C-4223-BC29-DAD16A44BCB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4" creationId="{6BF76E11-F89C-4E7A-B342-1F3CDB583D2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5" creationId="{1C55D741-D7EF-42F3-A9E7-E5F646D111E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6" creationId="{54DD60CF-3A57-443B-908C-C4ED36A8628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7" creationId="{9BADFAE5-585F-4018-8279-A847AD2427F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8" creationId="{D3D9E301-6480-4FD0-A8E0-A5E4F9DE55D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89" creationId="{582A5691-1485-4C3D-8A3C-E137A536E9C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0" creationId="{2757C638-07D5-401B-979B-561756AAA0F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1" creationId="{9DFF7115-3EE2-4141-8BC6-E0AC9548B69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2" creationId="{8019A1D4-6417-4F29-B90D-3DC063EBB16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3" creationId="{B2A36A04-3DC0-4C00-B313-F9A48D35FBB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4" creationId="{0CD4D743-9624-43E0-8916-3B886131E17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5" creationId="{B324B4EF-76CE-4642-9FCD-80A6DB355BB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6" creationId="{F4D6AFFC-5E73-4A4A-BEF8-7AFB8598CA7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7" creationId="{94BE3879-7F94-460C-9F62-3FEB2C3F469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8" creationId="{6A1EBB42-A11B-4B7D-878E-CD64A2DC6EB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399" creationId="{BE27C76E-98AF-4053-BE91-E3ABA7CEEE1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0" creationId="{259F4A66-3408-4F3B-8CFE-2B4244F0405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1" creationId="{4803C364-31AF-4BF3-B893-62E688FB61B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2" creationId="{18C25E8B-B194-48DB-A4D0-869FE7A561E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3" creationId="{7D6B3DBA-835B-4244-ACF6-2646FE9DF65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4" creationId="{9824735B-D3D5-4CA5-8076-D97F935D5FD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5" creationId="{01A81390-17F0-4C5A-BBCE-02DB6A166BC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6" creationId="{2AA7D79B-A7DC-40DF-8DBF-2CFD157DAC4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7" creationId="{6402735A-76F6-4844-817F-449B4128452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8" creationId="{49B9EDA1-8713-487A-A9C5-40E86B6A8E9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09" creationId="{8BEBA3F4-DC62-4381-B3DD-5F4DB10E13E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0" creationId="{25D2F044-6700-49EA-B874-12E1A9F7660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1" creationId="{75DEA37A-21F2-42E5-ACA9-1F4B3EBF843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2" creationId="{E38BBF2B-B32E-4125-8B65-C90E4C85907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3" creationId="{953D65FD-CA93-4026-BB42-9A98AC5478F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4" creationId="{9F44A406-F6F0-4DBF-AB56-5072D247A74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5" creationId="{8024C343-4C8D-4363-85C5-FFF6905D799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6" creationId="{881D6081-A1CE-49FE-93D7-55D7A4EA2C8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7" creationId="{9CC87A48-0A73-4768-9B62-AE082A0773B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8" creationId="{F266234B-311D-48D3-94C8-0DC719302FD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19" creationId="{CBBAB927-E0EB-4F68-8435-C77F628486D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0" creationId="{8DAB231A-E74F-4A6E-90EF-D11F467E29F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1" creationId="{342F64FE-DA05-4196-B7DF-BC2B1B3A1E0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2" creationId="{65BEDBB4-26B8-490B-8C07-7958EBEFBC9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3" creationId="{4C36F21D-6D08-4BFC-BE5B-A7E414D1234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4" creationId="{A365EAC9-7F10-4D35-94F3-B0F8A9C5FC8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5" creationId="{713DE35D-2A4A-4DB0-AE05-8DF0E1794C5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6" creationId="{A1B49E17-6637-4F64-B8F7-41DBBE62E8A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7" creationId="{D40811C6-DAC1-48D1-937B-BD004E6B33C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8" creationId="{2A024C6D-9254-4AB1-A38A-AD2CB12E90D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29" creationId="{C8419252-CB4F-49D9-BB62-4F52ACD7B88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0" creationId="{FFC0F4BE-2027-4406-8A54-7CA910777A0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1" creationId="{4B5F0828-4D5C-41E6-9E62-30D2965DF4F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2" creationId="{22EFBBC6-28B2-485F-94CE-F028328F676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3" creationId="{3EB10D5F-AB8F-4505-AAE4-996EDB25217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4" creationId="{8F018CB7-98FC-4AA2-829F-9965AA8957E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5" creationId="{3B8822E3-0512-4660-905D-AAA92D9AEFC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6" creationId="{6BCBE31E-34A1-437B-BC8B-CB331252EFC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7" creationId="{8C8AE4D9-5C55-4CBD-9FE6-CA08DF067B8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38" creationId="{88EB52F1-DAEF-4673-8852-180C4AC57DB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3" creationId="{F7B0FB04-7A8E-49FA-952D-08440A5FE5A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4" creationId="{0DE4F848-77D8-4936-9694-C4458B4E493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5" creationId="{2437C209-2BB2-4722-BCEA-3606F589FF5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6" creationId="{964B10B7-6DCF-4E6A-9A13-E14FD71E6E9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7" creationId="{A608277C-C31A-4120-9A96-7560A0F2EF0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8" creationId="{EDD113AB-7FD6-49AC-BC80-302BF569A62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49" creationId="{442F1406-F70C-4D32-94B2-BF92CB5A324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0" creationId="{1FA3EE4A-B09C-458A-8305-49D5E2FC80F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1" creationId="{02CE8B45-875A-4BE7-B763-9B8D5706886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2" creationId="{95B1C438-7478-409B-BD09-41AF2ED6E5D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3" creationId="{450D2E70-1EB8-4EB0-94ED-2CC0DFC17C9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4" creationId="{3D1BA133-D821-4590-97A3-E41462CE0B0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5" creationId="{DC3B0F65-A819-4D71-9FEC-3C9A4A847A6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6" creationId="{F1DBD7A1-3024-4B51-9B3F-89372ECAAB1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7" creationId="{19DC2E4C-78B1-4121-B051-D57FBA34272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8" creationId="{FD0D43AE-1E43-4BCE-AB06-C66A8746505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59" creationId="{F17C1B16-4EFE-4593-98FB-8E90903403C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0" creationId="{B03AC854-F9C9-4166-BEC6-268D80D9FB4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1" creationId="{7205AD12-C084-47FE-BBD7-55DE6407A0B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2" creationId="{DDAF4B4E-E3D2-4FF7-93BE-CC410AFE180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3" creationId="{1D1EC637-E942-4FC1-AC6E-9042161A384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4" creationId="{9A733997-F83D-4177-AB7F-8A615B9BE1F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5" creationId="{4DE16277-B6B2-422F-AEF7-6B37AA3BD43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6" creationId="{C8EAA453-F27A-4369-8D56-DD50075F17D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7" creationId="{13D59462-A8E8-426E-A478-E27C831BB4F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8" creationId="{310BAB55-2830-46EF-9B3A-9ECC51E98DD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69" creationId="{E4D54A6F-A002-4651-BDC1-6F748EC3538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0" creationId="{750AFCC4-7E1F-4BA2-BDFE-38D6FB7E258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1" creationId="{516B00AA-716C-4E9C-86F4-97585CF66AC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2" creationId="{BF934B0C-3845-45EF-9770-EE6266A7CF3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3" creationId="{4EF74DDD-45C7-42BB-A8C4-68DF5C453C6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4" creationId="{B08DCFAC-CC3D-430C-B853-B8A03A6F864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5" creationId="{FD334ABD-1179-41E1-AE56-BD565187F31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6" creationId="{E8AD2A52-817C-4687-A682-20BEFC53D7D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7" creationId="{C227FA4C-A903-4519-B7E9-8E05AE8040F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8" creationId="{369314C0-A4B6-4C9F-8781-F97630C7BFD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79" creationId="{7857DADB-3195-46C4-98C7-452F0716998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0" creationId="{5FA657EB-2FF3-4BB7-8A61-4E147488F5E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1" creationId="{2EA45FF7-4B02-413F-AE8D-632D8BA4C6E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2" creationId="{D382C5E3-549A-483B-8F28-1E957EE23EF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3" creationId="{4A345A6D-EBCF-47C9-9E3F-DE093A621EF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4" creationId="{7B014295-424F-40BA-857D-55798E7C0F4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5" creationId="{C5143171-8067-46AA-A48E-0277D5DCFD0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6" creationId="{33A189DA-12F9-436B-9189-AE5FEC6721E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7" creationId="{F23DDA7E-CB0B-4D2A-9573-1EB00BE7620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8" creationId="{A9F6CD85-39D6-4932-834E-73807D34979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89" creationId="{B9AA9B1F-767A-43C1-A3CC-D848D46CB17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0" creationId="{2088357E-3F4A-48EF-B8A6-02DA6519A5B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1" creationId="{97A1D928-EBE4-4B45-88E9-0CB84D5A5D9D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2" creationId="{146E1786-28E8-4ED2-9BD8-391CC35C73E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3" creationId="{E1B7206A-2C83-4B41-A0F2-A39E61A9CE4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4" creationId="{DA353B4E-142E-4C9D-8845-EBFE16F81D6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5" creationId="{F974EB82-C812-4CAF-B612-01E7EE5CBDA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6" creationId="{3721C754-8E11-4C3B-B3F1-5E40C8010E4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7" creationId="{A42BA7D1-7BE2-4C5A-9E32-7E8DA5A5BF4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8" creationId="{CA11ADFE-FEB0-42D1-AEA7-4819FEB036B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499" creationId="{D2FB5A08-B087-4B1C-A8A4-F593585E312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0" creationId="{E9AF83BF-C772-4C5E-9E67-6ACCCADD1E4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1" creationId="{7177BCB0-C297-4BA8-B3C9-E4169C295E4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2" creationId="{C1B0B660-A112-4CF1-8F2F-6CAB5BF92A4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3" creationId="{D50825F1-BBC2-4CB2-B2C4-EC8AF9816490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4" creationId="{6BE573D8-459C-4114-B44B-41B9700753F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5" creationId="{98DECCA3-8F36-4C3D-BEEF-8DEEE5CA545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6" creationId="{289A31CD-1430-4F1D-80DF-F07D1D3ED90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7" creationId="{2FECDC27-4F03-4838-8AD3-116531C671A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8" creationId="{6EC81C2C-5D4B-4B89-A694-3B28EFB7C36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09" creationId="{EAD24803-4325-47B2-8E6D-E3BC3812CE1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0" creationId="{86D3C54C-B2E7-4C14-A64B-C7A3AA89C96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1" creationId="{28DB5F59-7A01-4D13-B3D3-2C57D87B6F7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2" creationId="{1969D093-F599-4446-ABBC-B45821BE006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3" creationId="{A7B623B5-EFAA-4B0A-95E0-279F95526EA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4" creationId="{0D7FFA1E-EF49-4DC2-A391-FCC8508E29E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5" creationId="{A2B76C3B-8473-4ED6-B35B-27E79FB5B28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6" creationId="{15623097-59F8-45A1-BF2E-FA37DEA3EED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7" creationId="{4C2B0C07-9332-4043-BA5E-194931D1561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8" creationId="{F9F29D2B-69C6-4902-A56A-D0DFF3D78CF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19" creationId="{F5133360-B297-42B3-87CF-7BE29A160AA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0" creationId="{85752955-F0D3-446E-92E8-903F784DEA1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1" creationId="{4E6D2BF4-58C5-4CAE-821D-D24B7E343D5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2" creationId="{66BAD12F-6948-4E17-8ED7-E07F3D0A826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3" creationId="{0BEECEC1-2479-4D86-8551-2550DF1B3A2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4" creationId="{0B0E2B3D-B11A-4EBE-9046-02149BC0A1D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5" creationId="{F6335320-C489-486E-BC2A-09AF4EEAEAC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6" creationId="{EF4FFF4A-4630-4243-813C-0CCC23ADD44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7" creationId="{EFCC73F4-AEC4-4E91-9F15-05D53981328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8" creationId="{BD2A3479-4885-4233-AA82-5B02E151B896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29" creationId="{DEEE7A01-2A73-44FD-9B97-3C7034A7DC18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1" creationId="{CE20B89E-04AE-4F3A-9674-398F086F48B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2" creationId="{C8D458D1-C0BA-4C71-B300-BF07362EA33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5" creationId="{BFB0FF16-43D3-44E6-A6F8-571D7F8EBFA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6" creationId="{AC2FF3C3-D1B0-4580-87CC-1B53FF1E9E1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7" creationId="{CF4D9746-FC44-45C0-9B6A-46AA7FAEAF9C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8" creationId="{9C2ED4EB-22F5-49FE-884C-86925645EE6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39" creationId="{ECABE456-2E54-4D1D-BA63-131E0762A423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0" creationId="{3F6CD07A-D7DB-4C93-A8D7-726E5FA5389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1" creationId="{16ED421B-82B7-4B03-A22D-801D46570B3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2" creationId="{ED577C25-424F-43C3-A2DC-2DB0FACC5EC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3" creationId="{268FC9FD-989B-4346-B0CE-5A897EA706E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4" creationId="{C124CFC2-04AB-4121-AC4D-0F74414BB58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5" creationId="{B23FD9D5-38B1-41D1-AA61-FEA21718914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6" creationId="{4C1D908A-109F-4249-970F-6D5DA210A1F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7" creationId="{587E38B1-6648-46B6-B5DF-84A0E76C23A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8" creationId="{DD983892-0127-4D28-B7D5-E8817828BA3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49" creationId="{C665EA0D-02CB-4D11-B041-170BBCD86D7B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0" creationId="{B5731FFC-3163-420D-8687-5E2DDF92757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1" creationId="{830F5CD6-3A78-4C16-8A66-4F4FF40FF592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2" creationId="{B2575289-71B3-4E07-A1D4-F3FC10EC7709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3" creationId="{36DC949C-1120-4329-852C-26373B06E8B5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4" creationId="{789F82D4-4709-429A-A466-0FA13DA4084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5" creationId="{E432C783-C2B4-4B7F-A6EE-67F69D19391F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6" creationId="{F2631623-0130-439A-94B0-091929E527A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7" creationId="{4CE08C13-20C4-4A51-85E0-CA776FFC6657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8" creationId="{C175E88B-A340-4306-B529-C804A6925C24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59" creationId="{C42B7C24-FF47-4ACE-8E66-202AA9D03D1E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60" creationId="{E456191F-881D-4778-B113-19A50668DEC1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61" creationId="{5B3054F1-E159-4D1F-BB38-CD0340A5CDD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62" creationId="{BAA25A3B-4AEE-47A7-AB23-85D3726BA10A}"/>
          </ac:spMkLst>
        </pc:spChg>
        <pc:spChg chg="mod">
          <ac:chgData name="Timo Mühlhaus" userId="1b6b3aba618dadac" providerId="LiveId" clId="{35BF354D-F53D-4911-AB91-B6201C43AD86}" dt="2021-06-11T13:36:45.899" v="2622" actId="1036"/>
          <ac:spMkLst>
            <pc:docMk/>
            <pc:sldMk cId="3398672578" sldId="686"/>
            <ac:spMk id="563" creationId="{372D2A4E-0851-4E4D-A3E3-FE8729508A55}"/>
          </ac:spMkLst>
        </pc:spChg>
        <pc:spChg chg="add mod">
          <ac:chgData name="Timo Mühlhaus" userId="1b6b3aba618dadac" providerId="LiveId" clId="{35BF354D-F53D-4911-AB91-B6201C43AD86}" dt="2021-06-13T13:08:45.749" v="3775"/>
          <ac:spMkLst>
            <pc:docMk/>
            <pc:sldMk cId="3398672578" sldId="686"/>
            <ac:spMk id="564" creationId="{A3A5D7B8-677C-49E2-A8CF-5F7FA2CECAF2}"/>
          </ac:spMkLst>
        </pc:spChg>
        <pc:grpChg chg="add del mod">
          <ac:chgData name="Timo Mühlhaus" userId="1b6b3aba618dadac" providerId="LiveId" clId="{35BF354D-F53D-4911-AB91-B6201C43AD86}" dt="2021-06-11T13:35:15.441" v="2503" actId="165"/>
          <ac:grpSpMkLst>
            <pc:docMk/>
            <pc:sldMk cId="3398672578" sldId="686"/>
            <ac:grpSpMk id="4" creationId="{F37E46C6-531C-41FB-9674-37A6CC6E9CC7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5" creationId="{176C521F-8FB2-4CE3-8A6E-100962BBE311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" creationId="{ADA3CCE9-5326-48D2-A0A2-6E75AB4CE7FD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7" creationId="{827EF282-3F10-486F-AB58-335592AB8C17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8" creationId="{633D8761-7BED-4C83-B02E-49657F0C426B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9" creationId="{7169EF53-A41C-4C46-8D82-959DB5C3F934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" creationId="{7D3A7EE3-FE13-4FB5-AF5F-C6155DA607DB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1" creationId="{555D0DE5-F428-48DC-A0BF-150B2A3F736B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2" creationId="{88302637-F9B3-4F42-A1B7-B8E90193153A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3" creationId="{1C488715-B555-4A2B-A22A-E7477E9467F0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4" creationId="{09542FEA-E68C-412D-BF6B-335E43D5EE1A}"/>
          </ac:grpSpMkLst>
        </pc:grpChg>
        <pc:grpChg chg="mod topLvl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5" creationId="{402834CC-8D92-4F44-B4B4-071C2DB061C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8" creationId="{B6AABB36-DC71-4A64-A3B5-939D5B84540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9" creationId="{D6954110-F8C1-4435-B741-7650064F8CBD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0" creationId="{0DD092B3-0807-4495-9E1C-C1E4AE17DBD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1" creationId="{451E0586-467C-417D-91E1-922EFF153E15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2" creationId="{327BD8A1-C89E-44A4-A5AF-3D784ADACCB2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3" creationId="{DECFD1E1-760A-4AB9-8AB8-6BBB659187E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4" creationId="{EE511081-9D18-43D0-B8AD-BF746E5FD04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42" creationId="{43877F22-B207-4E3D-BC73-79A1EE4EBCFE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43" creationId="{C694C91E-6B06-44CE-8ACB-7492FDA92EB8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51" creationId="{0EE4082F-BC53-4069-882B-A2637DE874E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52" creationId="{747FF1EE-6817-4103-8AAA-B22A2D630E58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0" creationId="{BF11406B-3F3A-4EA9-8A98-B0B44675147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2" creationId="{BDA03D07-FBFF-4C13-9A4A-B24EB1D73E9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3" creationId="{086A4F95-23C3-4ECA-967F-CFFFE59068F1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5" creationId="{2564CD5C-4EE6-4523-93EB-88B5FB4DE99B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7" creationId="{A677A95C-7632-4A84-B444-41EF29BE491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8" creationId="{0E00E5A2-72C4-4814-A18A-D083ED6C3E1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69" creationId="{951BCBA1-4A12-4475-A56C-9775A61EB10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70" creationId="{B1E0CE4E-367A-48E0-BCCA-561FBC95EBD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71" creationId="{5D9E7412-24C5-4A4D-8182-C62D98E37EBB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72" creationId="{AA704097-88E3-4E50-86E1-A1DF2D2F9792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73" creationId="{30530C25-B493-41B4-88EE-B1DAF2C92C64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74" creationId="{565F2027-BE1D-4EB9-9A4C-8CA438478695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2" creationId="{5FE370EB-B225-4B64-8D2A-A0FDCFA0BFB7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3" creationId="{F2EE4DBA-B542-4379-AD70-9D921DAFDC4E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4" creationId="{2E240BBE-72FF-4309-85B5-41BE8002FCC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5" creationId="{63451720-2AEB-48E3-9E33-6F10C78F1BA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6" creationId="{2DAC298F-5126-4B4F-A72E-403DAD385A1E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7" creationId="{466A6E23-CED3-467C-8752-4598B1DBB444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8" creationId="{70F07C15-A990-4EAE-923C-75EA55530CB1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09" creationId="{A70B6163-D96B-4BB5-96E0-0136D278277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38" creationId="{DAFEAD23-E366-4D8E-B4C5-6B22002BACE1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41" creationId="{137F11B7-759E-4DDA-9DAC-2D762EFF19D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42" creationId="{2653C3A6-1BCB-4163-B8C9-385CCEF3E849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43" creationId="{13075BF2-E4D4-415C-80AB-53332A76BC34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47" creationId="{5319771C-698E-4087-A2DF-ED008FCBE7C2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53" creationId="{6C4A47FD-FBF8-40F3-9FA7-B1E28C23B672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59" creationId="{773A153A-B7F6-476A-9CAC-B314A4562A68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69" creationId="{80EDF9ED-7216-488D-BC26-0F0DFA3BAC1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70" creationId="{3DEC71EA-CD3A-4687-B37E-B1EC1FB407A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86" creationId="{98800688-E8EB-43A7-8390-6D65F6B769AB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87" creationId="{4002EF91-77C1-4BF8-A4E6-DD642710FDC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88" creationId="{0973EA77-EAAF-4F78-8DBB-9813151C349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89" creationId="{7C690392-1E20-42D4-A133-D08235BFE207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90" creationId="{5C34FDC5-9EBA-4168-BF60-350E8856028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91" creationId="{609A2591-F969-4DB9-BDAD-CF4DB3AE911D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92" creationId="{AEA38DF2-DE2B-4C15-B1B7-E3F92B3BFEC7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93" creationId="{2402ED55-06E0-43BB-8E53-8A5ECED8BE54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94" creationId="{0DABE82C-7FEA-4BF6-8C07-23AD4FBF7307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95" creationId="{D760C655-3835-401A-8818-196748C2309D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196" creationId="{A1A7FE76-E3D1-4E62-BD94-0C5C75F8F5B5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05" creationId="{D3F2896B-028D-4F5B-A23D-C1E6C17811C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11" creationId="{A0FCAE6E-9813-43D3-ADFD-2685ACD55ACB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18" creationId="{B1B18E61-0C0C-43BB-96CF-3823D7368404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25" creationId="{111958B0-3C90-404B-90FC-60CA9ED8D9C5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31" creationId="{114CF720-F91B-46D6-8FA9-3ADFD4C795D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42" creationId="{FC68CFAC-AB22-465C-B402-348D55EFC992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51" creationId="{EDB18767-DA36-4CF6-B2DB-79C0B1AB2F4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65" creationId="{28094CDC-00E3-4FCD-973B-188FEB5BA4E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68" creationId="{8CAFABD9-2838-46C0-8A43-AEB4271824B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80" creationId="{C7B7E0CC-3CC9-4A46-B43B-1AAC0169A8FE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85" creationId="{F308D359-9473-47DC-9D68-BEAB1FA6DBBB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86" creationId="{FF6916BC-3677-47BD-8E7F-8202DDA1204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89" creationId="{1FB8659D-2207-4E48-BE44-8048E573F71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94" creationId="{85C39E07-DD87-4448-9170-5505A235913E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95" creationId="{EF17BC05-9701-41C4-84DA-478C523A1CF2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96" creationId="{24A62594-965E-48BE-8FB3-8831BB45B53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97" creationId="{1B09735A-726E-41B4-92C8-6565DA257BC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98" creationId="{67A67D7E-11EC-4EDE-B5DE-D76A59D68597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299" creationId="{C13AFAE5-E40C-406B-9441-5E7BFAB9F5AE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12" creationId="{4C11D1A5-AE5D-400B-BB3D-7738B07165B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15" creationId="{7639D62D-1B86-4A0F-AFCE-DFA8B061332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17" creationId="{FC782882-4280-431E-AAC7-80BB0F93401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19" creationId="{849E4B55-9899-499F-BED3-AE4C25DA656D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25" creationId="{56D8ADCE-FACC-4169-ADA7-ED2965CA9566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30" creationId="{09BA9F9E-3AA6-42F7-88F5-574DAA65D151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32" creationId="{8AC4C055-D909-4F74-86B7-5A19A811A9B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47" creationId="{BC45C098-65A6-4049-9A1C-E6674B23C46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50" creationId="{955D8E2D-49AB-4435-BFBE-A4D1C8EB34A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51" creationId="{7A6761E4-C2D8-4E6A-8CAB-38EE8174A022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52" creationId="{FB15E831-A571-43DD-879F-D226961487E1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53" creationId="{1269EF4E-5BD8-44DE-B6D4-A89DF26B0914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54" creationId="{D3A32ACB-BBFB-41A7-95E3-797BB6FF05B6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57" creationId="{6A5E3CD1-015C-422A-9906-11B37063BC5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58" creationId="{BE7D3BFB-AFFE-4A26-974A-DB8A0563AB6C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61" creationId="{C49BDFBA-03EB-418C-A6F3-BBA225BBBEA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62" creationId="{A7BF0439-ADB1-481C-8F1B-C0CA85FB9CD5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63" creationId="{6961358A-773C-4FCF-AA73-9CED7D9713AE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364" creationId="{40AAC9B6-C836-4A42-8323-303B5B52F1C3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439" creationId="{E9B770EF-F8AE-4D56-A652-A964B2E0226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440" creationId="{AA353040-5E57-4553-BA37-30C17D1ED18F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441" creationId="{8A1E095E-4D0D-4576-8882-EA6767C6FE6A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442" creationId="{F1A950E0-51B1-4E57-872E-B774F10A0864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530" creationId="{FB412616-9436-4EE3-BBFB-877F00BB6180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533" creationId="{92D232A6-D08E-4EE6-9369-ED54C54B1506}"/>
          </ac:grpSpMkLst>
        </pc:grpChg>
        <pc:grpChg chg="mod">
          <ac:chgData name="Timo Mühlhaus" userId="1b6b3aba618dadac" providerId="LiveId" clId="{35BF354D-F53D-4911-AB91-B6201C43AD86}" dt="2021-06-11T13:36:45.899" v="2622" actId="1036"/>
          <ac:grpSpMkLst>
            <pc:docMk/>
            <pc:sldMk cId="3398672578" sldId="686"/>
            <ac:grpSpMk id="534" creationId="{8C9C9132-EC30-41BD-AD22-364A30C72FF7}"/>
          </ac:grpSpMkLst>
        </pc:grp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39" creationId="{F0AFBEFD-83F1-46AF-8AB7-9057E83B3D2F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40" creationId="{892ACB77-25E1-4BA5-8474-C5F1643A4D38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41" creationId="{A8D4D1C8-61CC-4A76-BCD9-4C1776676419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48" creationId="{56BBB794-3FBB-4EC6-A74B-B316E3F798D2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49" creationId="{743E5511-7153-4411-A7F8-82F38C5F8BA6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50" creationId="{55274164-C734-46C5-9FF9-026921C05D79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57" creationId="{66279130-041F-4324-8ECD-5CD1CB340096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58" creationId="{F949A828-64F1-4508-ACE7-50D7292104D2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59" creationId="{A9127C2A-218B-4F19-98BE-B1C92D28BE03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46" creationId="{D667D799-F3AF-4CF1-BFB4-5791815D2344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52" creationId="{EBE1AE04-41CB-4478-9570-6EB5E72981D6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58" creationId="{312FBE6B-B8B2-47C4-98E5-AF8B300A8883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79" creationId="{69838986-9AE8-454E-8C73-F715A236AC06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80" creationId="{476A7FC8-DD9E-4C8F-A6B3-9B60C9255F02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81" creationId="{0E9F6C61-1778-4E98-88D4-305B0266422C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82" creationId="{9E1D5AAA-1124-4DBE-8823-76B6000AE48A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83" creationId="{7D9A2F44-CC1C-444D-8A4D-251CA2758F57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84" creationId="{40DF7DB1-81F3-4094-A747-27094F416969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185" creationId="{89D1A34B-67AF-4511-8536-9920BAC97AC7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04" creationId="{C421460F-DF1B-4EB8-90A6-DB1E283575D1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10" creationId="{D30573CE-29E3-4CBE-B40F-69340EAF8205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16" creationId="{B95A82DA-30E2-4CCA-9A72-80A0CB9AD7A0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17" creationId="{7818EE88-4E1C-4754-B3CD-BC3F1B1A0DCB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24" creationId="{2644C323-C640-48E9-B14E-BC07819C9F16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30" creationId="{240E0931-F93F-4EEB-9E28-A6C7A5FA3460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33" creationId="{FBDF1231-1D56-4B2B-B130-96F20D6EC004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41" creationId="{2C60283F-8017-4F67-B9C1-3FBD81DE3A63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244" creationId="{E582EB3B-3D53-429B-A059-657FD0349393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359" creationId="{1C8F6D9A-1512-4472-ABE8-42A59C08938D}"/>
          </ac:cxnSpMkLst>
        </pc:cxnChg>
        <pc:cxnChg chg="mod">
          <ac:chgData name="Timo Mühlhaus" userId="1b6b3aba618dadac" providerId="LiveId" clId="{35BF354D-F53D-4911-AB91-B6201C43AD86}" dt="2021-06-11T13:36:45.899" v="2622" actId="1036"/>
          <ac:cxnSpMkLst>
            <pc:docMk/>
            <pc:sldMk cId="3398672578" sldId="686"/>
            <ac:cxnSpMk id="360" creationId="{4685EF86-A584-4EC1-8FA8-05F5DC8A28CA}"/>
          </ac:cxnSpMkLst>
        </pc:cxnChg>
      </pc:sldChg>
      <pc:sldChg chg="add del">
        <pc:chgData name="Timo Mühlhaus" userId="1b6b3aba618dadac" providerId="LiveId" clId="{35BF354D-F53D-4911-AB91-B6201C43AD86}" dt="2021-06-11T13:32:03.101" v="2478" actId="47"/>
        <pc:sldMkLst>
          <pc:docMk/>
          <pc:sldMk cId="3755664017" sldId="686"/>
        </pc:sldMkLst>
      </pc:sldChg>
      <pc:sldChg chg="addSp delSp modSp add mod ord">
        <pc:chgData name="Timo Mühlhaus" userId="1b6b3aba618dadac" providerId="LiveId" clId="{35BF354D-F53D-4911-AB91-B6201C43AD86}" dt="2021-06-13T15:45:16.715" v="4021"/>
        <pc:sldMkLst>
          <pc:docMk/>
          <pc:sldMk cId="1390062142" sldId="687"/>
        </pc:sldMkLst>
        <pc:spChg chg="mod">
          <ac:chgData name="Timo Mühlhaus" userId="1b6b3aba618dadac" providerId="LiveId" clId="{35BF354D-F53D-4911-AB91-B6201C43AD86}" dt="2021-06-11T13:35:55.379" v="2575" actId="20577"/>
          <ac:spMkLst>
            <pc:docMk/>
            <pc:sldMk cId="1390062142" sldId="687"/>
            <ac:spMk id="2" creationId="{D270EED5-6091-4CD3-8C57-BADB66B44607}"/>
          </ac:spMkLst>
        </pc:spChg>
        <pc:spChg chg="del">
          <ac:chgData name="Timo Mühlhaus" userId="1b6b3aba618dadac" providerId="LiveId" clId="{35BF354D-F53D-4911-AB91-B6201C43AD86}" dt="2021-06-11T13:36:10.235" v="2577" actId="478"/>
          <ac:spMkLst>
            <pc:docMk/>
            <pc:sldMk cId="1390062142" sldId="687"/>
            <ac:spMk id="16" creationId="{F7690F69-BC71-400D-A4D7-45499D5F4AC5}"/>
          </ac:spMkLst>
        </pc:spChg>
        <pc:spChg chg="del">
          <ac:chgData name="Timo Mühlhaus" userId="1b6b3aba618dadac" providerId="LiveId" clId="{35BF354D-F53D-4911-AB91-B6201C43AD86}" dt="2021-06-11T13:36:10.235" v="2577" actId="478"/>
          <ac:spMkLst>
            <pc:docMk/>
            <pc:sldMk cId="1390062142" sldId="687"/>
            <ac:spMk id="17" creationId="{2D35C461-DBBB-4450-A081-B3CE1E221F19}"/>
          </ac:spMkLst>
        </pc:spChg>
        <pc:spChg chg="del">
          <ac:chgData name="Timo Mühlhaus" userId="1b6b3aba618dadac" providerId="LiveId" clId="{35BF354D-F53D-4911-AB91-B6201C43AD86}" dt="2021-06-11T13:36:10.235" v="2577" actId="478"/>
          <ac:spMkLst>
            <pc:docMk/>
            <pc:sldMk cId="1390062142" sldId="687"/>
            <ac:spMk id="18" creationId="{421A5079-A1F9-4C71-AB86-7BA939C9949D}"/>
          </ac:spMkLst>
        </pc:spChg>
        <pc:spChg chg="del">
          <ac:chgData name="Timo Mühlhaus" userId="1b6b3aba618dadac" providerId="LiveId" clId="{35BF354D-F53D-4911-AB91-B6201C43AD86}" dt="2021-06-11T13:36:13.586" v="2578" actId="478"/>
          <ac:spMkLst>
            <pc:docMk/>
            <pc:sldMk cId="1390062142" sldId="687"/>
            <ac:spMk id="19" creationId="{22F5E29A-4E3B-48C8-939C-8A85A0B57981}"/>
          </ac:spMkLst>
        </pc:spChg>
        <pc:spChg chg="mod">
          <ac:chgData name="Timo Mühlhaus" userId="1b6b3aba618dadac" providerId="LiveId" clId="{35BF354D-F53D-4911-AB91-B6201C43AD86}" dt="2021-06-11T13:36:56.148" v="2641" actId="1036"/>
          <ac:spMkLst>
            <pc:docMk/>
            <pc:sldMk cId="1390062142" sldId="687"/>
            <ac:spMk id="20" creationId="{C250E2F0-C010-4920-89A4-098DACBD974B}"/>
          </ac:spMkLst>
        </pc:spChg>
        <pc:spChg chg="del">
          <ac:chgData name="Timo Mühlhaus" userId="1b6b3aba618dadac" providerId="LiveId" clId="{35BF354D-F53D-4911-AB91-B6201C43AD86}" dt="2021-06-11T13:36:10.235" v="2577" actId="478"/>
          <ac:spMkLst>
            <pc:docMk/>
            <pc:sldMk cId="1390062142" sldId="687"/>
            <ac:spMk id="21" creationId="{287C2FC9-53D9-4644-8971-EA826875105D}"/>
          </ac:spMkLst>
        </pc:spChg>
        <pc:spChg chg="del">
          <ac:chgData name="Timo Mühlhaus" userId="1b6b3aba618dadac" providerId="LiveId" clId="{35BF354D-F53D-4911-AB91-B6201C43AD86}" dt="2021-06-11T13:36:15.346" v="2579" actId="478"/>
          <ac:spMkLst>
            <pc:docMk/>
            <pc:sldMk cId="1390062142" sldId="687"/>
            <ac:spMk id="22" creationId="{1CE20693-B93C-4D5F-B1BA-850903B72E48}"/>
          </ac:spMkLst>
        </pc:spChg>
        <pc:spChg chg="del">
          <ac:chgData name="Timo Mühlhaus" userId="1b6b3aba618dadac" providerId="LiveId" clId="{35BF354D-F53D-4911-AB91-B6201C43AD86}" dt="2021-06-11T13:36:10.235" v="2577" actId="478"/>
          <ac:spMkLst>
            <pc:docMk/>
            <pc:sldMk cId="1390062142" sldId="687"/>
            <ac:spMk id="23" creationId="{D955152D-1346-47DF-8223-2C51FA4101DF}"/>
          </ac:spMkLst>
        </pc:spChg>
        <pc:spChg chg="del">
          <ac:chgData name="Timo Mühlhaus" userId="1b6b3aba618dadac" providerId="LiveId" clId="{35BF354D-F53D-4911-AB91-B6201C43AD86}" dt="2021-06-11T13:36:10.235" v="2577" actId="478"/>
          <ac:spMkLst>
            <pc:docMk/>
            <pc:sldMk cId="1390062142" sldId="687"/>
            <ac:spMk id="24" creationId="{92D269D2-BE3B-4EB5-976B-AF7976E77DCB}"/>
          </ac:spMkLst>
        </pc:spChg>
        <pc:spChg chg="mod">
          <ac:chgData name="Timo Mühlhaus" userId="1b6b3aba618dadac" providerId="LiveId" clId="{35BF354D-F53D-4911-AB91-B6201C43AD86}" dt="2021-06-11T13:36:56.148" v="2641" actId="1036"/>
          <ac:spMkLst>
            <pc:docMk/>
            <pc:sldMk cId="1390062142" sldId="687"/>
            <ac:spMk id="25" creationId="{D638CAF5-1D9B-4F35-B62F-ADBA4E00B96D}"/>
          </ac:spMkLst>
        </pc:spChg>
        <pc:spChg chg="add mod">
          <ac:chgData name="Timo Mühlhaus" userId="1b6b3aba618dadac" providerId="LiveId" clId="{35BF354D-F53D-4911-AB91-B6201C43AD86}" dt="2021-06-13T13:08:43.983" v="3774"/>
          <ac:spMkLst>
            <pc:docMk/>
            <pc:sldMk cId="1390062142" sldId="687"/>
            <ac:spMk id="261" creationId="{1A3D7D7A-508F-48B5-99E5-A1C3E407E38E}"/>
          </ac:spMkLst>
        </pc:spChg>
        <pc:grpChg chg="mod">
          <ac:chgData name="Timo Mühlhaus" userId="1b6b3aba618dadac" providerId="LiveId" clId="{35BF354D-F53D-4911-AB91-B6201C43AD86}" dt="2021-06-11T13:36:56.148" v="2641" actId="1036"/>
          <ac:grpSpMkLst>
            <pc:docMk/>
            <pc:sldMk cId="1390062142" sldId="687"/>
            <ac:grpSpMk id="5" creationId="{176C521F-8FB2-4CE3-8A6E-100962BBE311}"/>
          </ac:grpSpMkLst>
        </pc:grpChg>
        <pc:grpChg chg="mod">
          <ac:chgData name="Timo Mühlhaus" userId="1b6b3aba618dadac" providerId="LiveId" clId="{35BF354D-F53D-4911-AB91-B6201C43AD86}" dt="2021-06-11T13:36:56.148" v="2641" actId="1036"/>
          <ac:grpSpMkLst>
            <pc:docMk/>
            <pc:sldMk cId="1390062142" sldId="687"/>
            <ac:grpSpMk id="6" creationId="{ADA3CCE9-5326-48D2-A0A2-6E75AB4CE7FD}"/>
          </ac:grpSpMkLst>
        </pc:grpChg>
        <pc:grpChg chg="mod">
          <ac:chgData name="Timo Mühlhaus" userId="1b6b3aba618dadac" providerId="LiveId" clId="{35BF354D-F53D-4911-AB91-B6201C43AD86}" dt="2021-06-11T13:36:56.148" v="2641" actId="1036"/>
          <ac:grpSpMkLst>
            <pc:docMk/>
            <pc:sldMk cId="1390062142" sldId="687"/>
            <ac:grpSpMk id="7" creationId="{827EF282-3F10-486F-AB58-335592AB8C17}"/>
          </ac:grpSpMkLst>
        </pc:grpChg>
        <pc:grpChg chg="del">
          <ac:chgData name="Timo Mühlhaus" userId="1b6b3aba618dadac" providerId="LiveId" clId="{35BF354D-F53D-4911-AB91-B6201C43AD86}" dt="2021-06-11T13:36:13.586" v="2578" actId="478"/>
          <ac:grpSpMkLst>
            <pc:docMk/>
            <pc:sldMk cId="1390062142" sldId="687"/>
            <ac:grpSpMk id="8" creationId="{633D8761-7BED-4C83-B02E-49657F0C426B}"/>
          </ac:grpSpMkLst>
        </pc:grpChg>
        <pc:grpChg chg="del">
          <ac:chgData name="Timo Mühlhaus" userId="1b6b3aba618dadac" providerId="LiveId" clId="{35BF354D-F53D-4911-AB91-B6201C43AD86}" dt="2021-06-11T13:36:10.235" v="2577" actId="478"/>
          <ac:grpSpMkLst>
            <pc:docMk/>
            <pc:sldMk cId="1390062142" sldId="687"/>
            <ac:grpSpMk id="9" creationId="{7169EF53-A41C-4C46-8D82-959DB5C3F934}"/>
          </ac:grpSpMkLst>
        </pc:grpChg>
        <pc:grpChg chg="del">
          <ac:chgData name="Timo Mühlhaus" userId="1b6b3aba618dadac" providerId="LiveId" clId="{35BF354D-F53D-4911-AB91-B6201C43AD86}" dt="2021-06-11T13:36:10.235" v="2577" actId="478"/>
          <ac:grpSpMkLst>
            <pc:docMk/>
            <pc:sldMk cId="1390062142" sldId="687"/>
            <ac:grpSpMk id="10" creationId="{7D3A7EE3-FE13-4FB5-AF5F-C6155DA607DB}"/>
          </ac:grpSpMkLst>
        </pc:grpChg>
        <pc:grpChg chg="del">
          <ac:chgData name="Timo Mühlhaus" userId="1b6b3aba618dadac" providerId="LiveId" clId="{35BF354D-F53D-4911-AB91-B6201C43AD86}" dt="2021-06-11T13:36:10.235" v="2577" actId="478"/>
          <ac:grpSpMkLst>
            <pc:docMk/>
            <pc:sldMk cId="1390062142" sldId="687"/>
            <ac:grpSpMk id="11" creationId="{555D0DE5-F428-48DC-A0BF-150B2A3F736B}"/>
          </ac:grpSpMkLst>
        </pc:grpChg>
        <pc:grpChg chg="del">
          <ac:chgData name="Timo Mühlhaus" userId="1b6b3aba618dadac" providerId="LiveId" clId="{35BF354D-F53D-4911-AB91-B6201C43AD86}" dt="2021-06-11T13:36:18.388" v="2580" actId="478"/>
          <ac:grpSpMkLst>
            <pc:docMk/>
            <pc:sldMk cId="1390062142" sldId="687"/>
            <ac:grpSpMk id="12" creationId="{88302637-F9B3-4F42-A1B7-B8E90193153A}"/>
          </ac:grpSpMkLst>
        </pc:grpChg>
        <pc:grpChg chg="del">
          <ac:chgData name="Timo Mühlhaus" userId="1b6b3aba618dadac" providerId="LiveId" clId="{35BF354D-F53D-4911-AB91-B6201C43AD86}" dt="2021-06-11T13:36:10.235" v="2577" actId="478"/>
          <ac:grpSpMkLst>
            <pc:docMk/>
            <pc:sldMk cId="1390062142" sldId="687"/>
            <ac:grpSpMk id="13" creationId="{1C488715-B555-4A2B-A22A-E7477E9467F0}"/>
          </ac:grpSpMkLst>
        </pc:grpChg>
        <pc:grpChg chg="del">
          <ac:chgData name="Timo Mühlhaus" userId="1b6b3aba618dadac" providerId="LiveId" clId="{35BF354D-F53D-4911-AB91-B6201C43AD86}" dt="2021-06-11T13:36:10.235" v="2577" actId="478"/>
          <ac:grpSpMkLst>
            <pc:docMk/>
            <pc:sldMk cId="1390062142" sldId="687"/>
            <ac:grpSpMk id="14" creationId="{09542FEA-E68C-412D-BF6B-335E43D5EE1A}"/>
          </ac:grpSpMkLst>
        </pc:grpChg>
        <pc:grpChg chg="del">
          <ac:chgData name="Timo Mühlhaus" userId="1b6b3aba618dadac" providerId="LiveId" clId="{35BF354D-F53D-4911-AB91-B6201C43AD86}" dt="2021-06-11T13:36:10.235" v="2577" actId="478"/>
          <ac:grpSpMkLst>
            <pc:docMk/>
            <pc:sldMk cId="1390062142" sldId="687"/>
            <ac:grpSpMk id="15" creationId="{402834CC-8D92-4F44-B4B4-071C2DB061C3}"/>
          </ac:grpSpMkLst>
        </pc:grp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04" creationId="{C421460F-DF1B-4EB8-90A6-DB1E283575D1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10" creationId="{D30573CE-29E3-4CBE-B40F-69340EAF8205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16" creationId="{B95A82DA-30E2-4CCA-9A72-80A0CB9AD7A0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17" creationId="{7818EE88-4E1C-4754-B3CD-BC3F1B1A0DCB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24" creationId="{2644C323-C640-48E9-B14E-BC07819C9F16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30" creationId="{240E0931-F93F-4EEB-9E28-A6C7A5FA3460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33" creationId="{FBDF1231-1D56-4B2B-B130-96F20D6EC004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41" creationId="{2C60283F-8017-4F67-B9C1-3FBD81DE3A63}"/>
          </ac:cxnSpMkLst>
        </pc:cxnChg>
        <pc:cxnChg chg="mod">
          <ac:chgData name="Timo Mühlhaus" userId="1b6b3aba618dadac" providerId="LiveId" clId="{35BF354D-F53D-4911-AB91-B6201C43AD86}" dt="2021-06-11T13:36:18.388" v="2580" actId="478"/>
          <ac:cxnSpMkLst>
            <pc:docMk/>
            <pc:sldMk cId="1390062142" sldId="687"/>
            <ac:cxnSpMk id="244" creationId="{E582EB3B-3D53-429B-A059-657FD0349393}"/>
          </ac:cxnSpMkLst>
        </pc:cxnChg>
      </pc:sldChg>
      <pc:sldChg chg="addSp modSp add mod ord">
        <pc:chgData name="Timo Mühlhaus" userId="1b6b3aba618dadac" providerId="LiveId" clId="{35BF354D-F53D-4911-AB91-B6201C43AD86}" dt="2021-06-15T16:15:00.768" v="6021" actId="1076"/>
        <pc:sldMkLst>
          <pc:docMk/>
          <pc:sldMk cId="275573013" sldId="688"/>
        </pc:sldMkLst>
        <pc:spChg chg="mod">
          <ac:chgData name="Timo Mühlhaus" userId="1b6b3aba618dadac" providerId="LiveId" clId="{35BF354D-F53D-4911-AB91-B6201C43AD86}" dt="2021-06-15T16:14:43.514" v="6018" actId="6549"/>
          <ac:spMkLst>
            <pc:docMk/>
            <pc:sldMk cId="275573013" sldId="688"/>
            <ac:spMk id="2" creationId="{5CBC3253-27ED-43F5-B843-3D853CFAC3E6}"/>
          </ac:spMkLst>
        </pc:spChg>
        <pc:spChg chg="mod">
          <ac:chgData name="Timo Mühlhaus" userId="1b6b3aba618dadac" providerId="LiveId" clId="{35BF354D-F53D-4911-AB91-B6201C43AD86}" dt="2021-06-15T16:14:58.121" v="6020" actId="1076"/>
          <ac:spMkLst>
            <pc:docMk/>
            <pc:sldMk cId="275573013" sldId="688"/>
            <ac:spMk id="96" creationId="{11AFEED8-7145-4AB8-B45B-B2F5D48B2A08}"/>
          </ac:spMkLst>
        </pc:spChg>
        <pc:spChg chg="mod">
          <ac:chgData name="Timo Mühlhaus" userId="1b6b3aba618dadac" providerId="LiveId" clId="{35BF354D-F53D-4911-AB91-B6201C43AD86}" dt="2021-06-15T16:15:00.768" v="6021" actId="1076"/>
          <ac:spMkLst>
            <pc:docMk/>
            <pc:sldMk cId="275573013" sldId="688"/>
            <ac:spMk id="97" creationId="{57D3B4C4-6E04-4CF6-BD26-D15FA8F82117}"/>
          </ac:spMkLst>
        </pc:spChg>
        <pc:spChg chg="mod">
          <ac:chgData name="Timo Mühlhaus" userId="1b6b3aba618dadac" providerId="LiveId" clId="{35BF354D-F53D-4911-AB91-B6201C43AD86}" dt="2021-06-15T16:14:36.184" v="6017" actId="6549"/>
          <ac:spMkLst>
            <pc:docMk/>
            <pc:sldMk cId="275573013" sldId="688"/>
            <ac:spMk id="98" creationId="{7B21DF81-DF91-4C5A-96FA-CF3598DE1585}"/>
          </ac:spMkLst>
        </pc:spChg>
        <pc:spChg chg="add mod">
          <ac:chgData name="Timo Mühlhaus" userId="1b6b3aba618dadac" providerId="LiveId" clId="{35BF354D-F53D-4911-AB91-B6201C43AD86}" dt="2021-06-13T13:09:35.707" v="3795"/>
          <ac:spMkLst>
            <pc:docMk/>
            <pc:sldMk cId="275573013" sldId="688"/>
            <ac:spMk id="99" creationId="{51ACE4E3-40AA-4C50-A7E7-56946F352BE8}"/>
          </ac:spMkLst>
        </pc:spChg>
      </pc:sldChg>
      <pc:sldChg chg="modSp new del mod">
        <pc:chgData name="Timo Mühlhaus" userId="1b6b3aba618dadac" providerId="LiveId" clId="{35BF354D-F53D-4911-AB91-B6201C43AD86}" dt="2021-06-13T13:17:26.342" v="3836" actId="47"/>
        <pc:sldMkLst>
          <pc:docMk/>
          <pc:sldMk cId="2973036593" sldId="689"/>
        </pc:sldMkLst>
        <pc:spChg chg="mod">
          <ac:chgData name="Timo Mühlhaus" userId="1b6b3aba618dadac" providerId="LiveId" clId="{35BF354D-F53D-4911-AB91-B6201C43AD86}" dt="2021-06-13T08:54:47.280" v="2834" actId="5793"/>
          <ac:spMkLst>
            <pc:docMk/>
            <pc:sldMk cId="2973036593" sldId="689"/>
            <ac:spMk id="2" creationId="{D06EBC52-D32D-4F5C-B398-47BC79DF6E21}"/>
          </ac:spMkLst>
        </pc:spChg>
      </pc:sldChg>
      <pc:sldChg chg="addSp delSp modSp new del mod">
        <pc:chgData name="Timo Mühlhaus" userId="1b6b3aba618dadac" providerId="LiveId" clId="{35BF354D-F53D-4911-AB91-B6201C43AD86}" dt="2021-06-13T11:09:51.864" v="3017" actId="47"/>
        <pc:sldMkLst>
          <pc:docMk/>
          <pc:sldMk cId="873241336" sldId="690"/>
        </pc:sldMkLst>
        <pc:spChg chg="del">
          <ac:chgData name="Timo Mühlhaus" userId="1b6b3aba618dadac" providerId="LiveId" clId="{35BF354D-F53D-4911-AB91-B6201C43AD86}" dt="2021-06-13T11:00:18.314" v="2836" actId="478"/>
          <ac:spMkLst>
            <pc:docMk/>
            <pc:sldMk cId="873241336" sldId="690"/>
            <ac:spMk id="3" creationId="{84274492-FF2A-460C-A9CF-829AC5DEC018}"/>
          </ac:spMkLst>
        </pc:spChg>
        <pc:spChg chg="add mod">
          <ac:chgData name="Timo Mühlhaus" userId="1b6b3aba618dadac" providerId="LiveId" clId="{35BF354D-F53D-4911-AB91-B6201C43AD86}" dt="2021-06-13T11:00:26.520" v="2838" actId="1076"/>
          <ac:spMkLst>
            <pc:docMk/>
            <pc:sldMk cId="873241336" sldId="690"/>
            <ac:spMk id="4" creationId="{D0A1251E-8585-48E5-8E78-A2AEEE9B9512}"/>
          </ac:spMkLst>
        </pc:spChg>
        <pc:spChg chg="mod">
          <ac:chgData name="Timo Mühlhaus" userId="1b6b3aba618dadac" providerId="LiveId" clId="{35BF354D-F53D-4911-AB91-B6201C43AD86}" dt="2021-06-13T11:00:18.861" v="2837"/>
          <ac:spMkLst>
            <pc:docMk/>
            <pc:sldMk cId="873241336" sldId="690"/>
            <ac:spMk id="8" creationId="{7BA7FD5B-BC94-4C61-998E-D787F6D52315}"/>
          </ac:spMkLst>
        </pc:spChg>
        <pc:spChg chg="mod">
          <ac:chgData name="Timo Mühlhaus" userId="1b6b3aba618dadac" providerId="LiveId" clId="{35BF354D-F53D-4911-AB91-B6201C43AD86}" dt="2021-06-13T11:00:18.861" v="2837"/>
          <ac:spMkLst>
            <pc:docMk/>
            <pc:sldMk cId="873241336" sldId="690"/>
            <ac:spMk id="9" creationId="{3AA3E6D4-E573-4EDA-B0AD-A3717D2CFE1D}"/>
          </ac:spMkLst>
        </pc:spChg>
        <pc:spChg chg="mod">
          <ac:chgData name="Timo Mühlhaus" userId="1b6b3aba618dadac" providerId="LiveId" clId="{35BF354D-F53D-4911-AB91-B6201C43AD86}" dt="2021-06-13T11:00:18.861" v="2837"/>
          <ac:spMkLst>
            <pc:docMk/>
            <pc:sldMk cId="873241336" sldId="690"/>
            <ac:spMk id="10" creationId="{1A879244-C336-4B93-BBCF-3ED7CC694FAE}"/>
          </ac:spMkLst>
        </pc:spChg>
        <pc:spChg chg="mod">
          <ac:chgData name="Timo Mühlhaus" userId="1b6b3aba618dadac" providerId="LiveId" clId="{35BF354D-F53D-4911-AB91-B6201C43AD86}" dt="2021-06-13T11:00:18.861" v="2837"/>
          <ac:spMkLst>
            <pc:docMk/>
            <pc:sldMk cId="873241336" sldId="690"/>
            <ac:spMk id="11" creationId="{447B9855-C3A7-48EB-B058-FDEB440792C9}"/>
          </ac:spMkLst>
        </pc:spChg>
        <pc:spChg chg="mod">
          <ac:chgData name="Timo Mühlhaus" userId="1b6b3aba618dadac" providerId="LiveId" clId="{35BF354D-F53D-4911-AB91-B6201C43AD86}" dt="2021-06-13T11:00:18.861" v="2837"/>
          <ac:spMkLst>
            <pc:docMk/>
            <pc:sldMk cId="873241336" sldId="690"/>
            <ac:spMk id="13" creationId="{0B379DF6-0C4E-4C9E-80D6-8655AD30CAAA}"/>
          </ac:spMkLst>
        </pc:spChg>
        <pc:spChg chg="mod">
          <ac:chgData name="Timo Mühlhaus" userId="1b6b3aba618dadac" providerId="LiveId" clId="{35BF354D-F53D-4911-AB91-B6201C43AD86}" dt="2021-06-13T11:00:18.861" v="2837"/>
          <ac:spMkLst>
            <pc:docMk/>
            <pc:sldMk cId="873241336" sldId="690"/>
            <ac:spMk id="21" creationId="{741A9D29-77A4-49BA-9993-A686783CD9FE}"/>
          </ac:spMkLst>
        </pc:spChg>
        <pc:spChg chg="mod">
          <ac:chgData name="Timo Mühlhaus" userId="1b6b3aba618dadac" providerId="LiveId" clId="{35BF354D-F53D-4911-AB91-B6201C43AD86}" dt="2021-06-13T11:01:11.253" v="2843" actId="208"/>
          <ac:spMkLst>
            <pc:docMk/>
            <pc:sldMk cId="873241336" sldId="690"/>
            <ac:spMk id="82" creationId="{DC17ADCF-968A-43BB-A594-6F06581D820F}"/>
          </ac:spMkLst>
        </pc:spChg>
        <pc:spChg chg="mod">
          <ac:chgData name="Timo Mühlhaus" userId="1b6b3aba618dadac" providerId="LiveId" clId="{35BF354D-F53D-4911-AB91-B6201C43AD86}" dt="2021-06-13T11:01:11.253" v="2843" actId="208"/>
          <ac:spMkLst>
            <pc:docMk/>
            <pc:sldMk cId="873241336" sldId="690"/>
            <ac:spMk id="83" creationId="{C2A8EA89-F711-48FF-9497-54A6EF5B11B7}"/>
          </ac:spMkLst>
        </pc:spChg>
        <pc:spChg chg="add mod">
          <ac:chgData name="Timo Mühlhaus" userId="1b6b3aba618dadac" providerId="LiveId" clId="{35BF354D-F53D-4911-AB91-B6201C43AD86}" dt="2021-06-13T11:00:30.039" v="2839" actId="1076"/>
          <ac:spMkLst>
            <pc:docMk/>
            <pc:sldMk cId="873241336" sldId="690"/>
            <ac:spMk id="84" creationId="{59EA2ECD-042D-47E4-A306-C7D4CF9CD09E}"/>
          </ac:spMkLst>
        </pc:spChg>
        <pc:spChg chg="mod">
          <ac:chgData name="Timo Mühlhaus" userId="1b6b3aba618dadac" providerId="LiveId" clId="{35BF354D-F53D-4911-AB91-B6201C43AD86}" dt="2021-06-13T11:02:19.718" v="2871" actId="14100"/>
          <ac:spMkLst>
            <pc:docMk/>
            <pc:sldMk cId="873241336" sldId="690"/>
            <ac:spMk id="86" creationId="{5B6092FF-3039-49CE-B6D0-65F4FD64DE5E}"/>
          </ac:spMkLst>
        </pc:spChg>
        <pc:spChg chg="mod">
          <ac:chgData name="Timo Mühlhaus" userId="1b6b3aba618dadac" providerId="LiveId" clId="{35BF354D-F53D-4911-AB91-B6201C43AD86}" dt="2021-06-13T11:01:02.187" v="2842" actId="13822"/>
          <ac:spMkLst>
            <pc:docMk/>
            <pc:sldMk cId="873241336" sldId="690"/>
            <ac:spMk id="87" creationId="{A6998D81-B54A-4F28-8E37-D7B7DB9286F1}"/>
          </ac:spMkLst>
        </pc:spChg>
        <pc:spChg chg="mod">
          <ac:chgData name="Timo Mühlhaus" userId="1b6b3aba618dadac" providerId="LiveId" clId="{35BF354D-F53D-4911-AB91-B6201C43AD86}" dt="2021-06-13T11:01:02.187" v="2842" actId="13822"/>
          <ac:spMkLst>
            <pc:docMk/>
            <pc:sldMk cId="873241336" sldId="690"/>
            <ac:spMk id="88" creationId="{F4681A33-1E1D-4AFA-B6F6-08CC4D1AF967}"/>
          </ac:spMkLst>
        </pc:spChg>
        <pc:spChg chg="del mod">
          <ac:chgData name="Timo Mühlhaus" userId="1b6b3aba618dadac" providerId="LiveId" clId="{35BF354D-F53D-4911-AB91-B6201C43AD86}" dt="2021-06-13T11:02:44.402" v="2874" actId="478"/>
          <ac:spMkLst>
            <pc:docMk/>
            <pc:sldMk cId="873241336" sldId="690"/>
            <ac:spMk id="90" creationId="{69637776-89CB-4078-82A5-7B7C9695CFE6}"/>
          </ac:spMkLst>
        </pc:spChg>
        <pc:spChg chg="mod">
          <ac:chgData name="Timo Mühlhaus" userId="1b6b3aba618dadac" providerId="LiveId" clId="{35BF354D-F53D-4911-AB91-B6201C43AD86}" dt="2021-06-13T11:01:02.187" v="2842" actId="13822"/>
          <ac:spMkLst>
            <pc:docMk/>
            <pc:sldMk cId="873241336" sldId="690"/>
            <ac:spMk id="91" creationId="{CF293B60-4746-4766-8BD8-0BF788A28F33}"/>
          </ac:spMkLst>
        </pc:spChg>
        <pc:spChg chg="mod">
          <ac:chgData name="Timo Mühlhaus" userId="1b6b3aba618dadac" providerId="LiveId" clId="{35BF354D-F53D-4911-AB91-B6201C43AD86}" dt="2021-06-13T11:01:02.187" v="2842" actId="13822"/>
          <ac:spMkLst>
            <pc:docMk/>
            <pc:sldMk cId="873241336" sldId="690"/>
            <ac:spMk id="92" creationId="{6B59A4C4-CE94-4B60-8276-12843CDF71BA}"/>
          </ac:spMkLst>
        </pc:spChg>
        <pc:spChg chg="del mod">
          <ac:chgData name="Timo Mühlhaus" userId="1b6b3aba618dadac" providerId="LiveId" clId="{35BF354D-F53D-4911-AB91-B6201C43AD86}" dt="2021-06-13T11:02:46.492" v="2875" actId="478"/>
          <ac:spMkLst>
            <pc:docMk/>
            <pc:sldMk cId="873241336" sldId="690"/>
            <ac:spMk id="94" creationId="{68A93749-883E-4C64-90D7-98D49CF2E17B}"/>
          </ac:spMkLst>
        </pc:spChg>
        <pc:spChg chg="mod">
          <ac:chgData name="Timo Mühlhaus" userId="1b6b3aba618dadac" providerId="LiveId" clId="{35BF354D-F53D-4911-AB91-B6201C43AD86}" dt="2021-06-13T11:01:02.187" v="2842" actId="13822"/>
          <ac:spMkLst>
            <pc:docMk/>
            <pc:sldMk cId="873241336" sldId="690"/>
            <ac:spMk id="95" creationId="{CD8CA326-1F5F-45D7-B246-95FDABB94000}"/>
          </ac:spMkLst>
        </pc:spChg>
        <pc:spChg chg="mod">
          <ac:chgData name="Timo Mühlhaus" userId="1b6b3aba618dadac" providerId="LiveId" clId="{35BF354D-F53D-4911-AB91-B6201C43AD86}" dt="2021-06-13T11:01:02.187" v="2842" actId="13822"/>
          <ac:spMkLst>
            <pc:docMk/>
            <pc:sldMk cId="873241336" sldId="690"/>
            <ac:spMk id="96" creationId="{97719C78-5E99-4D9B-AE12-6728F244FB98}"/>
          </ac:spMkLst>
        </pc:spChg>
        <pc:spChg chg="add mod">
          <ac:chgData name="Timo Mühlhaus" userId="1b6b3aba618dadac" providerId="LiveId" clId="{35BF354D-F53D-4911-AB91-B6201C43AD86}" dt="2021-06-13T11:02:34.386" v="2873" actId="207"/>
          <ac:spMkLst>
            <pc:docMk/>
            <pc:sldMk cId="873241336" sldId="690"/>
            <ac:spMk id="97" creationId="{5A4D4CB0-AA07-4DBB-9FA5-BABA9E52331F}"/>
          </ac:spMkLst>
        </pc:spChg>
        <pc:spChg chg="mod topLvl">
          <ac:chgData name="Timo Mühlhaus" userId="1b6b3aba618dadac" providerId="LiveId" clId="{35BF354D-F53D-4911-AB91-B6201C43AD86}" dt="2021-06-13T11:03:08.063" v="2882" actId="164"/>
          <ac:spMkLst>
            <pc:docMk/>
            <pc:sldMk cId="873241336" sldId="690"/>
            <ac:spMk id="99" creationId="{C014888A-1903-4A25-9691-5B2BDD7B88B3}"/>
          </ac:spMkLst>
        </pc:spChg>
        <pc:spChg chg="del mod">
          <ac:chgData name="Timo Mühlhaus" userId="1b6b3aba618dadac" providerId="LiveId" clId="{35BF354D-F53D-4911-AB91-B6201C43AD86}" dt="2021-06-13T11:02:59.505" v="2880" actId="478"/>
          <ac:spMkLst>
            <pc:docMk/>
            <pc:sldMk cId="873241336" sldId="690"/>
            <ac:spMk id="100" creationId="{767D788F-793C-43A6-9C7F-D57482D5D921}"/>
          </ac:spMkLst>
        </pc:spChg>
        <pc:spChg chg="del mod topLvl">
          <ac:chgData name="Timo Mühlhaus" userId="1b6b3aba618dadac" providerId="LiveId" clId="{35BF354D-F53D-4911-AB91-B6201C43AD86}" dt="2021-06-13T11:03:02.596" v="2881" actId="478"/>
          <ac:spMkLst>
            <pc:docMk/>
            <pc:sldMk cId="873241336" sldId="690"/>
            <ac:spMk id="101" creationId="{3C8C38D3-9FEC-4B5C-97A4-59A50607CA14}"/>
          </ac:spMkLst>
        </pc:spChg>
        <pc:spChg chg="add mod">
          <ac:chgData name="Timo Mühlhaus" userId="1b6b3aba618dadac" providerId="LiveId" clId="{35BF354D-F53D-4911-AB91-B6201C43AD86}" dt="2021-06-13T11:03:08.063" v="2882" actId="164"/>
          <ac:spMkLst>
            <pc:docMk/>
            <pc:sldMk cId="873241336" sldId="690"/>
            <ac:spMk id="102" creationId="{D5082B14-B43A-4256-9339-3176BA3449B4}"/>
          </ac:spMkLst>
        </pc:spChg>
        <pc:spChg chg="mod">
          <ac:chgData name="Timo Mühlhaus" userId="1b6b3aba618dadac" providerId="LiveId" clId="{35BF354D-F53D-4911-AB91-B6201C43AD86}" dt="2021-06-13T11:03:16.948" v="2884"/>
          <ac:spMkLst>
            <pc:docMk/>
            <pc:sldMk cId="873241336" sldId="690"/>
            <ac:spMk id="105" creationId="{4E8D3815-E393-4F22-8C13-A7801488A6E4}"/>
          </ac:spMkLst>
        </pc:spChg>
        <pc:spChg chg="mod">
          <ac:chgData name="Timo Mühlhaus" userId="1b6b3aba618dadac" providerId="LiveId" clId="{35BF354D-F53D-4911-AB91-B6201C43AD86}" dt="2021-06-13T11:03:16.948" v="2884"/>
          <ac:spMkLst>
            <pc:docMk/>
            <pc:sldMk cId="873241336" sldId="690"/>
            <ac:spMk id="106" creationId="{C6EC7D38-F2A6-4048-A273-24AF99236732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08" creationId="{DC0CEBD0-BF82-4C07-894F-4E64932FF43F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09" creationId="{DD926A5D-8FE9-49D6-AF9F-B31791DAC96B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10" creationId="{B24567DC-6672-4463-8423-1870C98CB878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12" creationId="{5F82F05C-6974-47AA-987E-EAB9E6FEB738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13" creationId="{67EDDA23-6A29-478B-B84F-FCC1EDE9CA75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14" creationId="{A565D380-FC73-4579-8BD2-6FEEDBB72DCF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16" creationId="{A2088040-A71A-492D-95E9-07722770190F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17" creationId="{C4E1070B-3B35-4938-AD02-2379433F2C40}"/>
          </ac:spMkLst>
        </pc:spChg>
        <pc:spChg chg="mod">
          <ac:chgData name="Timo Mühlhaus" userId="1b6b3aba618dadac" providerId="LiveId" clId="{35BF354D-F53D-4911-AB91-B6201C43AD86}" dt="2021-06-13T11:03:37.124" v="2886"/>
          <ac:spMkLst>
            <pc:docMk/>
            <pc:sldMk cId="873241336" sldId="690"/>
            <ac:spMk id="118" creationId="{5FFCD34B-B98D-4452-A4BC-5382843C1E55}"/>
          </ac:spMkLst>
        </pc:spChg>
        <pc:grpChg chg="add mod">
          <ac:chgData name="Timo Mühlhaus" userId="1b6b3aba618dadac" providerId="LiveId" clId="{35BF354D-F53D-4911-AB91-B6201C43AD86}" dt="2021-06-13T11:00:37.638" v="2840" actId="1076"/>
          <ac:grpSpMkLst>
            <pc:docMk/>
            <pc:sldMk cId="873241336" sldId="690"/>
            <ac:grpSpMk id="5" creationId="{2262040C-7DDA-433C-83FC-19E5DE27B676}"/>
          </ac:grpSpMkLst>
        </pc:grpChg>
        <pc:grpChg chg="mod">
          <ac:chgData name="Timo Mühlhaus" userId="1b6b3aba618dadac" providerId="LiveId" clId="{35BF354D-F53D-4911-AB91-B6201C43AD86}" dt="2021-06-13T11:00:18.861" v="2837"/>
          <ac:grpSpMkLst>
            <pc:docMk/>
            <pc:sldMk cId="873241336" sldId="690"/>
            <ac:grpSpMk id="6" creationId="{E3C2D6E7-0E1A-4980-B23A-50C3F48A3C72}"/>
          </ac:grpSpMkLst>
        </pc:grpChg>
        <pc:grpChg chg="mod">
          <ac:chgData name="Timo Mühlhaus" userId="1b6b3aba618dadac" providerId="LiveId" clId="{35BF354D-F53D-4911-AB91-B6201C43AD86}" dt="2021-06-13T11:00:18.861" v="2837"/>
          <ac:grpSpMkLst>
            <pc:docMk/>
            <pc:sldMk cId="873241336" sldId="690"/>
            <ac:grpSpMk id="7" creationId="{EDA16469-BCED-49B9-8133-934F4136551D}"/>
          </ac:grpSpMkLst>
        </pc:grpChg>
        <pc:grpChg chg="mod">
          <ac:chgData name="Timo Mühlhaus" userId="1b6b3aba618dadac" providerId="LiveId" clId="{35BF354D-F53D-4911-AB91-B6201C43AD86}" dt="2021-06-13T11:00:18.861" v="2837"/>
          <ac:grpSpMkLst>
            <pc:docMk/>
            <pc:sldMk cId="873241336" sldId="690"/>
            <ac:grpSpMk id="12" creationId="{88CA697D-924A-4E35-82FB-E88145481A6F}"/>
          </ac:grpSpMkLst>
        </pc:grpChg>
        <pc:grpChg chg="mod">
          <ac:chgData name="Timo Mühlhaus" userId="1b6b3aba618dadac" providerId="LiveId" clId="{35BF354D-F53D-4911-AB91-B6201C43AD86}" dt="2021-06-13T11:00:18.861" v="2837"/>
          <ac:grpSpMkLst>
            <pc:docMk/>
            <pc:sldMk cId="873241336" sldId="690"/>
            <ac:grpSpMk id="22" creationId="{8861CFF7-C18C-4E7D-A89B-C96F18352FC9}"/>
          </ac:grpSpMkLst>
        </pc:grpChg>
        <pc:grpChg chg="mod">
          <ac:chgData name="Timo Mühlhaus" userId="1b6b3aba618dadac" providerId="LiveId" clId="{35BF354D-F53D-4911-AB91-B6201C43AD86}" dt="2021-06-13T11:00:18.861" v="2837"/>
          <ac:grpSpMkLst>
            <pc:docMk/>
            <pc:sldMk cId="873241336" sldId="690"/>
            <ac:grpSpMk id="23" creationId="{32115BF2-99C9-476E-9C27-D11BBC7D71DC}"/>
          </ac:grpSpMkLst>
        </pc:grpChg>
        <pc:grpChg chg="mod">
          <ac:chgData name="Timo Mühlhaus" userId="1b6b3aba618dadac" providerId="LiveId" clId="{35BF354D-F53D-4911-AB91-B6201C43AD86}" dt="2021-06-13T11:00:18.861" v="2837"/>
          <ac:grpSpMkLst>
            <pc:docMk/>
            <pc:sldMk cId="873241336" sldId="690"/>
            <ac:grpSpMk id="24" creationId="{9D42092D-1C9F-41DA-8D47-E894A9F92B74}"/>
          </ac:grpSpMkLst>
        </pc:grpChg>
        <pc:grpChg chg="mod">
          <ac:chgData name="Timo Mühlhaus" userId="1b6b3aba618dadac" providerId="LiveId" clId="{35BF354D-F53D-4911-AB91-B6201C43AD86}" dt="2021-06-13T11:00:18.861" v="2837"/>
          <ac:grpSpMkLst>
            <pc:docMk/>
            <pc:sldMk cId="873241336" sldId="690"/>
            <ac:grpSpMk id="25" creationId="{FB85F5F3-333C-4F74-9375-439EA49E4D79}"/>
          </ac:grpSpMkLst>
        </pc:grpChg>
        <pc:grpChg chg="add mod">
          <ac:chgData name="Timo Mühlhaus" userId="1b6b3aba618dadac" providerId="LiveId" clId="{35BF354D-F53D-4911-AB91-B6201C43AD86}" dt="2021-06-13T11:01:31.527" v="2850" actId="1076"/>
          <ac:grpSpMkLst>
            <pc:docMk/>
            <pc:sldMk cId="873241336" sldId="690"/>
            <ac:grpSpMk id="85" creationId="{BB1B8E6E-1271-48FC-82BE-4D1AE6A622A6}"/>
          </ac:grpSpMkLst>
        </pc:grpChg>
        <pc:grpChg chg="add mod">
          <ac:chgData name="Timo Mühlhaus" userId="1b6b3aba618dadac" providerId="LiveId" clId="{35BF354D-F53D-4911-AB91-B6201C43AD86}" dt="2021-06-13T11:01:35.995" v="2851" actId="1076"/>
          <ac:grpSpMkLst>
            <pc:docMk/>
            <pc:sldMk cId="873241336" sldId="690"/>
            <ac:grpSpMk id="89" creationId="{ACB56A5A-4A23-4A13-A5A8-FA9C758822A0}"/>
          </ac:grpSpMkLst>
        </pc:grpChg>
        <pc:grpChg chg="add mod">
          <ac:chgData name="Timo Mühlhaus" userId="1b6b3aba618dadac" providerId="LiveId" clId="{35BF354D-F53D-4911-AB91-B6201C43AD86}" dt="2021-06-13T11:01:39.238" v="2852" actId="1076"/>
          <ac:grpSpMkLst>
            <pc:docMk/>
            <pc:sldMk cId="873241336" sldId="690"/>
            <ac:grpSpMk id="93" creationId="{25E53D3F-BE29-4905-9C7B-FA1FC055078B}"/>
          </ac:grpSpMkLst>
        </pc:grpChg>
        <pc:grpChg chg="add del mod">
          <ac:chgData name="Timo Mühlhaus" userId="1b6b3aba618dadac" providerId="LiveId" clId="{35BF354D-F53D-4911-AB91-B6201C43AD86}" dt="2021-06-13T11:03:02.596" v="2881" actId="478"/>
          <ac:grpSpMkLst>
            <pc:docMk/>
            <pc:sldMk cId="873241336" sldId="690"/>
            <ac:grpSpMk id="98" creationId="{E28BCE09-EBC1-4141-AA73-0E3BFB01EDB3}"/>
          </ac:grpSpMkLst>
        </pc:grpChg>
        <pc:grpChg chg="add mod">
          <ac:chgData name="Timo Mühlhaus" userId="1b6b3aba618dadac" providerId="LiveId" clId="{35BF354D-F53D-4911-AB91-B6201C43AD86}" dt="2021-06-13T11:03:15.522" v="2883" actId="1076"/>
          <ac:grpSpMkLst>
            <pc:docMk/>
            <pc:sldMk cId="873241336" sldId="690"/>
            <ac:grpSpMk id="103" creationId="{04DABC2F-41D3-4005-AD9A-31750C0BC715}"/>
          </ac:grpSpMkLst>
        </pc:grpChg>
        <pc:grpChg chg="add mod">
          <ac:chgData name="Timo Mühlhaus" userId="1b6b3aba618dadac" providerId="LiveId" clId="{35BF354D-F53D-4911-AB91-B6201C43AD86}" dt="2021-06-13T11:03:21.228" v="2885" actId="1076"/>
          <ac:grpSpMkLst>
            <pc:docMk/>
            <pc:sldMk cId="873241336" sldId="690"/>
            <ac:grpSpMk id="104" creationId="{EF59DBA0-29B2-48E9-B355-1447E998251E}"/>
          </ac:grpSpMkLst>
        </pc:grpChg>
        <pc:grpChg chg="add del mod">
          <ac:chgData name="Timo Mühlhaus" userId="1b6b3aba618dadac" providerId="LiveId" clId="{35BF354D-F53D-4911-AB91-B6201C43AD86}" dt="2021-06-13T11:03:38.593" v="2887"/>
          <ac:grpSpMkLst>
            <pc:docMk/>
            <pc:sldMk cId="873241336" sldId="690"/>
            <ac:grpSpMk id="107" creationId="{42DE3AB6-D9FB-4A32-82BE-7004B2DCF79F}"/>
          </ac:grpSpMkLst>
        </pc:grpChg>
        <pc:grpChg chg="add del mod">
          <ac:chgData name="Timo Mühlhaus" userId="1b6b3aba618dadac" providerId="LiveId" clId="{35BF354D-F53D-4911-AB91-B6201C43AD86}" dt="2021-06-13T11:03:38.593" v="2887"/>
          <ac:grpSpMkLst>
            <pc:docMk/>
            <pc:sldMk cId="873241336" sldId="690"/>
            <ac:grpSpMk id="111" creationId="{7AD52B51-9F78-4628-9896-0CB3CAAF8CB3}"/>
          </ac:grpSpMkLst>
        </pc:grpChg>
        <pc:grpChg chg="add del mod">
          <ac:chgData name="Timo Mühlhaus" userId="1b6b3aba618dadac" providerId="LiveId" clId="{35BF354D-F53D-4911-AB91-B6201C43AD86}" dt="2021-06-13T11:03:38.593" v="2887"/>
          <ac:grpSpMkLst>
            <pc:docMk/>
            <pc:sldMk cId="873241336" sldId="690"/>
            <ac:grpSpMk id="115" creationId="{B1496EDA-B49E-41DA-AE2B-C47E487A2632}"/>
          </ac:grpSpMkLst>
        </pc:grp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14" creationId="{B359EACC-1E70-49EC-AA77-598C32FC4339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15" creationId="{201BB5BD-7829-4BF5-BC0D-2AF0CEA9CA72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16" creationId="{4B9258D6-EB4E-4AAF-8D45-C35C571E95A9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17" creationId="{2C6BF6D3-D187-4CEC-9619-26BF7E8E7E3F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18" creationId="{DBAA44A2-2566-4688-87A1-2B8C773F6BD2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19" creationId="{BB87DFBB-64A0-42B0-B186-5C89D39341E5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20" creationId="{C9E44BBE-DCBC-4661-8AE0-5A860E6EE353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26" creationId="{357D309B-A160-4EA4-9A83-C03D44B31E64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27" creationId="{23F2F46E-5171-4CC8-BCB7-DBB6CA381A69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28" creationId="{31A598E6-F583-49C1-B24F-077FE3DF2D1C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29" creationId="{BDF8246B-87CD-4244-A4BF-47EB456C4A5D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0" creationId="{7AE165BF-3048-4F1B-AC17-5EE16EEE58B1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1" creationId="{3F71B1ED-9004-49FB-B0C5-460D9FF6A5FF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2" creationId="{1E6917C5-7678-421E-BAAD-66EECF5DB5C3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3" creationId="{8761295A-9F08-41B5-8C9F-6D1AA2435A6D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4" creationId="{D180988D-8C87-4C4F-B4B9-7C47D734B2F5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5" creationId="{9CF4D39B-A371-4577-BFE1-2E969F611320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6" creationId="{8C3C9533-1F40-4078-96F3-8ED4AD37C978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7" creationId="{EF6D07D1-ED54-4A47-BB93-0DDDEDE757C0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8" creationId="{D450A6AD-E989-439D-9B01-7AA8A68981B8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39" creationId="{447EAC60-1D5A-4F86-B300-B3C97C618A2D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0" creationId="{7AEDED81-BCF5-4A1C-8CB0-89B30448769C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1" creationId="{A234397B-B84D-4DBE-80AD-A28B85EF3F02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2" creationId="{74B3ADC1-25D3-447D-9325-1460E55D76EE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3" creationId="{4D1EF7AE-4452-4E12-923C-90D5946C2F03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4" creationId="{A5648C7B-201F-47C8-BBE0-E808E30CBA9B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5" creationId="{2F268C3B-7CF3-408C-A110-EC077DE2BAEA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6" creationId="{E152B063-1DD4-4BD6-8469-A91ACCF22316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7" creationId="{5853D44A-6FF1-442C-8970-E5074B5B595D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8" creationId="{AF9CC988-1C21-424C-A66B-67EF6D0EB6C4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49" creationId="{26E7A284-B9F6-42E7-8BEE-887438E71E56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0" creationId="{5921EF45-3DCE-4782-9349-95C1E8BD3FF5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1" creationId="{28F814BC-B471-493E-9D6F-6C019308E378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2" creationId="{CD9CFED1-B936-458C-A696-4EAE1FE33552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3" creationId="{3DCFB137-2CA4-44D8-8419-EE9CF19DDCE0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4" creationId="{F4CA1F57-12FE-438B-91AD-1E9C1FCE1AD7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5" creationId="{CB3FD2C7-FBA2-4BFA-B922-66C57B34E4E0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6" creationId="{D69AF80F-73F0-45FE-9DB6-2131A4541A10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7" creationId="{5D5A83A0-889F-4EB8-A175-3598F252CEFF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8" creationId="{25967E78-6475-41B2-83ED-D232959F47FE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59" creationId="{F4933E7D-EA14-4287-81BD-18098C79DB17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0" creationId="{E426B314-AD56-4A34-ACDF-58D057D1FA34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1" creationId="{E9AF9330-AC45-4D96-9C6E-BE8511FC0110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2" creationId="{22A1D024-67DB-4F89-9D54-FCB05906B3DD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3" creationId="{51D6DE0E-A103-4A5C-B2CC-843030C0BA04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4" creationId="{21F8B4F1-4F63-4F3D-9A6C-1CA4E6343B12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5" creationId="{2AC46FF7-54A9-4BFA-ABDB-B967F964040E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6" creationId="{7C00C8B8-B051-424B-A7AE-312E46680A49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7" creationId="{A7D807DE-A58B-4422-A096-011189AA440A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8" creationId="{5EE1F1EE-9A19-4CC8-8966-67C66BA5C2EC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69" creationId="{B9A789E9-1857-46B7-8623-74FE494111BF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0" creationId="{AB5DEE52-0095-45F3-91A8-C4BAE0386865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1" creationId="{4CC42591-6E19-49B1-87CE-F29534C87153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2" creationId="{534210B7-517F-4D0F-A815-C16DD43CABBF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3" creationId="{BE4EE155-9647-4EF2-9AE2-51A855EDD5EF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4" creationId="{06C13F8C-8B95-4685-A635-031E3CE45885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5" creationId="{06C6DF2F-F1F5-43B6-9930-6689229F7AE4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6" creationId="{E30D8F67-2990-4B7F-8CFD-F239BFCF8112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7" creationId="{FFEC9A47-2C02-4C06-8A5C-9D810E7E76C1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8" creationId="{6CAE65FC-9AF4-416F-A731-A82713A05326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79" creationId="{00963DEC-BFC3-4DAF-B39D-80D31558643A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80" creationId="{CE6817C2-3492-4CED-BF29-9DA95AA5D7FB}"/>
          </ac:cxnSpMkLst>
        </pc:cxnChg>
        <pc:cxnChg chg="mod">
          <ac:chgData name="Timo Mühlhaus" userId="1b6b3aba618dadac" providerId="LiveId" clId="{35BF354D-F53D-4911-AB91-B6201C43AD86}" dt="2021-06-13T11:00:18.861" v="2837"/>
          <ac:cxnSpMkLst>
            <pc:docMk/>
            <pc:sldMk cId="873241336" sldId="690"/>
            <ac:cxnSpMk id="81" creationId="{7DF6104B-DA7B-47D0-9A13-C3EDDC9212F5}"/>
          </ac:cxnSpMkLst>
        </pc:cxnChg>
      </pc:sldChg>
      <pc:sldChg chg="addSp delSp modSp add mod">
        <pc:chgData name="Timo Mühlhaus" userId="1b6b3aba618dadac" providerId="LiveId" clId="{35BF354D-F53D-4911-AB91-B6201C43AD86}" dt="2021-06-15T16:22:21.604" v="6116" actId="20577"/>
        <pc:sldMkLst>
          <pc:docMk/>
          <pc:sldMk cId="2959796963" sldId="691"/>
        </pc:sldMkLst>
        <pc:spChg chg="mod">
          <ac:chgData name="Timo Mühlhaus" userId="1b6b3aba618dadac" providerId="LiveId" clId="{35BF354D-F53D-4911-AB91-B6201C43AD86}" dt="2021-06-15T16:22:21.604" v="6116" actId="20577"/>
          <ac:spMkLst>
            <pc:docMk/>
            <pc:sldMk cId="2959796963" sldId="691"/>
            <ac:spMk id="2" creationId="{27005965-751E-499F-8478-18B210DE4960}"/>
          </ac:spMkLst>
        </pc:spChg>
        <pc:spChg chg="del">
          <ac:chgData name="Timo Mühlhaus" userId="1b6b3aba618dadac" providerId="LiveId" clId="{35BF354D-F53D-4911-AB91-B6201C43AD86}" dt="2021-06-13T11:04:56.922" v="2917" actId="478"/>
          <ac:spMkLst>
            <pc:docMk/>
            <pc:sldMk cId="2959796963" sldId="691"/>
            <ac:spMk id="4" creationId="{D0A1251E-8585-48E5-8E78-A2AEEE9B9512}"/>
          </ac:spMkLst>
        </pc:spChg>
        <pc:spChg chg="mod">
          <ac:chgData name="Timo Mühlhaus" userId="1b6b3aba618dadac" providerId="LiveId" clId="{35BF354D-F53D-4911-AB91-B6201C43AD86}" dt="2021-06-13T11:05:00.844" v="2918" actId="1076"/>
          <ac:spMkLst>
            <pc:docMk/>
            <pc:sldMk cId="2959796963" sldId="691"/>
            <ac:spMk id="84" creationId="{59EA2ECD-042D-47E4-A306-C7D4CF9CD09E}"/>
          </ac:spMkLst>
        </pc:spChg>
        <pc:spChg chg="mod ord">
          <ac:chgData name="Timo Mühlhaus" userId="1b6b3aba618dadac" providerId="LiveId" clId="{35BF354D-F53D-4911-AB91-B6201C43AD86}" dt="2021-06-13T11:04:41.634" v="2913" actId="167"/>
          <ac:spMkLst>
            <pc:docMk/>
            <pc:sldMk cId="2959796963" sldId="691"/>
            <ac:spMk id="107" creationId="{AFAB70AF-C8DA-4FE8-976D-E6932227F6D6}"/>
          </ac:spMkLst>
        </pc:spChg>
        <pc:spChg chg="mod">
          <ac:chgData name="Timo Mühlhaus" userId="1b6b3aba618dadac" providerId="LiveId" clId="{35BF354D-F53D-4911-AB91-B6201C43AD86}" dt="2021-06-13T11:03:48.271" v="2889"/>
          <ac:spMkLst>
            <pc:docMk/>
            <pc:sldMk cId="2959796963" sldId="691"/>
            <ac:spMk id="114" creationId="{218607BD-C16F-4C6C-A4C2-D7807AE6AB90}"/>
          </ac:spMkLst>
        </pc:spChg>
        <pc:spChg chg="mod">
          <ac:chgData name="Timo Mühlhaus" userId="1b6b3aba618dadac" providerId="LiveId" clId="{35BF354D-F53D-4911-AB91-B6201C43AD86}" dt="2021-06-13T11:03:48.271" v="2889"/>
          <ac:spMkLst>
            <pc:docMk/>
            <pc:sldMk cId="2959796963" sldId="691"/>
            <ac:spMk id="115" creationId="{91B4C8DC-9B38-4217-B38E-9E75A3DA37C1}"/>
          </ac:spMkLst>
        </pc:spChg>
        <pc:spChg chg="mod">
          <ac:chgData name="Timo Mühlhaus" userId="1b6b3aba618dadac" providerId="LiveId" clId="{35BF354D-F53D-4911-AB91-B6201C43AD86}" dt="2021-06-13T11:03:48.271" v="2889"/>
          <ac:spMkLst>
            <pc:docMk/>
            <pc:sldMk cId="2959796963" sldId="691"/>
            <ac:spMk id="116" creationId="{3EEF7654-8945-481C-A0A4-D6792FEB7A55}"/>
          </ac:spMkLst>
        </pc:spChg>
        <pc:spChg chg="mod">
          <ac:chgData name="Timo Mühlhaus" userId="1b6b3aba618dadac" providerId="LiveId" clId="{35BF354D-F53D-4911-AB91-B6201C43AD86}" dt="2021-06-13T11:03:48.271" v="2889"/>
          <ac:spMkLst>
            <pc:docMk/>
            <pc:sldMk cId="2959796963" sldId="691"/>
            <ac:spMk id="117" creationId="{C976E0BA-0346-4A49-A407-BDE6391BCD94}"/>
          </ac:spMkLst>
        </pc:spChg>
        <pc:spChg chg="mod">
          <ac:chgData name="Timo Mühlhaus" userId="1b6b3aba618dadac" providerId="LiveId" clId="{35BF354D-F53D-4911-AB91-B6201C43AD86}" dt="2021-06-13T11:03:48.271" v="2889"/>
          <ac:spMkLst>
            <pc:docMk/>
            <pc:sldMk cId="2959796963" sldId="691"/>
            <ac:spMk id="118" creationId="{607DC34B-6B96-4E1F-BCE6-8442775BEABA}"/>
          </ac:spMkLst>
        </pc:spChg>
        <pc:spChg chg="mod">
          <ac:chgData name="Timo Mühlhaus" userId="1b6b3aba618dadac" providerId="LiveId" clId="{35BF354D-F53D-4911-AB91-B6201C43AD86}" dt="2021-06-13T11:03:48.271" v="2889"/>
          <ac:spMkLst>
            <pc:docMk/>
            <pc:sldMk cId="2959796963" sldId="691"/>
            <ac:spMk id="120" creationId="{681B3866-576E-42AC-96E2-2B8FACAE7EBA}"/>
          </ac:spMkLst>
        </pc:spChg>
        <pc:spChg chg="del mod">
          <ac:chgData name="Timo Mühlhaus" userId="1b6b3aba618dadac" providerId="LiveId" clId="{35BF354D-F53D-4911-AB91-B6201C43AD86}" dt="2021-06-13T11:03:59.878" v="2894" actId="478"/>
          <ac:spMkLst>
            <pc:docMk/>
            <pc:sldMk cId="2959796963" sldId="691"/>
            <ac:spMk id="125" creationId="{FF5932AC-1A8C-4CE6-A96C-CF0B8EEAC8F0}"/>
          </ac:spMkLst>
        </pc:spChg>
        <pc:spChg chg="del mod">
          <ac:chgData name="Timo Mühlhaus" userId="1b6b3aba618dadac" providerId="LiveId" clId="{35BF354D-F53D-4911-AB91-B6201C43AD86}" dt="2021-06-13T11:03:55.218" v="2891" actId="478"/>
          <ac:spMkLst>
            <pc:docMk/>
            <pc:sldMk cId="2959796963" sldId="691"/>
            <ac:spMk id="126" creationId="{60BB65CA-49A7-423E-A3DD-2C82803FECD1}"/>
          </ac:spMkLst>
        </pc:spChg>
        <pc:spChg chg="del mod">
          <ac:chgData name="Timo Mühlhaus" userId="1b6b3aba618dadac" providerId="LiveId" clId="{35BF354D-F53D-4911-AB91-B6201C43AD86}" dt="2021-06-13T11:04:01.934" v="2895" actId="478"/>
          <ac:spMkLst>
            <pc:docMk/>
            <pc:sldMk cId="2959796963" sldId="691"/>
            <ac:spMk id="127" creationId="{EE346D43-2A9F-4C27-BCC5-68130D0342CB}"/>
          </ac:spMkLst>
        </pc:spChg>
        <pc:spChg chg="del mod">
          <ac:chgData name="Timo Mühlhaus" userId="1b6b3aba618dadac" providerId="LiveId" clId="{35BF354D-F53D-4911-AB91-B6201C43AD86}" dt="2021-06-13T11:04:21.148" v="2904" actId="478"/>
          <ac:spMkLst>
            <pc:docMk/>
            <pc:sldMk cId="2959796963" sldId="691"/>
            <ac:spMk id="128" creationId="{0722B762-BCF4-4083-94B8-52AAB37A1A8E}"/>
          </ac:spMkLst>
        </pc:spChg>
        <pc:spChg chg="del mod">
          <ac:chgData name="Timo Mühlhaus" userId="1b6b3aba618dadac" providerId="LiveId" clId="{35BF354D-F53D-4911-AB91-B6201C43AD86}" dt="2021-06-13T11:04:16.462" v="2902" actId="478"/>
          <ac:spMkLst>
            <pc:docMk/>
            <pc:sldMk cId="2959796963" sldId="691"/>
            <ac:spMk id="129" creationId="{1FEF1463-FEFE-41B9-9C14-AEC7B4D4CC86}"/>
          </ac:spMkLst>
        </pc:spChg>
        <pc:spChg chg="del mod">
          <ac:chgData name="Timo Mühlhaus" userId="1b6b3aba618dadac" providerId="LiveId" clId="{35BF354D-F53D-4911-AB91-B6201C43AD86}" dt="2021-06-13T11:04:17.978" v="2903" actId="478"/>
          <ac:spMkLst>
            <pc:docMk/>
            <pc:sldMk cId="2959796963" sldId="691"/>
            <ac:spMk id="130" creationId="{7CD0A17D-E70D-4B1C-B774-3CAF739CFCE6}"/>
          </ac:spMkLst>
        </pc:spChg>
        <pc:spChg chg="del mod">
          <ac:chgData name="Timo Mühlhaus" userId="1b6b3aba618dadac" providerId="LiveId" clId="{35BF354D-F53D-4911-AB91-B6201C43AD86}" dt="2021-06-13T11:04:09.278" v="2898" actId="478"/>
          <ac:spMkLst>
            <pc:docMk/>
            <pc:sldMk cId="2959796963" sldId="691"/>
            <ac:spMk id="134" creationId="{1EB29D14-8D9B-4038-B965-EF33EF653451}"/>
          </ac:spMkLst>
        </pc:spChg>
        <pc:spChg chg="del mod">
          <ac:chgData name="Timo Mühlhaus" userId="1b6b3aba618dadac" providerId="LiveId" clId="{35BF354D-F53D-4911-AB91-B6201C43AD86}" dt="2021-06-13T11:04:11.286" v="2899" actId="478"/>
          <ac:spMkLst>
            <pc:docMk/>
            <pc:sldMk cId="2959796963" sldId="691"/>
            <ac:spMk id="137" creationId="{2E4240A4-CAD0-4CDD-97B9-9B441931F0CC}"/>
          </ac:spMkLst>
        </pc:spChg>
        <pc:spChg chg="del mod">
          <ac:chgData name="Timo Mühlhaus" userId="1b6b3aba618dadac" providerId="LiveId" clId="{35BF354D-F53D-4911-AB91-B6201C43AD86}" dt="2021-06-13T11:04:27.789" v="2907" actId="478"/>
          <ac:spMkLst>
            <pc:docMk/>
            <pc:sldMk cId="2959796963" sldId="691"/>
            <ac:spMk id="140" creationId="{E7D42254-0E67-4908-B024-7C702364AC5C}"/>
          </ac:spMkLst>
        </pc:spChg>
        <pc:spChg chg="del mod">
          <ac:chgData name="Timo Mühlhaus" userId="1b6b3aba618dadac" providerId="LiveId" clId="{35BF354D-F53D-4911-AB91-B6201C43AD86}" dt="2021-06-13T11:04:33.780" v="2910" actId="478"/>
          <ac:spMkLst>
            <pc:docMk/>
            <pc:sldMk cId="2959796963" sldId="691"/>
            <ac:spMk id="143" creationId="{F0F05916-B1A9-444D-9875-3FDEC6A77F92}"/>
          </ac:spMkLst>
        </pc:spChg>
        <pc:spChg chg="del mod">
          <ac:chgData name="Timo Mühlhaus" userId="1b6b3aba618dadac" providerId="LiveId" clId="{35BF354D-F53D-4911-AB91-B6201C43AD86}" dt="2021-06-13T11:04:36.095" v="2911" actId="478"/>
          <ac:spMkLst>
            <pc:docMk/>
            <pc:sldMk cId="2959796963" sldId="691"/>
            <ac:spMk id="144" creationId="{C5A98C12-5FE8-4426-A5CE-CC5BCB132095}"/>
          </ac:spMkLst>
        </pc:spChg>
        <pc:spChg chg="add mod">
          <ac:chgData name="Timo Mühlhaus" userId="1b6b3aba618dadac" providerId="LiveId" clId="{35BF354D-F53D-4911-AB91-B6201C43AD86}" dt="2021-06-13T13:08:16.894" v="3764"/>
          <ac:spMkLst>
            <pc:docMk/>
            <pc:sldMk cId="2959796963" sldId="691"/>
            <ac:spMk id="145" creationId="{F2034E95-2BB2-4FE3-A50B-A37C26AE374A}"/>
          </ac:spMkLst>
        </pc:spChg>
        <pc:grpChg chg="add del mod ord">
          <ac:chgData name="Timo Mühlhaus" userId="1b6b3aba618dadac" providerId="LiveId" clId="{35BF354D-F53D-4911-AB91-B6201C43AD86}" dt="2021-06-13T11:04:55.075" v="2916" actId="1076"/>
          <ac:grpSpMkLst>
            <pc:docMk/>
            <pc:sldMk cId="2959796963" sldId="691"/>
            <ac:grpSpMk id="101" creationId="{6CE16FAB-AABD-4F75-8294-92522DF1030B}"/>
          </ac:grpSpMkLst>
        </pc:grpChg>
        <pc:grpChg chg="del mod">
          <ac:chgData name="Timo Mühlhaus" userId="1b6b3aba618dadac" providerId="LiveId" clId="{35BF354D-F53D-4911-AB91-B6201C43AD86}" dt="2021-06-13T11:04:31.236" v="2909" actId="478"/>
          <ac:grpSpMkLst>
            <pc:docMk/>
            <pc:sldMk cId="2959796963" sldId="691"/>
            <ac:grpSpMk id="108" creationId="{7DFAA0BC-0ACC-4492-B364-55F30B4F2F61}"/>
          </ac:grpSpMkLst>
        </pc:grpChg>
        <pc:grpChg chg="mod">
          <ac:chgData name="Timo Mühlhaus" userId="1b6b3aba618dadac" providerId="LiveId" clId="{35BF354D-F53D-4911-AB91-B6201C43AD86}" dt="2021-06-13T11:03:48.271" v="2889"/>
          <ac:grpSpMkLst>
            <pc:docMk/>
            <pc:sldMk cId="2959796963" sldId="691"/>
            <ac:grpSpMk id="109" creationId="{B80F5F83-A40E-428C-8058-91C29FCB3C43}"/>
          </ac:grpSpMkLst>
        </pc:grpChg>
        <pc:grpChg chg="mod">
          <ac:chgData name="Timo Mühlhaus" userId="1b6b3aba618dadac" providerId="LiveId" clId="{35BF354D-F53D-4911-AB91-B6201C43AD86}" dt="2021-06-13T11:03:48.271" v="2889"/>
          <ac:grpSpMkLst>
            <pc:docMk/>
            <pc:sldMk cId="2959796963" sldId="691"/>
            <ac:grpSpMk id="110" creationId="{6E61A9B1-0548-4243-BB16-0CC419F62B1B}"/>
          </ac:grpSpMkLst>
        </pc:grpChg>
        <pc:grpChg chg="mod">
          <ac:chgData name="Timo Mühlhaus" userId="1b6b3aba618dadac" providerId="LiveId" clId="{35BF354D-F53D-4911-AB91-B6201C43AD86}" dt="2021-06-13T11:03:48.271" v="2889"/>
          <ac:grpSpMkLst>
            <pc:docMk/>
            <pc:sldMk cId="2959796963" sldId="691"/>
            <ac:grpSpMk id="112" creationId="{A83F9EA3-4A42-4EE7-8680-327B57B4037A}"/>
          </ac:grpSpMkLst>
        </pc:grpChg>
        <pc:grpChg chg="mod">
          <ac:chgData name="Timo Mühlhaus" userId="1b6b3aba618dadac" providerId="LiveId" clId="{35BF354D-F53D-4911-AB91-B6201C43AD86}" dt="2021-06-13T11:03:48.271" v="2889"/>
          <ac:grpSpMkLst>
            <pc:docMk/>
            <pc:sldMk cId="2959796963" sldId="691"/>
            <ac:grpSpMk id="113" creationId="{E12CAC03-9BED-4698-A422-4FDF742AD0EE}"/>
          </ac:grpSpMkLst>
        </pc:grpChg>
        <pc:grpChg chg="mod">
          <ac:chgData name="Timo Mühlhaus" userId="1b6b3aba618dadac" providerId="LiveId" clId="{35BF354D-F53D-4911-AB91-B6201C43AD86}" dt="2021-06-13T11:03:48.271" v="2889"/>
          <ac:grpSpMkLst>
            <pc:docMk/>
            <pc:sldMk cId="2959796963" sldId="691"/>
            <ac:grpSpMk id="121" creationId="{36B6A0C2-F697-4368-AEC0-877BAA519016}"/>
          </ac:grpSpMkLst>
        </pc:grpChg>
        <pc:grpChg chg="del mod">
          <ac:chgData name="Timo Mühlhaus" userId="1b6b3aba618dadac" providerId="LiveId" clId="{35BF354D-F53D-4911-AB91-B6201C43AD86}" dt="2021-06-13T11:04:33.780" v="2910" actId="478"/>
          <ac:grpSpMkLst>
            <pc:docMk/>
            <pc:sldMk cId="2959796963" sldId="691"/>
            <ac:grpSpMk id="133" creationId="{44BF157B-265C-4453-8B7D-059EFF469BF7}"/>
          </ac:grpSpMkLst>
        </pc:grpChg>
        <pc:picChg chg="del mod">
          <ac:chgData name="Timo Mühlhaus" userId="1b6b3aba618dadac" providerId="LiveId" clId="{35BF354D-F53D-4911-AB91-B6201C43AD86}" dt="2021-06-13T11:04:37.403" v="2912" actId="478"/>
          <ac:picMkLst>
            <pc:docMk/>
            <pc:sldMk cId="2959796963" sldId="691"/>
            <ac:picMk id="111" creationId="{89F96C8F-1E75-4D62-8755-92BD50CFB9E6}"/>
          </ac:picMkLst>
        </pc:picChg>
        <pc:picChg chg="mod">
          <ac:chgData name="Timo Mühlhaus" userId="1b6b3aba618dadac" providerId="LiveId" clId="{35BF354D-F53D-4911-AB91-B6201C43AD86}" dt="2021-06-13T11:03:48.271" v="2889"/>
          <ac:picMkLst>
            <pc:docMk/>
            <pc:sldMk cId="2959796963" sldId="691"/>
            <ac:picMk id="119" creationId="{4612C7BB-77A1-4EFF-993F-85C61F896557}"/>
          </ac:picMkLst>
        </pc:picChg>
        <pc:picChg chg="mod">
          <ac:chgData name="Timo Mühlhaus" userId="1b6b3aba618dadac" providerId="LiveId" clId="{35BF354D-F53D-4911-AB91-B6201C43AD86}" dt="2021-06-13T11:03:48.271" v="2889"/>
          <ac:picMkLst>
            <pc:docMk/>
            <pc:sldMk cId="2959796963" sldId="691"/>
            <ac:picMk id="122" creationId="{A1864D7A-46CA-42F7-842D-FDB097017E27}"/>
          </ac:picMkLst>
        </pc:picChg>
        <pc:picChg chg="mod">
          <ac:chgData name="Timo Mühlhaus" userId="1b6b3aba618dadac" providerId="LiveId" clId="{35BF354D-F53D-4911-AB91-B6201C43AD86}" dt="2021-06-13T11:03:48.271" v="2889"/>
          <ac:picMkLst>
            <pc:docMk/>
            <pc:sldMk cId="2959796963" sldId="691"/>
            <ac:picMk id="123" creationId="{46BE2E7F-91D3-4EA5-9C6F-95A7A64AD0B1}"/>
          </ac:picMkLst>
        </pc:picChg>
        <pc:picChg chg="mod">
          <ac:chgData name="Timo Mühlhaus" userId="1b6b3aba618dadac" providerId="LiveId" clId="{35BF354D-F53D-4911-AB91-B6201C43AD86}" dt="2021-06-13T11:03:48.271" v="2889"/>
          <ac:picMkLst>
            <pc:docMk/>
            <pc:sldMk cId="2959796963" sldId="691"/>
            <ac:picMk id="124" creationId="{201BB77E-099E-42EF-B2A7-FB3A42AFA41C}"/>
          </ac:picMkLst>
        </pc:picChg>
        <pc:cxnChg chg="del mod">
          <ac:chgData name="Timo Mühlhaus" userId="1b6b3aba618dadac" providerId="LiveId" clId="{35BF354D-F53D-4911-AB91-B6201C43AD86}" dt="2021-06-13T11:04:24.992" v="2906" actId="478"/>
          <ac:cxnSpMkLst>
            <pc:docMk/>
            <pc:sldMk cId="2959796963" sldId="691"/>
            <ac:cxnSpMk id="131" creationId="{A470C34F-681B-41BF-8D6B-A8FEF8CC7C78}"/>
          </ac:cxnSpMkLst>
        </pc:cxnChg>
        <pc:cxnChg chg="del mod">
          <ac:chgData name="Timo Mühlhaus" userId="1b6b3aba618dadac" providerId="LiveId" clId="{35BF354D-F53D-4911-AB91-B6201C43AD86}" dt="2021-06-13T11:04:23.391" v="2905" actId="478"/>
          <ac:cxnSpMkLst>
            <pc:docMk/>
            <pc:sldMk cId="2959796963" sldId="691"/>
            <ac:cxnSpMk id="132" creationId="{D777735F-5584-4D7C-9C3C-D7716F9F6976}"/>
          </ac:cxnSpMkLst>
        </pc:cxnChg>
        <pc:cxnChg chg="del mod">
          <ac:chgData name="Timo Mühlhaus" userId="1b6b3aba618dadac" providerId="LiveId" clId="{35BF354D-F53D-4911-AB91-B6201C43AD86}" dt="2021-06-13T11:04:05.605" v="2897" actId="478"/>
          <ac:cxnSpMkLst>
            <pc:docMk/>
            <pc:sldMk cId="2959796963" sldId="691"/>
            <ac:cxnSpMk id="135" creationId="{14332EAA-0D38-484E-979B-B2368929C3BF}"/>
          </ac:cxnSpMkLst>
        </pc:cxnChg>
        <pc:cxnChg chg="del mod">
          <ac:chgData name="Timo Mühlhaus" userId="1b6b3aba618dadac" providerId="LiveId" clId="{35BF354D-F53D-4911-AB91-B6201C43AD86}" dt="2021-06-13T11:04:03.901" v="2896" actId="478"/>
          <ac:cxnSpMkLst>
            <pc:docMk/>
            <pc:sldMk cId="2959796963" sldId="691"/>
            <ac:cxnSpMk id="136" creationId="{BD4C6D60-BE37-4936-BA37-06404399E98C}"/>
          </ac:cxnSpMkLst>
        </pc:cxnChg>
        <pc:cxnChg chg="del mod">
          <ac:chgData name="Timo Mühlhaus" userId="1b6b3aba618dadac" providerId="LiveId" clId="{35BF354D-F53D-4911-AB91-B6201C43AD86}" dt="2021-06-13T11:04:12.743" v="2900" actId="478"/>
          <ac:cxnSpMkLst>
            <pc:docMk/>
            <pc:sldMk cId="2959796963" sldId="691"/>
            <ac:cxnSpMk id="138" creationId="{157FAE21-64E7-455E-A92F-D51CB6D34269}"/>
          </ac:cxnSpMkLst>
        </pc:cxnChg>
        <pc:cxnChg chg="del mod">
          <ac:chgData name="Timo Mühlhaus" userId="1b6b3aba618dadac" providerId="LiveId" clId="{35BF354D-F53D-4911-AB91-B6201C43AD86}" dt="2021-06-13T11:04:14.295" v="2901" actId="478"/>
          <ac:cxnSpMkLst>
            <pc:docMk/>
            <pc:sldMk cId="2959796963" sldId="691"/>
            <ac:cxnSpMk id="139" creationId="{A66D07E3-E6ED-49DC-A181-6DDA2A764F67}"/>
          </ac:cxnSpMkLst>
        </pc:cxnChg>
        <pc:cxnChg chg="del mod">
          <ac:chgData name="Timo Mühlhaus" userId="1b6b3aba618dadac" providerId="LiveId" clId="{35BF354D-F53D-4911-AB91-B6201C43AD86}" dt="2021-06-13T11:04:29.442" v="2908" actId="478"/>
          <ac:cxnSpMkLst>
            <pc:docMk/>
            <pc:sldMk cId="2959796963" sldId="691"/>
            <ac:cxnSpMk id="141" creationId="{FDCBD0CA-1F7D-4813-8783-B159C0E663AD}"/>
          </ac:cxnSpMkLst>
        </pc:cxnChg>
        <pc:cxnChg chg="del mod">
          <ac:chgData name="Timo Mühlhaus" userId="1b6b3aba618dadac" providerId="LiveId" clId="{35BF354D-F53D-4911-AB91-B6201C43AD86}" dt="2021-06-13T11:04:31.236" v="2909" actId="478"/>
          <ac:cxnSpMkLst>
            <pc:docMk/>
            <pc:sldMk cId="2959796963" sldId="691"/>
            <ac:cxnSpMk id="142" creationId="{60FFA7CA-1BE3-4E46-9936-1A655C8A01D5}"/>
          </ac:cxnSpMkLst>
        </pc:cxnChg>
      </pc:sldChg>
      <pc:sldChg chg="addSp delSp modSp add mod">
        <pc:chgData name="Timo Mühlhaus" userId="1b6b3aba618dadac" providerId="LiveId" clId="{35BF354D-F53D-4911-AB91-B6201C43AD86}" dt="2021-06-15T14:54:19.339" v="5934" actId="20577"/>
        <pc:sldMkLst>
          <pc:docMk/>
          <pc:sldMk cId="861041989" sldId="692"/>
        </pc:sldMkLst>
        <pc:spChg chg="mod">
          <ac:chgData name="Timo Mühlhaus" userId="1b6b3aba618dadac" providerId="LiveId" clId="{35BF354D-F53D-4911-AB91-B6201C43AD86}" dt="2021-06-15T14:54:19.339" v="5934" actId="20577"/>
          <ac:spMkLst>
            <pc:docMk/>
            <pc:sldMk cId="861041989" sldId="692"/>
            <ac:spMk id="19" creationId="{00000000-0000-0000-0000-000000000000}"/>
          </ac:spMkLst>
        </pc:spChg>
        <pc:grpChg chg="del mod">
          <ac:chgData name="Timo Mühlhaus" userId="1b6b3aba618dadac" providerId="LiveId" clId="{35BF354D-F53D-4911-AB91-B6201C43AD86}" dt="2021-06-13T12:10:15.489" v="3602" actId="478"/>
          <ac:grpSpMkLst>
            <pc:docMk/>
            <pc:sldMk cId="861041989" sldId="692"/>
            <ac:grpSpMk id="2" creationId="{00000000-0000-0000-0000-000000000000}"/>
          </ac:grpSpMkLst>
        </pc:grpChg>
        <pc:picChg chg="del">
          <ac:chgData name="Timo Mühlhaus" userId="1b6b3aba618dadac" providerId="LiveId" clId="{35BF354D-F53D-4911-AB91-B6201C43AD86}" dt="2021-06-13T12:08:50.139" v="3589" actId="478"/>
          <ac:picMkLst>
            <pc:docMk/>
            <pc:sldMk cId="861041989" sldId="692"/>
            <ac:picMk id="15" creationId="{00000000-0000-0000-0000-000000000000}"/>
          </ac:picMkLst>
        </pc:picChg>
        <pc:picChg chg="mod">
          <ac:chgData name="Timo Mühlhaus" userId="1b6b3aba618dadac" providerId="LiveId" clId="{35BF354D-F53D-4911-AB91-B6201C43AD86}" dt="2021-06-13T12:28:10.398" v="3671" actId="1076"/>
          <ac:picMkLst>
            <pc:docMk/>
            <pc:sldMk cId="861041989" sldId="692"/>
            <ac:picMk id="16" creationId="{00000000-0000-0000-0000-000000000000}"/>
          </ac:picMkLst>
        </pc:picChg>
        <pc:picChg chg="mod">
          <ac:chgData name="Timo Mühlhaus" userId="1b6b3aba618dadac" providerId="LiveId" clId="{35BF354D-F53D-4911-AB91-B6201C43AD86}" dt="2021-06-13T12:28:06.999" v="3670" actId="1076"/>
          <ac:picMkLst>
            <pc:docMk/>
            <pc:sldMk cId="861041989" sldId="692"/>
            <ac:picMk id="21" creationId="{00000000-0000-0000-0000-000000000000}"/>
          </ac:picMkLst>
        </pc:picChg>
        <pc:picChg chg="add mod">
          <ac:chgData name="Timo Mühlhaus" userId="1b6b3aba618dadac" providerId="LiveId" clId="{35BF354D-F53D-4911-AB91-B6201C43AD86}" dt="2021-06-13T12:27:57.338" v="3668" actId="1076"/>
          <ac:picMkLst>
            <pc:docMk/>
            <pc:sldMk cId="861041989" sldId="692"/>
            <ac:picMk id="22" creationId="{5A62BF0D-9379-42A1-ADB9-1463708EF362}"/>
          </ac:picMkLst>
        </pc:picChg>
        <pc:picChg chg="add mod ord">
          <ac:chgData name="Timo Mühlhaus" userId="1b6b3aba618dadac" providerId="LiveId" clId="{35BF354D-F53D-4911-AB91-B6201C43AD86}" dt="2021-06-13T12:28:16.243" v="3672" actId="1076"/>
          <ac:picMkLst>
            <pc:docMk/>
            <pc:sldMk cId="861041989" sldId="692"/>
            <ac:picMk id="23" creationId="{FF998131-881A-4151-A151-52F41FAE03FA}"/>
          </ac:picMkLst>
        </pc:picChg>
        <pc:picChg chg="add mod">
          <ac:chgData name="Timo Mühlhaus" userId="1b6b3aba618dadac" providerId="LiveId" clId="{35BF354D-F53D-4911-AB91-B6201C43AD86}" dt="2021-06-13T12:11:06.076" v="3614" actId="1076"/>
          <ac:picMkLst>
            <pc:docMk/>
            <pc:sldMk cId="861041989" sldId="692"/>
            <ac:picMk id="1026" creationId="{D214756E-A3A2-4CB5-9C3D-217C792124F6}"/>
          </ac:picMkLst>
        </pc:picChg>
        <pc:picChg chg="del">
          <ac:chgData name="Timo Mühlhaus" userId="1b6b3aba618dadac" providerId="LiveId" clId="{35BF354D-F53D-4911-AB91-B6201C43AD86}" dt="2021-06-13T12:08:50.139" v="3589" actId="478"/>
          <ac:picMkLst>
            <pc:docMk/>
            <pc:sldMk cId="861041989" sldId="692"/>
            <ac:picMk id="31748" creationId="{00000000-0000-0000-0000-000000000000}"/>
          </ac:picMkLst>
        </pc:picChg>
        <pc:picChg chg="del">
          <ac:chgData name="Timo Mühlhaus" userId="1b6b3aba618dadac" providerId="LiveId" clId="{35BF354D-F53D-4911-AB91-B6201C43AD86}" dt="2021-06-13T12:09:06.850" v="3591" actId="478"/>
          <ac:picMkLst>
            <pc:docMk/>
            <pc:sldMk cId="861041989" sldId="692"/>
            <ac:picMk id="31749" creationId="{00000000-0000-0000-0000-000000000000}"/>
          </ac:picMkLst>
        </pc:picChg>
      </pc:sldChg>
      <pc:sldChg chg="new del">
        <pc:chgData name="Timo Mühlhaus" userId="1b6b3aba618dadac" providerId="LiveId" clId="{35BF354D-F53D-4911-AB91-B6201C43AD86}" dt="2021-06-13T13:17:26.342" v="3836" actId="47"/>
        <pc:sldMkLst>
          <pc:docMk/>
          <pc:sldMk cId="131067923" sldId="693"/>
        </pc:sldMkLst>
      </pc:sldChg>
      <pc:sldChg chg="new">
        <pc:chgData name="Timo Mühlhaus" userId="1b6b3aba618dadac" providerId="LiveId" clId="{35BF354D-F53D-4911-AB91-B6201C43AD86}" dt="2021-06-13T15:45:19.464" v="4022" actId="680"/>
        <pc:sldMkLst>
          <pc:docMk/>
          <pc:sldMk cId="2569001736" sldId="693"/>
        </pc:sldMkLst>
      </pc:sldChg>
      <pc:sldChg chg="addSp delSp modSp new del mod">
        <pc:chgData name="Timo Mühlhaus" userId="1b6b3aba618dadac" providerId="LiveId" clId="{35BF354D-F53D-4911-AB91-B6201C43AD86}" dt="2021-06-13T15:50:47.362" v="4070" actId="47"/>
        <pc:sldMkLst>
          <pc:docMk/>
          <pc:sldMk cId="2448263982" sldId="694"/>
        </pc:sldMkLst>
        <pc:spChg chg="del">
          <ac:chgData name="Timo Mühlhaus" userId="1b6b3aba618dadac" providerId="LiveId" clId="{35BF354D-F53D-4911-AB91-B6201C43AD86}" dt="2021-06-13T15:49:56.759" v="4059" actId="478"/>
          <ac:spMkLst>
            <pc:docMk/>
            <pc:sldMk cId="2448263982" sldId="694"/>
            <ac:spMk id="3" creationId="{EADA70EC-2EDF-43F3-A473-6EB4CAEFCD03}"/>
          </ac:spMkLst>
        </pc:spChg>
        <pc:picChg chg="add del mod">
          <ac:chgData name="Timo Mühlhaus" userId="1b6b3aba618dadac" providerId="LiveId" clId="{35BF354D-F53D-4911-AB91-B6201C43AD86}" dt="2021-06-13T15:50:20.446" v="4062" actId="21"/>
          <ac:picMkLst>
            <pc:docMk/>
            <pc:sldMk cId="2448263982" sldId="694"/>
            <ac:picMk id="4" creationId="{4093A7BB-7CC5-4650-BCAB-68342B1BDCD1}"/>
          </ac:picMkLst>
        </pc:picChg>
      </pc:sldChg>
      <pc:sldChg chg="addSp delSp modSp add del mod ord">
        <pc:chgData name="Timo Mühlhaus" userId="1b6b3aba618dadac" providerId="LiveId" clId="{35BF354D-F53D-4911-AB91-B6201C43AD86}" dt="2021-06-15T16:10:54.032" v="5970" actId="47"/>
        <pc:sldMkLst>
          <pc:docMk/>
          <pc:sldMk cId="2902159653" sldId="694"/>
        </pc:sldMkLst>
        <pc:spChg chg="add mod">
          <ac:chgData name="Timo Mühlhaus" userId="1b6b3aba618dadac" providerId="LiveId" clId="{35BF354D-F53D-4911-AB91-B6201C43AD86}" dt="2021-06-13T16:03:34.633" v="4245" actId="1076"/>
          <ac:spMkLst>
            <pc:docMk/>
            <pc:sldMk cId="2902159653" sldId="694"/>
            <ac:spMk id="4" creationId="{9579549F-F3B4-42E1-9CE3-CCB4ABFEBFB2}"/>
          </ac:spMkLst>
        </pc:spChg>
        <pc:spChg chg="mod">
          <ac:chgData name="Timo Mühlhaus" userId="1b6b3aba618dadac" providerId="LiveId" clId="{35BF354D-F53D-4911-AB91-B6201C43AD86}" dt="2021-06-13T15:59:39.642" v="4243" actId="1076"/>
          <ac:spMkLst>
            <pc:docMk/>
            <pc:sldMk cId="2902159653" sldId="694"/>
            <ac:spMk id="141" creationId="{DDA8607C-F779-4838-97AA-59F00AE3594F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84" creationId="{EDC32C7B-B80F-44A9-8443-1EE8E64EEE04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85" creationId="{A1ED6F35-A41A-49E7-87BA-9A5021366BCC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86" creationId="{49133972-AD27-44CB-8165-9847980B1AF4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87" creationId="{673485E0-758B-4C14-B10E-07F5818E0CF3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88" creationId="{53036D9E-5912-4C15-901C-D5634CB5D1FB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89" creationId="{D6FEFEF0-3921-4D63-8BC9-7F8D5AFBCAFD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0" creationId="{768EA51A-9375-490A-A6D2-1556F1BA9822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1" creationId="{F79E0003-84D6-421F-B89F-00D0FC077581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2" creationId="{CC4C57AE-F81E-4FB5-9485-D0952077DEAF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3" creationId="{45801E1E-C2C3-4599-84A1-85FE1A219B51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4" creationId="{E099C369-D2EC-4892-9468-F3E03D7ED7C6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5" creationId="{B6746C2B-EE2D-4CD4-80AB-0E9CBC2F8833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6" creationId="{216920E9-9B83-45FC-88B4-A4043E3393F7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7" creationId="{F08300C9-C9ED-445B-8B16-3E8BB9FD7ED5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8" creationId="{C3D6E2BD-4152-4BC7-A3FF-D008F09A4720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199" creationId="{94B9F2D5-845C-4F0D-899F-7742EF05BB9C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200" creationId="{3E993C54-4E4E-4CAF-8157-22D2A6BEE3A5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201" creationId="{4340BBFE-AE7E-49C7-8313-0B687AF0BA31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202" creationId="{56EA6F1D-3A17-4574-9EF8-B3587FB51A93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203" creationId="{87393684-21E7-4F87-ADDA-AC192A153285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204" creationId="{DE256FD6-07BE-4C48-BA24-8D259D0F5008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205" creationId="{0F9A0DD7-0165-48B5-9D21-D58F4C90B8A0}"/>
          </ac:spMkLst>
        </pc:spChg>
        <pc:spChg chg="mod">
          <ac:chgData name="Timo Mühlhaus" userId="1b6b3aba618dadac" providerId="LiveId" clId="{35BF354D-F53D-4911-AB91-B6201C43AD86}" dt="2021-06-13T15:59:29.753" v="4222"/>
          <ac:spMkLst>
            <pc:docMk/>
            <pc:sldMk cId="2902159653" sldId="694"/>
            <ac:spMk id="206" creationId="{138887FB-70B2-472C-B465-A13275A91D2F}"/>
          </ac:spMkLst>
        </pc:spChg>
        <pc:grpChg chg="add mod">
          <ac:chgData name="Timo Mühlhaus" userId="1b6b3aba618dadac" providerId="LiveId" clId="{35BF354D-F53D-4911-AB91-B6201C43AD86}" dt="2021-06-13T15:59:29.753" v="4222"/>
          <ac:grpSpMkLst>
            <pc:docMk/>
            <pc:sldMk cId="2902159653" sldId="694"/>
            <ac:grpSpMk id="145" creationId="{26AD7E94-A0D0-436B-A2FA-645ABD86136A}"/>
          </ac:grpSpMkLst>
        </pc:grpChg>
        <pc:grpChg chg="mod">
          <ac:chgData name="Timo Mühlhaus" userId="1b6b3aba618dadac" providerId="LiveId" clId="{35BF354D-F53D-4911-AB91-B6201C43AD86}" dt="2021-06-13T15:59:29.753" v="4222"/>
          <ac:grpSpMkLst>
            <pc:docMk/>
            <pc:sldMk cId="2902159653" sldId="694"/>
            <ac:grpSpMk id="147" creationId="{DB2EC2CE-F768-4A1C-94AA-CAA16F70201D}"/>
          </ac:grpSpMkLst>
        </pc:grpChg>
        <pc:picChg chg="del">
          <ac:chgData name="Timo Mühlhaus" userId="1b6b3aba618dadac" providerId="LiveId" clId="{35BF354D-F53D-4911-AB91-B6201C43AD86}" dt="2021-06-13T15:59:24.710" v="4221" actId="478"/>
          <ac:picMkLst>
            <pc:docMk/>
            <pc:sldMk cId="2902159653" sldId="694"/>
            <ac:picMk id="144" creationId="{ABADD928-2A36-4282-9FF4-9178E6B82E23}"/>
          </ac:picMkLst>
        </pc:pic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48" creationId="{4C830754-D625-4947-A4ED-AA4681727E47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49" creationId="{3DFC7E6E-7DCD-4A0C-962A-054E0F731A1E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0" creationId="{770B431A-2081-4C19-ACF9-E218EBABEC50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1" creationId="{2BC64BD8-38EB-445C-9A62-8B85FA8E92AE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2" creationId="{00213A6B-C95A-4D49-A7F0-F0D0E3483315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3" creationId="{DEB516D3-1678-4B38-8E43-3E0AD67C40AE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4" creationId="{A38523D4-AF6A-4ED5-8C10-70DA531C6884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5" creationId="{15373647-0DB8-4FE5-82D4-6909C1B3AAAD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6" creationId="{B2D8A899-8278-4006-9250-A70AA2C18CD5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7" creationId="{7E0574B7-762C-4894-AE6A-A76D670ADE66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8" creationId="{CF889E52-5E93-4C5A-84AF-7C11CD61049D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59" creationId="{143D7022-49BF-48F8-BB2E-38A7883523F1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0" creationId="{05089AF7-C39C-4F39-A3AC-4E1A97D8BF7E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1" creationId="{3CD5E392-373A-402F-80E3-4714C9F70572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2" creationId="{CA8D02D4-459F-44BC-9A03-D412E2E5B999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3" creationId="{7CF9F8C3-1EF2-4303-80B1-4ACCD841408B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4" creationId="{22F67A4E-F277-44C5-B8F1-595DBD7081DE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5" creationId="{E97DEB69-D476-4264-8085-750FF51CF791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6" creationId="{8B498E88-33D8-4C9B-98CA-F9149ECDACAF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7" creationId="{5D546C07-8D4A-42CF-AA4F-BED0BA856C6B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8" creationId="{FDB9F709-54E9-4323-A1F1-3C2226A69DB1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69" creationId="{887F0D6D-918B-4DC4-976B-8D824818A14D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0" creationId="{D4F288C3-0BDE-4B7D-9180-0B114177FC4F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1" creationId="{50BCF8EC-B282-4DF6-AF14-5CC892472E05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2" creationId="{5298EA41-B0B1-4FB0-B1EC-17669DE9E24E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3" creationId="{0DC98652-A3FB-4DB2-B313-459CB5BA1717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4" creationId="{77C83E73-F29E-45D6-88F0-D9B08715C775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5" creationId="{D8644C0D-A1D9-4E53-BF04-BB4F899CCD5F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6" creationId="{6ECCAB0E-BEA9-4BED-ADE2-F2DC67C193BE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7" creationId="{68DDA96D-20C4-40C8-9ACF-965655078D29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8" creationId="{880A933D-FDB3-4DC1-8A12-B0CB8E35BF6B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79" creationId="{9D34E416-84EB-4012-B11D-F6043E1276C3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80" creationId="{724978FC-9E35-47AD-AD42-FA6D7C5704B5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81" creationId="{EAB133BB-4C0E-4902-B04A-C897721EB6F0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82" creationId="{6A8FECB1-AADB-430E-AD46-A137772C1CA2}"/>
          </ac:cxnSpMkLst>
        </pc:cxnChg>
        <pc:cxnChg chg="mod">
          <ac:chgData name="Timo Mühlhaus" userId="1b6b3aba618dadac" providerId="LiveId" clId="{35BF354D-F53D-4911-AB91-B6201C43AD86}" dt="2021-06-13T15:59:29.753" v="4222"/>
          <ac:cxnSpMkLst>
            <pc:docMk/>
            <pc:sldMk cId="2902159653" sldId="694"/>
            <ac:cxnSpMk id="183" creationId="{BABC4280-25D7-49C4-B2D9-CFB626EDAC7A}"/>
          </ac:cxnSpMkLst>
        </pc:cxnChg>
      </pc:sldChg>
      <pc:sldChg chg="addSp delSp modSp new del mod">
        <pc:chgData name="Timo Mühlhaus" userId="1b6b3aba618dadac" providerId="LiveId" clId="{35BF354D-F53D-4911-AB91-B6201C43AD86}" dt="2021-06-15T06:16:23.380" v="4280" actId="47"/>
        <pc:sldMkLst>
          <pc:docMk/>
          <pc:sldMk cId="2677697613" sldId="695"/>
        </pc:sldMkLst>
        <pc:spChg chg="del">
          <ac:chgData name="Timo Mühlhaus" userId="1b6b3aba618dadac" providerId="LiveId" clId="{35BF354D-F53D-4911-AB91-B6201C43AD86}" dt="2021-06-14T06:56:32.955" v="4273" actId="478"/>
          <ac:spMkLst>
            <pc:docMk/>
            <pc:sldMk cId="2677697613" sldId="695"/>
            <ac:spMk id="3" creationId="{86490C29-3FFD-4F6D-B0C2-5243F0E08281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6" creationId="{E1726D01-F4A1-497A-808A-C1232540A3C4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9" creationId="{E67EFE46-91B8-48C1-A7FC-4564CB160278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3" creationId="{1F3329A6-79E6-4AE3-9013-B8CB1AB51459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6" creationId="{48B0C35C-6AD7-463F-87E9-15F9DE732547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8" creationId="{4778E0DB-D80B-4AE1-83D9-5D5057DE7B65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9" creationId="{D161BF49-A813-4210-ABF6-7D9F22F67C27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28" creationId="{37522E1E-70D9-4375-9EE1-E39BE0251262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36" creationId="{137E11BB-AC78-422D-A1A3-7D4A0BFEF07F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37" creationId="{91D4D280-7DA5-4A26-91F4-E2B078AA8B57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42" creationId="{55596E5F-ADC5-4ECF-BEDE-E2977182E3FB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44" creationId="{F9EC9836-F225-4ADB-93AA-8D1ACB59CB85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45" creationId="{BE5AB270-0DBB-412E-A8FC-C069CB102BA9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46" creationId="{2D1147CE-5B3D-4868-88E0-0531272CEE0E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47" creationId="{A9A011A6-9DDF-4197-8D18-91DB2F339081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48" creationId="{5F44FFFA-D41D-4D2A-8044-B205359EE5F8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49" creationId="{2AB77CA6-9973-411F-9BFF-7DCD90CE8501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50" creationId="{8B5F029B-36F4-4F92-A7A2-4F84F0A996D0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51" creationId="{2E234FBB-798C-4B3D-8CDB-041F5470E92B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52" creationId="{14CCCA1F-104A-437D-B4D9-6FC77F344EAC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53" creationId="{8E16BBEC-9AB4-4C38-83DA-D87212C90205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54" creationId="{F2B2B54C-D3B6-419F-ABAD-0057B530E919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55" creationId="{300DF8A4-4081-4A19-9338-A936AC1B6D71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56" creationId="{C00DADA2-212F-46BB-8485-72216E94948D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65" creationId="{4209217F-6B93-48CE-B97B-40B1BE00DFC7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66" creationId="{AC00D265-BC8F-4583-9B7A-98CD4E328507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68" creationId="{9402B739-5172-40FF-BD9B-97DACC2F7435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69" creationId="{1077D9C4-CDB8-42AE-9C4D-A0C54BEA8D5C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70" creationId="{439CACEF-61C1-4BE3-B760-185A6E9A1440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71" creationId="{9EE42B42-9669-4184-A610-5D3DA0C9AAFD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72" creationId="{9FE12CD9-F122-4440-8CDC-BAC8DC534850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73" creationId="{3A417FE3-860D-48C1-BECD-2C72069EDC3C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74" creationId="{BE84DD3F-4644-4AA5-9A7E-2E3F8760C525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83" creationId="{B3DA4AC7-49A7-4D77-BBEA-09803849E5D8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84" creationId="{9C963454-8D29-43B7-8E37-0A62815F4284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85" creationId="{04D2F815-CB7F-44AD-AE4A-2C42B095E1BC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91" creationId="{32F115B4-DAF9-4540-A9D9-765BDE445BEB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94" creationId="{3C08AAC9-95C8-4007-9A5C-42C40D7907BA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97" creationId="{ED3B6B05-4710-42A9-96C4-784D2432AE37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01" creationId="{D498D782-F770-4794-8174-6280FAE72364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04" creationId="{7714BDE7-1B97-4F4F-9CF3-3262FE732692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05" creationId="{ADC237F4-A6B4-421C-9D8B-B23C94D9CB83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09" creationId="{D328FFAB-B39A-4B17-9621-4610E692D729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20" creationId="{62FE0855-D7F7-48E2-A19C-C9A6EBE6E388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21" creationId="{392F8B1F-B282-431D-9278-685CC9B2855A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24" creationId="{8833AF51-D79C-41D3-8D9C-5EE50D20DB15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25" creationId="{C28A0474-FB7C-4F27-AC91-90E1EF0B48C5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28" creationId="{3E7F7EE3-D1C9-4A62-B6C9-F77DC88939BA}"/>
          </ac:spMkLst>
        </pc:spChg>
        <pc:spChg chg="mod">
          <ac:chgData name="Timo Mühlhaus" userId="1b6b3aba618dadac" providerId="LiveId" clId="{35BF354D-F53D-4911-AB91-B6201C43AD86}" dt="2021-06-14T06:56:28.195" v="4272"/>
          <ac:spMkLst>
            <pc:docMk/>
            <pc:sldMk cId="2677697613" sldId="695"/>
            <ac:spMk id="129" creationId="{CC4759C9-F59A-49D4-BD47-691174D415D3}"/>
          </ac:spMkLst>
        </pc:spChg>
        <pc:grpChg chg="add del mod">
          <ac:chgData name="Timo Mühlhaus" userId="1b6b3aba618dadac" providerId="LiveId" clId="{35BF354D-F53D-4911-AB91-B6201C43AD86}" dt="2021-06-14T06:56:39.527" v="4274" actId="21"/>
          <ac:grpSpMkLst>
            <pc:docMk/>
            <pc:sldMk cId="2677697613" sldId="695"/>
            <ac:grpSpMk id="4" creationId="{63FC1C3C-1118-4C95-8FA3-0C7BF525F26A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7" creationId="{9BCF8937-C5B6-4995-A7B7-405FE895F47E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0" creationId="{796BC3BE-B661-436E-967B-C3573919476D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4" creationId="{2E3E867B-3379-484D-A371-2171E7545D77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5" creationId="{6BB2915B-0F2B-4E01-B313-13363BCFC039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20" creationId="{77BEF495-7750-4E6C-9FBB-CD8ADE9E5715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21" creationId="{3741760D-1167-4910-A563-053E23D36838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22" creationId="{7B168B93-011C-4BB9-BFAA-C837110108F6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23" creationId="{6A8B0FC4-2788-4A62-9DFE-BA2A3613C7E1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30" creationId="{8A8EE5C5-9433-4582-AA0E-AA434E5B79D8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31" creationId="{5A837EC9-33D8-432F-887D-F16567AF2FBF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34" creationId="{09175C4B-C636-4686-B4C2-7AFBA7B3140A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35" creationId="{9257055B-473E-44C5-A9BA-0AB150C91EFE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38" creationId="{4107FD27-3F62-470D-A672-3794A2B65979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40" creationId="{AC6DC9C4-F4C6-4E4F-9A86-5B3EB5F83EEC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41" creationId="{6A4D7431-F273-4A15-B1FC-486F190A12A1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87" creationId="{51307825-25BE-46A4-ADB3-313B643B9ED2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88" creationId="{096C052C-92D0-402A-91FA-3A73686E585A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89" creationId="{7102AFDD-EECF-47B2-8CE6-0142EE35B677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90" creationId="{49DC9E3A-2C7A-44DB-B31D-F80D3026916F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00" creationId="{8CC0E3D4-5D6C-46D9-BB9B-9972BCC228FF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02" creationId="{D2DB3873-F07F-48E0-96D6-86F6ADDEA3D9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03" creationId="{0F19E3BF-6E43-4DF8-A214-1D9DB523F3FD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07" creationId="{F37291B9-CBE6-4B69-A6CA-B447B00747EB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08" creationId="{E37B639D-5813-4943-BEBD-08BD6A740380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19" creationId="{B090C596-FAD9-4656-B41C-3853050692F7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23" creationId="{9F1E4D84-4F5E-414A-A8CD-4E1BF7958C68}"/>
          </ac:grpSpMkLst>
        </pc:grpChg>
        <pc:grpChg chg="mod">
          <ac:chgData name="Timo Mühlhaus" userId="1b6b3aba618dadac" providerId="LiveId" clId="{35BF354D-F53D-4911-AB91-B6201C43AD86}" dt="2021-06-14T06:56:28.195" v="4272"/>
          <ac:grpSpMkLst>
            <pc:docMk/>
            <pc:sldMk cId="2677697613" sldId="695"/>
            <ac:grpSpMk id="127" creationId="{1DA5B15F-395F-4078-8998-BF9728A239FF}"/>
          </ac:grpSpMkLst>
        </pc:grp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8" creationId="{F9BBC7DC-2703-42BF-BF3F-C3B46D8F6D2D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1" creationId="{77391BBB-AC4C-4EC5-BD68-D2F9FB8B51AE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2" creationId="{639D4383-9AD8-409A-8C29-D18BCE4E3147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7" creationId="{CC5B2AD3-6E51-43C5-9441-4AEC7969B172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27" creationId="{E3159D31-306F-4A62-901D-E9BF02D14859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33" creationId="{2D2EA4AE-37A2-49EC-898A-B49D45F6F96E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39" creationId="{5C73D634-D978-4009-AF2F-D07889C16A65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43" creationId="{5F929A80-5D7C-449E-A204-242A7CB20BA3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67" creationId="{B14BF4A9-4335-48B5-A575-F03F7096A24A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86" creationId="{F76B009C-0CFD-435C-BC21-A5D9E65DB59D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06" creationId="{972E08DE-FEE6-4BA4-962C-BE788D02DB37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10" creationId="{5E802E87-4D0A-409C-A372-75B0E916529A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11" creationId="{629B4E14-29BE-4C26-8DBF-DD8A0C603DC6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18" creationId="{7AADEA13-1DFA-44BC-9638-B26C684959A8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22" creationId="{7CD06D94-CEDA-4628-802F-CC2902616046}"/>
          </ac:picMkLst>
        </pc:picChg>
        <pc:picChg chg="mod">
          <ac:chgData name="Timo Mühlhaus" userId="1b6b3aba618dadac" providerId="LiveId" clId="{35BF354D-F53D-4911-AB91-B6201C43AD86}" dt="2021-06-14T06:56:28.195" v="4272"/>
          <ac:picMkLst>
            <pc:docMk/>
            <pc:sldMk cId="2677697613" sldId="695"/>
            <ac:picMk id="126" creationId="{7F163BD2-761F-4704-BA62-D45366CC0BF1}"/>
          </ac:picMkLst>
        </pc:pic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5" creationId="{42C7EE8E-CB58-4901-9DC1-B80BD91C534B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24" creationId="{A8D90A92-3FF6-40AE-ABA6-2689EFAD814D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25" creationId="{5864803F-C65E-4EAF-A9B9-583698A23493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26" creationId="{554AB135-B0AB-4F7E-B00B-417C25BB8A74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29" creationId="{ADD33C07-CBD1-4C9B-9106-16797092C88B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32" creationId="{728A90C3-2211-4374-BCD1-322296FAFF49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57" creationId="{54EE520D-ECC6-4A3D-A84B-C354E8A1381F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58" creationId="{F2E8455D-DFCC-420D-BC6C-483CBB713320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59" creationId="{893BB5DD-2BB5-4520-BA9A-416DA7C8B124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60" creationId="{F10F447C-0289-45DC-918F-2545D8DCF8D4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61" creationId="{4053EE93-C051-460B-BE0C-E91FEDA5F133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62" creationId="{1C920E2C-2B90-43EF-9EBA-DAC0071E5854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63" creationId="{8C8451F6-E870-40E5-B041-5D18FB797A30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64" creationId="{C119CEE3-BF7E-4B61-ABFD-BF80150C53D0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75" creationId="{A55408AC-2DEB-42F1-9DCC-53D9699E45C3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76" creationId="{9FD1ED60-C42A-4CC6-85C3-5B33710907F2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77" creationId="{9D38DE2A-37CC-4DC2-AA53-AA68866AE28B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78" creationId="{D80CC525-E255-41CF-BDA4-4613F8CB9008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79" creationId="{19EEBB04-53FE-4271-A36E-202338C2CDCE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80" creationId="{29D96BDD-6F25-4820-BF04-E9E370C246C5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81" creationId="{591106C5-F1E8-42D7-B8B0-91F90175B129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82" creationId="{A2589CB5-DC29-4D22-A77D-4B68522EC46D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92" creationId="{6F850D44-1151-4906-97EA-7D9103618E23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93" creationId="{C424E938-E479-4737-ABBC-F98C254F8D2B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95" creationId="{5CF75770-2153-42D3-A972-517CA6EAC34E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96" creationId="{6E8AF19A-5924-4014-AB99-548850CF5EAC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98" creationId="{CAD9D90D-F563-4C52-83C1-8247973E62F4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99" creationId="{3D1894AD-0A94-4DE8-BBE9-00769DDEDD43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12" creationId="{D6545D78-4176-4F31-85D0-9D4A3ADD5F0D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13" creationId="{990FDCE0-1CAB-4274-B050-0A8830785C59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14" creationId="{5727D881-9E27-4D89-B433-738AC1419A4C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15" creationId="{325E629D-33B4-4334-82CB-B72F2B156311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16" creationId="{A82D071E-9ADB-4C62-9D5B-B30D85072107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17" creationId="{CC07BA7B-129D-4773-8389-42966E112E13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30" creationId="{D3CEDC78-669F-4283-8294-6032516F5793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31" creationId="{574FC3E6-D9C3-4249-8BDB-462AE2AAC868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32" creationId="{C20F769E-3CDE-4592-ABB1-A9C4E5F7C0EC}"/>
          </ac:cxnSpMkLst>
        </pc:cxnChg>
        <pc:cxnChg chg="mod">
          <ac:chgData name="Timo Mühlhaus" userId="1b6b3aba618dadac" providerId="LiveId" clId="{35BF354D-F53D-4911-AB91-B6201C43AD86}" dt="2021-06-14T06:56:28.195" v="4272"/>
          <ac:cxnSpMkLst>
            <pc:docMk/>
            <pc:sldMk cId="2677697613" sldId="695"/>
            <ac:cxnSpMk id="133" creationId="{A803D248-6237-4390-80BD-BF91787C0396}"/>
          </ac:cxnSpMkLst>
        </pc:cxnChg>
      </pc:sldChg>
      <pc:sldChg chg="addSp delSp modSp add mod">
        <pc:chgData name="Timo Mühlhaus" userId="1b6b3aba618dadac" providerId="LiveId" clId="{35BF354D-F53D-4911-AB91-B6201C43AD86}" dt="2021-06-15T17:56:42.705" v="6794" actId="21"/>
        <pc:sldMkLst>
          <pc:docMk/>
          <pc:sldMk cId="3512874153" sldId="695"/>
        </pc:sldMkLst>
        <pc:spChg chg="mod">
          <ac:chgData name="Timo Mühlhaus" userId="1b6b3aba618dadac" providerId="LiveId" clId="{35BF354D-F53D-4911-AB91-B6201C43AD86}" dt="2021-06-15T08:25:25.540" v="5049" actId="1076"/>
          <ac:spMkLst>
            <pc:docMk/>
            <pc:sldMk cId="3512874153" sldId="695"/>
            <ac:spMk id="41" creationId="{8909E54F-84CE-4036-A58A-FE80BBFAFA39}"/>
          </ac:spMkLst>
        </pc:spChg>
        <pc:spChg chg="mod">
          <ac:chgData name="Timo Mühlhaus" userId="1b6b3aba618dadac" providerId="LiveId" clId="{35BF354D-F53D-4911-AB91-B6201C43AD86}" dt="2021-06-15T08:25:25.540" v="5049" actId="1076"/>
          <ac:spMkLst>
            <pc:docMk/>
            <pc:sldMk cId="3512874153" sldId="695"/>
            <ac:spMk id="43" creationId="{E0D34957-6F8B-4D9B-A579-2CDB7C175420}"/>
          </ac:spMkLst>
        </pc:spChg>
        <pc:spChg chg="mod">
          <ac:chgData name="Timo Mühlhaus" userId="1b6b3aba618dadac" providerId="LiveId" clId="{35BF354D-F53D-4911-AB91-B6201C43AD86}" dt="2021-06-15T08:25:25.540" v="5049" actId="1076"/>
          <ac:spMkLst>
            <pc:docMk/>
            <pc:sldMk cId="3512874153" sldId="695"/>
            <ac:spMk id="44" creationId="{68BD82A8-0B98-4350-A611-7C1721F71BC6}"/>
          </ac:spMkLst>
        </pc:spChg>
        <pc:spChg chg="mod">
          <ac:chgData name="Timo Mühlhaus" userId="1b6b3aba618dadac" providerId="LiveId" clId="{35BF354D-F53D-4911-AB91-B6201C43AD86}" dt="2021-06-15T08:25:25.540" v="5049" actId="1076"/>
          <ac:spMkLst>
            <pc:docMk/>
            <pc:sldMk cId="3512874153" sldId="695"/>
            <ac:spMk id="45" creationId="{499FB955-756A-4389-B3C9-388FB528AD13}"/>
          </ac:spMkLst>
        </pc:spChg>
        <pc:spChg chg="add del mod">
          <ac:chgData name="Timo Mühlhaus" userId="1b6b3aba618dadac" providerId="LiveId" clId="{35BF354D-F53D-4911-AB91-B6201C43AD86}" dt="2021-06-15T17:56:42.705" v="6794" actId="21"/>
          <ac:spMkLst>
            <pc:docMk/>
            <pc:sldMk cId="3512874153" sldId="695"/>
            <ac:spMk id="55" creationId="{B3D09F3A-30DA-4AF3-B791-4171857B1690}"/>
          </ac:spMkLst>
        </pc:spChg>
        <pc:spChg chg="add del mod">
          <ac:chgData name="Timo Mühlhaus" userId="1b6b3aba618dadac" providerId="LiveId" clId="{35BF354D-F53D-4911-AB91-B6201C43AD86}" dt="2021-06-15T17:56:42.705" v="6794" actId="21"/>
          <ac:spMkLst>
            <pc:docMk/>
            <pc:sldMk cId="3512874153" sldId="695"/>
            <ac:spMk id="56" creationId="{A1FB852B-8CED-46D8-8EFA-913525927980}"/>
          </ac:spMkLst>
        </pc:spChg>
        <pc:spChg chg="del">
          <ac:chgData name="Timo Mühlhaus" userId="1b6b3aba618dadac" providerId="LiveId" clId="{35BF354D-F53D-4911-AB91-B6201C43AD86}" dt="2021-06-15T07:51:05.520" v="4852" actId="478"/>
          <ac:spMkLst>
            <pc:docMk/>
            <pc:sldMk cId="3512874153" sldId="695"/>
            <ac:spMk id="67" creationId="{B85C406F-1B26-41EF-8607-B39C0BEB1DC4}"/>
          </ac:spMkLst>
        </pc:spChg>
        <pc:spChg chg="mod">
          <ac:chgData name="Timo Mühlhaus" userId="1b6b3aba618dadac" providerId="LiveId" clId="{35BF354D-F53D-4911-AB91-B6201C43AD86}" dt="2021-06-15T08:25:25.540" v="5049" actId="1076"/>
          <ac:spMkLst>
            <pc:docMk/>
            <pc:sldMk cId="3512874153" sldId="695"/>
            <ac:spMk id="70" creationId="{7B12253D-9295-47AF-A77E-9737F43E170D}"/>
          </ac:spMkLst>
        </pc:spChg>
        <pc:spChg chg="mod">
          <ac:chgData name="Timo Mühlhaus" userId="1b6b3aba618dadac" providerId="LiveId" clId="{35BF354D-F53D-4911-AB91-B6201C43AD86}" dt="2021-06-15T08:25:25.540" v="5049" actId="1076"/>
          <ac:spMkLst>
            <pc:docMk/>
            <pc:sldMk cId="3512874153" sldId="695"/>
            <ac:spMk id="72" creationId="{F13527CD-CF80-45CC-98F8-DD95768C3320}"/>
          </ac:spMkLst>
        </pc:spChg>
        <pc:spChg chg="mod">
          <ac:chgData name="Timo Mühlhaus" userId="1b6b3aba618dadac" providerId="LiveId" clId="{35BF354D-F53D-4911-AB91-B6201C43AD86}" dt="2021-06-15T08:25:25.540" v="5049" actId="1076"/>
          <ac:spMkLst>
            <pc:docMk/>
            <pc:sldMk cId="3512874153" sldId="695"/>
            <ac:spMk id="73" creationId="{B442AF59-C84C-4157-94B7-E65D52527DF0}"/>
          </ac:spMkLst>
        </pc:spChg>
        <pc:spChg chg="add mod">
          <ac:chgData name="Timo Mühlhaus" userId="1b6b3aba618dadac" providerId="LiveId" clId="{35BF354D-F53D-4911-AB91-B6201C43AD86}" dt="2021-06-15T17:53:26.939" v="6747" actId="14100"/>
          <ac:spMkLst>
            <pc:docMk/>
            <pc:sldMk cId="3512874153" sldId="695"/>
            <ac:spMk id="100" creationId="{7DA78916-F3AC-46E2-8EA6-B733F0C564B6}"/>
          </ac:spMkLst>
        </pc:spChg>
        <pc:spChg chg="add del mod">
          <ac:chgData name="Timo Mühlhaus" userId="1b6b3aba618dadac" providerId="LiveId" clId="{35BF354D-F53D-4911-AB91-B6201C43AD86}" dt="2021-06-15T17:45:22.844" v="6339" actId="478"/>
          <ac:spMkLst>
            <pc:docMk/>
            <pc:sldMk cId="3512874153" sldId="695"/>
            <ac:spMk id="101" creationId="{B39B6860-0B3E-4A98-8722-B17AA7C4153B}"/>
          </ac:spMkLst>
        </pc:spChg>
        <pc:grpChg chg="add mod">
          <ac:chgData name="Timo Mühlhaus" userId="1b6b3aba618dadac" providerId="LiveId" clId="{35BF354D-F53D-4911-AB91-B6201C43AD86}" dt="2021-06-15T08:25:25.540" v="5049" actId="1076"/>
          <ac:grpSpMkLst>
            <pc:docMk/>
            <pc:sldMk cId="3512874153" sldId="695"/>
            <ac:grpSpMk id="7" creationId="{6B2E3167-EA54-43EC-A9FA-B3DA66D3AC01}"/>
          </ac:grpSpMkLst>
        </pc:grpChg>
        <pc:grpChg chg="del">
          <ac:chgData name="Timo Mühlhaus" userId="1b6b3aba618dadac" providerId="LiveId" clId="{35BF354D-F53D-4911-AB91-B6201C43AD86}" dt="2021-06-15T07:50:58.457" v="4851" actId="478"/>
          <ac:grpSpMkLst>
            <pc:docMk/>
            <pc:sldMk cId="3512874153" sldId="695"/>
            <ac:grpSpMk id="38" creationId="{EACAFD34-24DD-4F40-9A0C-108EFA14D553}"/>
          </ac:grpSpMkLst>
        </pc:grpChg>
        <pc:grpChg chg="mod">
          <ac:chgData name="Timo Mühlhaus" userId="1b6b3aba618dadac" providerId="LiveId" clId="{35BF354D-F53D-4911-AB91-B6201C43AD86}" dt="2021-06-15T08:25:25.540" v="5049" actId="1076"/>
          <ac:grpSpMkLst>
            <pc:docMk/>
            <pc:sldMk cId="3512874153" sldId="695"/>
            <ac:grpSpMk id="40" creationId="{A1DEC68A-385C-4662-8FA4-EA8F2074743D}"/>
          </ac:grpSpMkLst>
        </pc:grpChg>
        <pc:grpChg chg="mod">
          <ac:chgData name="Timo Mühlhaus" userId="1b6b3aba618dadac" providerId="LiveId" clId="{35BF354D-F53D-4911-AB91-B6201C43AD86}" dt="2021-06-15T08:25:25.540" v="5049" actId="1076"/>
          <ac:grpSpMkLst>
            <pc:docMk/>
            <pc:sldMk cId="3512874153" sldId="695"/>
            <ac:grpSpMk id="42" creationId="{FFEAB43C-6470-4913-ADCE-85D2A599823B}"/>
          </ac:grpSpMkLst>
        </pc:grpChg>
        <pc:grpChg chg="mod">
          <ac:chgData name="Timo Mühlhaus" userId="1b6b3aba618dadac" providerId="LiveId" clId="{35BF354D-F53D-4911-AB91-B6201C43AD86}" dt="2021-06-15T08:25:25.540" v="5049" actId="1076"/>
          <ac:grpSpMkLst>
            <pc:docMk/>
            <pc:sldMk cId="3512874153" sldId="695"/>
            <ac:grpSpMk id="69" creationId="{D4480BAA-CE51-4E60-9D3A-85E7F6314A5F}"/>
          </ac:grpSpMkLst>
        </pc:grpChg>
        <pc:grpChg chg="del">
          <ac:chgData name="Timo Mühlhaus" userId="1b6b3aba618dadac" providerId="LiveId" clId="{35BF354D-F53D-4911-AB91-B6201C43AD86}" dt="2021-06-15T07:50:58.457" v="4851" actId="478"/>
          <ac:grpSpMkLst>
            <pc:docMk/>
            <pc:sldMk cId="3512874153" sldId="695"/>
            <ac:grpSpMk id="84" creationId="{993DFB70-046F-4CAB-B901-A7903C61C725}"/>
          </ac:grpSpMkLst>
        </pc:grpChg>
        <pc:picChg chg="add del">
          <ac:chgData name="Timo Mühlhaus" userId="1b6b3aba618dadac" providerId="LiveId" clId="{35BF354D-F53D-4911-AB91-B6201C43AD86}" dt="2021-06-15T07:50:06.410" v="4836" actId="478"/>
          <ac:picMkLst>
            <pc:docMk/>
            <pc:sldMk cId="3512874153" sldId="695"/>
            <ac:picMk id="3" creationId="{55CF9D08-8138-4BE0-A0FB-DF9C41532A7F}"/>
          </ac:picMkLst>
        </pc:picChg>
        <pc:picChg chg="del">
          <ac:chgData name="Timo Mühlhaus" userId="1b6b3aba618dadac" providerId="LiveId" clId="{35BF354D-F53D-4911-AB91-B6201C43AD86}" dt="2021-06-15T07:50:01.067" v="4834" actId="478"/>
          <ac:picMkLst>
            <pc:docMk/>
            <pc:sldMk cId="3512874153" sldId="695"/>
            <ac:picMk id="5" creationId="{EC2700CD-64EA-4DE2-AE69-0572A3C59EBD}"/>
          </ac:picMkLst>
        </pc:picChg>
        <pc:picChg chg="add mod ord">
          <ac:chgData name="Timo Mühlhaus" userId="1b6b3aba618dadac" providerId="LiveId" clId="{35BF354D-F53D-4911-AB91-B6201C43AD86}" dt="2021-06-15T08:25:25.540" v="5049" actId="1076"/>
          <ac:picMkLst>
            <pc:docMk/>
            <pc:sldMk cId="3512874153" sldId="695"/>
            <ac:picMk id="6" creationId="{F7998279-E34D-40A0-B4AC-0C2E3BC36C23}"/>
          </ac:picMkLst>
        </pc:picChg>
        <pc:picChg chg="del">
          <ac:chgData name="Timo Mühlhaus" userId="1b6b3aba618dadac" providerId="LiveId" clId="{35BF354D-F53D-4911-AB91-B6201C43AD86}" dt="2021-06-15T07:50:58.457" v="4851" actId="478"/>
          <ac:picMkLst>
            <pc:docMk/>
            <pc:sldMk cId="3512874153" sldId="695"/>
            <ac:picMk id="39" creationId="{BC41876A-87C5-4BCD-A8C7-311B45400F6D}"/>
          </ac:picMkLst>
        </pc:picChg>
        <pc:picChg chg="mod">
          <ac:chgData name="Timo Mühlhaus" userId="1b6b3aba618dadac" providerId="LiveId" clId="{35BF354D-F53D-4911-AB91-B6201C43AD86}" dt="2021-06-15T08:25:25.540" v="5049" actId="1076"/>
          <ac:picMkLst>
            <pc:docMk/>
            <pc:sldMk cId="3512874153" sldId="695"/>
            <ac:picMk id="99" creationId="{A050C9E7-A274-405D-BFF6-1A59FDFA252C}"/>
          </ac:picMkLst>
        </pc:pic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46" creationId="{3E01ADA3-87BC-466D-B029-FB3F7176E1DC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47" creationId="{A41B73D3-4B2B-4909-9A57-6B5C1CA8B363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48" creationId="{4F9791E3-55A6-42ED-A7DB-0290F31C8065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49" creationId="{7D2541BC-5631-4E6B-99AE-A007BE91906C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50" creationId="{DD9A6B60-B14B-41CB-92DA-A03C486F40BE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51" creationId="{282FBAA3-0CCA-4C29-ABBF-E238C6C11BB9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52" creationId="{C69D2243-3725-4844-9F0E-9F5447B64F8B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53" creationId="{0E851D33-C988-4A55-84F1-610F2292F293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54" creationId="{0C606D09-9BE8-4152-95F7-3D6DAB3A4A72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74" creationId="{A9A633B4-C5CE-45E0-AEF3-706E07043032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75" creationId="{890BEC4F-197A-4D8D-9779-C7FB37270BBB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76" creationId="{AF93C11C-F3D3-45FA-924B-F1534AFEF2F5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77" creationId="{1205CD2C-E1AA-4D8E-B917-EC43CA59263C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78" creationId="{BEBCA563-B6A9-4AFA-9104-A8C6E6450CAD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80" creationId="{FB1DF8DE-E41A-4A34-8C35-F0FBE3C235D8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81" creationId="{609DB4DE-6F7C-4A32-BF04-B2EB32C49CBE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82" creationId="{7BCE388F-668B-4095-8CD2-F0146DA02055}"/>
          </ac:cxnSpMkLst>
        </pc:cxnChg>
        <pc:cxnChg chg="mod">
          <ac:chgData name="Timo Mühlhaus" userId="1b6b3aba618dadac" providerId="LiveId" clId="{35BF354D-F53D-4911-AB91-B6201C43AD86}" dt="2021-06-15T08:25:25.540" v="5049" actId="1076"/>
          <ac:cxnSpMkLst>
            <pc:docMk/>
            <pc:sldMk cId="3512874153" sldId="695"/>
            <ac:cxnSpMk id="83" creationId="{78DF95B1-0EE8-4999-84B7-7672E5F1403A}"/>
          </ac:cxnSpMkLst>
        </pc:cxnChg>
      </pc:sldChg>
      <pc:sldChg chg="add del">
        <pc:chgData name="Timo Mühlhaus" userId="1b6b3aba618dadac" providerId="LiveId" clId="{35BF354D-F53D-4911-AB91-B6201C43AD86}" dt="2021-06-15T07:37:30.759" v="4832" actId="47"/>
        <pc:sldMkLst>
          <pc:docMk/>
          <pc:sldMk cId="4258695614" sldId="695"/>
        </pc:sldMkLst>
      </pc:sldChg>
      <pc:sldChg chg="addSp delSp modSp add mod ord">
        <pc:chgData name="Timo Mühlhaus" userId="1b6b3aba618dadac" providerId="LiveId" clId="{35BF354D-F53D-4911-AB91-B6201C43AD86}" dt="2021-06-15T18:11:37.499" v="7291" actId="1035"/>
        <pc:sldMkLst>
          <pc:docMk/>
          <pc:sldMk cId="3762792750" sldId="696"/>
        </pc:sldMkLst>
        <pc:spChg chg="mod">
          <ac:chgData name="Timo Mühlhaus" userId="1b6b3aba618dadac" providerId="LiveId" clId="{35BF354D-F53D-4911-AB91-B6201C43AD86}" dt="2021-06-15T17:18:00.843" v="6209" actId="20577"/>
          <ac:spMkLst>
            <pc:docMk/>
            <pc:sldMk cId="3762792750" sldId="696"/>
            <ac:spMk id="2" creationId="{5CBC3253-27ED-43F5-B843-3D853CFAC3E6}"/>
          </ac:spMkLst>
        </pc:spChg>
        <pc:spChg chg="mod">
          <ac:chgData name="Timo Mühlhaus" userId="1b6b3aba618dadac" providerId="LiveId" clId="{35BF354D-F53D-4911-AB91-B6201C43AD86}" dt="2021-06-15T18:11:37.499" v="7291" actId="1035"/>
          <ac:spMkLst>
            <pc:docMk/>
            <pc:sldMk cId="3762792750" sldId="696"/>
            <ac:spMk id="3" creationId="{6D993436-E475-4E29-866D-A60D186BD6D6}"/>
          </ac:spMkLst>
        </pc:spChg>
        <pc:spChg chg="mod">
          <ac:chgData name="Timo Mühlhaus" userId="1b6b3aba618dadac" providerId="LiveId" clId="{35BF354D-F53D-4911-AB91-B6201C43AD86}" dt="2021-06-15T18:11:37.499" v="7291" actId="1035"/>
          <ac:spMkLst>
            <pc:docMk/>
            <pc:sldMk cId="3762792750" sldId="696"/>
            <ac:spMk id="5" creationId="{5F5A4B16-167A-4F04-B576-11E9A4FFCF00}"/>
          </ac:spMkLst>
        </pc:spChg>
        <pc:spChg chg="add del mod">
          <ac:chgData name="Timo Mühlhaus" userId="1b6b3aba618dadac" providerId="LiveId" clId="{35BF354D-F53D-4911-AB91-B6201C43AD86}" dt="2021-06-15T18:11:30.288" v="7273" actId="478"/>
          <ac:spMkLst>
            <pc:docMk/>
            <pc:sldMk cId="3762792750" sldId="696"/>
            <ac:spMk id="6" creationId="{CD6AAE5D-4453-4E2F-9EA5-4801E1889BF9}"/>
          </ac:spMkLst>
        </pc:spChg>
        <pc:spChg chg="mod">
          <ac:chgData name="Timo Mühlhaus" userId="1b6b3aba618dadac" providerId="LiveId" clId="{35BF354D-F53D-4911-AB91-B6201C43AD86}" dt="2021-06-15T18:11:37.499" v="7291" actId="1035"/>
          <ac:spMkLst>
            <pc:docMk/>
            <pc:sldMk cId="3762792750" sldId="696"/>
            <ac:spMk id="136" creationId="{5C0DD60F-F331-485A-A30E-A2B64EF361AE}"/>
          </ac:spMkLst>
        </pc:spChg>
        <pc:spChg chg="mod">
          <ac:chgData name="Timo Mühlhaus" userId="1b6b3aba618dadac" providerId="LiveId" clId="{35BF354D-F53D-4911-AB91-B6201C43AD86}" dt="2021-06-15T18:11:37.499" v="7291" actId="1035"/>
          <ac:spMkLst>
            <pc:docMk/>
            <pc:sldMk cId="3762792750" sldId="696"/>
            <ac:spMk id="137" creationId="{37AC5991-B29F-4F12-B090-E243405AA311}"/>
          </ac:spMkLst>
        </pc:spChg>
        <pc:spChg chg="mod">
          <ac:chgData name="Timo Mühlhaus" userId="1b6b3aba618dadac" providerId="LiveId" clId="{35BF354D-F53D-4911-AB91-B6201C43AD86}" dt="2021-06-15T18:11:37.499" v="7291" actId="1035"/>
          <ac:spMkLst>
            <pc:docMk/>
            <pc:sldMk cId="3762792750" sldId="696"/>
            <ac:spMk id="138" creationId="{DBCB48A8-C468-451E-B5CE-B11BD5CB841C}"/>
          </ac:spMkLst>
        </pc:spChg>
        <pc:spChg chg="mod">
          <ac:chgData name="Timo Mühlhaus" userId="1b6b3aba618dadac" providerId="LiveId" clId="{35BF354D-F53D-4911-AB91-B6201C43AD86}" dt="2021-06-15T18:11:37.499" v="7291" actId="1035"/>
          <ac:spMkLst>
            <pc:docMk/>
            <pc:sldMk cId="3762792750" sldId="696"/>
            <ac:spMk id="141" creationId="{DDA8607C-F779-4838-97AA-59F00AE3594F}"/>
          </ac:spMkLst>
        </pc:spChg>
        <pc:spChg chg="del mod">
          <ac:chgData name="Timo Mühlhaus" userId="1b6b3aba618dadac" providerId="LiveId" clId="{35BF354D-F53D-4911-AB91-B6201C43AD86}" dt="2021-06-15T18:11:27.867" v="7272" actId="478"/>
          <ac:spMkLst>
            <pc:docMk/>
            <pc:sldMk cId="3762792750" sldId="696"/>
            <ac:spMk id="145" creationId="{5F4C24A2-189B-495E-8584-39179DB16CD0}"/>
          </ac:spMkLst>
        </pc:spChg>
        <pc:spChg chg="add del mod">
          <ac:chgData name="Timo Mühlhaus" userId="1b6b3aba618dadac" providerId="LiveId" clId="{35BF354D-F53D-4911-AB91-B6201C43AD86}" dt="2021-06-15T17:19:41.871" v="6256" actId="478"/>
          <ac:spMkLst>
            <pc:docMk/>
            <pc:sldMk cId="3762792750" sldId="696"/>
            <ac:spMk id="147" creationId="{B3F3CC19-58FB-4227-B18B-80C4DF8CBA87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86" creationId="{4AD8C99A-50EE-4B3B-8197-1012B3CEF67F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87" creationId="{6214705C-2E20-4BD0-8265-8C5A0242DF2F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88" creationId="{619C5D5A-7EEC-4652-943D-D5A09DEBD6D6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89" creationId="{72A2E494-AF20-488B-861D-EF4DD6A7B08C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0" creationId="{64036664-771B-435B-B8EB-8F38F32D182A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1" creationId="{1493DC64-2D98-4B9D-9455-D4679905D663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2" creationId="{87B756A8-87A4-4343-85C0-53D4FF7473CB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3" creationId="{17384CCE-4402-4F1C-928A-0AEF5E900F36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4" creationId="{A241A487-5098-4339-894B-F494A849EDD6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5" creationId="{F2713C23-46A3-476D-ADE6-CCC52171E152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6" creationId="{007CF885-0B9D-4E10-99A9-C49DDE36343E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7" creationId="{A0747E7A-23FF-4E74-B4C2-6DC533F20BAF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8" creationId="{CED81265-7F48-4AAE-9595-5737A8AE2931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199" creationId="{CDDD59A9-4F33-4907-ABFF-D859631B5A57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0" creationId="{46AFAEE2-8C0E-41F7-8030-A152AD3B33E2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1" creationId="{7F5FE36E-A892-4B60-822B-66ED136DE497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2" creationId="{00987E5D-7CC1-49EC-BEAE-95DBF4075172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3" creationId="{59D9F6C2-05CF-4CD5-AC02-D743F06D51A2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4" creationId="{2BB40F09-9FE5-43C2-8A16-712F7A117FD4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5" creationId="{1DF8A004-86CC-4818-AA07-0FFFDE0104E4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6" creationId="{2DC6CB81-0262-4603-BA9F-78AD1D5FC3C3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7" creationId="{73CE9EF0-197E-4B0A-AC0A-D88F67DE3A61}"/>
          </ac:spMkLst>
        </pc:spChg>
        <pc:spChg chg="mod">
          <ac:chgData name="Timo Mühlhaus" userId="1b6b3aba618dadac" providerId="LiveId" clId="{35BF354D-F53D-4911-AB91-B6201C43AD86}" dt="2021-06-15T16:10:47.874" v="5968"/>
          <ac:spMkLst>
            <pc:docMk/>
            <pc:sldMk cId="3762792750" sldId="696"/>
            <ac:spMk id="208" creationId="{6B7C2B71-D898-4423-91E2-DD97BAA88344}"/>
          </ac:spMkLst>
        </pc:spChg>
        <pc:spChg chg="add del mod">
          <ac:chgData name="Timo Mühlhaus" userId="1b6b3aba618dadac" providerId="LiveId" clId="{35BF354D-F53D-4911-AB91-B6201C43AD86}" dt="2021-06-15T17:18:07.253" v="6211" actId="478"/>
          <ac:spMkLst>
            <pc:docMk/>
            <pc:sldMk cId="3762792750" sldId="696"/>
            <ac:spMk id="209" creationId="{8C10E9DE-A7E4-4FEF-AE02-2B635C21F93B}"/>
          </ac:spMkLst>
        </pc:spChg>
        <pc:spChg chg="add del mod">
          <ac:chgData name="Timo Mühlhaus" userId="1b6b3aba618dadac" providerId="LiveId" clId="{35BF354D-F53D-4911-AB91-B6201C43AD86}" dt="2021-06-15T18:11:32.095" v="7274" actId="478"/>
          <ac:spMkLst>
            <pc:docMk/>
            <pc:sldMk cId="3762792750" sldId="696"/>
            <ac:spMk id="210" creationId="{55864C7F-DC21-4E92-B65A-E70021D98048}"/>
          </ac:spMkLst>
        </pc:spChg>
        <pc:grpChg chg="mod">
          <ac:chgData name="Timo Mühlhaus" userId="1b6b3aba618dadac" providerId="LiveId" clId="{35BF354D-F53D-4911-AB91-B6201C43AD86}" dt="2021-06-15T18:11:37.499" v="7291" actId="1035"/>
          <ac:grpSpMkLst>
            <pc:docMk/>
            <pc:sldMk cId="3762792750" sldId="696"/>
            <ac:grpSpMk id="12" creationId="{13267BFC-B2B1-4314-ACEC-2DE17D0371DA}"/>
          </ac:grpSpMkLst>
        </pc:grpChg>
        <pc:grpChg chg="add mod">
          <ac:chgData name="Timo Mühlhaus" userId="1b6b3aba618dadac" providerId="LiveId" clId="{35BF354D-F53D-4911-AB91-B6201C43AD86}" dt="2021-06-15T18:11:37.499" v="7291" actId="1035"/>
          <ac:grpSpMkLst>
            <pc:docMk/>
            <pc:sldMk cId="3762792750" sldId="696"/>
            <ac:grpSpMk id="148" creationId="{A0D04CAA-7914-467F-BC8B-ADFCCB2C03ED}"/>
          </ac:grpSpMkLst>
        </pc:grpChg>
        <pc:grpChg chg="mod">
          <ac:chgData name="Timo Mühlhaus" userId="1b6b3aba618dadac" providerId="LiveId" clId="{35BF354D-F53D-4911-AB91-B6201C43AD86}" dt="2021-06-15T16:10:47.874" v="5968"/>
          <ac:grpSpMkLst>
            <pc:docMk/>
            <pc:sldMk cId="3762792750" sldId="696"/>
            <ac:grpSpMk id="149" creationId="{6362EE01-0948-406B-984B-0ADC182DFA15}"/>
          </ac:grpSpMkLst>
        </pc:grpChg>
        <pc:picChg chg="del">
          <ac:chgData name="Timo Mühlhaus" userId="1b6b3aba618dadac" providerId="LiveId" clId="{35BF354D-F53D-4911-AB91-B6201C43AD86}" dt="2021-06-15T17:19:37.101" v="6254" actId="478"/>
          <ac:picMkLst>
            <pc:docMk/>
            <pc:sldMk cId="3762792750" sldId="696"/>
            <ac:picMk id="144" creationId="{ABADD928-2A36-4282-9FF4-9178E6B82E23}"/>
          </ac:picMkLst>
        </pc:pic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0" creationId="{17781E8A-9CFA-4AC3-8AAA-5F9EDF7CFA76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1" creationId="{A6606F02-834A-4787-B1E4-4C4489D98A61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2" creationId="{4F91DA2B-C167-4FE7-A8C6-76F1ACE0D44D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3" creationId="{3AC084E5-6CBE-4A5F-AD75-DB4D25BE342B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4" creationId="{2CC086A8-1583-41A3-9CA5-FD7780B9F1F3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5" creationId="{62E04843-FEED-4B92-8C84-C6812DF31650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6" creationId="{AF8093BA-AD49-4330-A843-830528B455B8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7" creationId="{6F4D7739-40C7-4556-BFD9-B23915CE5D52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8" creationId="{3E713215-56E9-4F4C-AE56-CF4F6B0C324C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59" creationId="{C180FEBF-21E8-4BA2-949F-1CE11491AA90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0" creationId="{D73C8450-6DB5-4F3F-920D-0523AA2818A9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1" creationId="{3A5546DF-C2DD-44E0-9D2B-3C4AB8E35F2C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2" creationId="{C604449D-2D83-454A-AEBA-C6B9D3C28555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3" creationId="{ED49B5D3-A3C4-49FA-9552-FE01FA86202C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4" creationId="{7ADA3197-8E89-401F-8EE1-1334E1CAE065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5" creationId="{20F849D0-2EC4-4F6E-917F-86D285039C87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6" creationId="{D84F1E11-8790-434F-B44B-75F7879E4373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7" creationId="{491CC8D4-DEDC-46E4-A460-32AFD41A30ED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8" creationId="{B88B6E05-DF28-4A0B-B620-226BA55C0EDF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69" creationId="{A81E510D-2DC7-43FC-B234-198591CE078F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0" creationId="{1F15270B-59FF-469F-8A7A-A0A75C8A4004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1" creationId="{BD3E71D0-EF12-44D4-8648-25463126DDAA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2" creationId="{8D3AFD2A-2826-47CF-AEB6-D19E26FEECEB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3" creationId="{DED391D4-7937-4333-9BAD-84C65E4CE967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4" creationId="{B733A51D-2613-4CF3-950F-860B03104799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5" creationId="{EFC4F260-18AD-426D-90A4-9DC418196CC2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6" creationId="{5C272903-8EA8-4658-B99C-E126F341432B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7" creationId="{D4780E41-83B2-4E47-A2A9-E3EE08E93855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8" creationId="{05CEA9D9-449A-4022-872B-85F15F8777C9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79" creationId="{331C35B8-99A9-4429-829B-EC6F823A9815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80" creationId="{A72535C7-4142-4FCF-916D-0CD74CCC2F8D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81" creationId="{6F7ABB2B-6303-4B9D-B9D3-ADBC24D6DDAA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82" creationId="{EC506642-834F-4094-9A8A-6F33625755AB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83" creationId="{2EF91709-7650-4E6D-B9C7-E983507E4070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84" creationId="{482BB7FF-6F45-45D0-B4C6-FEDE526EAA52}"/>
          </ac:cxnSpMkLst>
        </pc:cxnChg>
        <pc:cxnChg chg="mod">
          <ac:chgData name="Timo Mühlhaus" userId="1b6b3aba618dadac" providerId="LiveId" clId="{35BF354D-F53D-4911-AB91-B6201C43AD86}" dt="2021-06-15T16:10:47.874" v="5968"/>
          <ac:cxnSpMkLst>
            <pc:docMk/>
            <pc:sldMk cId="3762792750" sldId="696"/>
            <ac:cxnSpMk id="185" creationId="{B1820CDA-B654-4D0D-B3C2-DB006D4876C0}"/>
          </ac:cxnSpMkLst>
        </pc:cxnChg>
      </pc:sldChg>
    </pc:docChg>
  </pc:docChgLst>
  <pc:docChgLst>
    <pc:chgData name="Felix Jung" userId="S::jung@csbiology.de::c95a2b70-5dd5-4022-8848-695b6c5b3166" providerId="AD" clId="Web-{FE86F064-F33D-46BA-B7A1-B13D4994B965}"/>
    <pc:docChg chg="modSld">
      <pc:chgData name="Felix Jung" userId="S::jung@csbiology.de::c95a2b70-5dd5-4022-8848-695b6c5b3166" providerId="AD" clId="Web-{FE86F064-F33D-46BA-B7A1-B13D4994B965}" dt="2023-06-20T11:00:48.148" v="3"/>
      <pc:docMkLst>
        <pc:docMk/>
      </pc:docMkLst>
      <pc:sldChg chg="addSp delSp">
        <pc:chgData name="Felix Jung" userId="S::jung@csbiology.de::c95a2b70-5dd5-4022-8848-695b6c5b3166" providerId="AD" clId="Web-{FE86F064-F33D-46BA-B7A1-B13D4994B965}" dt="2023-06-20T11:00:48.148" v="3"/>
        <pc:sldMkLst>
          <pc:docMk/>
          <pc:sldMk cId="3259906790" sldId="700"/>
        </pc:sldMkLst>
        <pc:inkChg chg="add del">
          <ac:chgData name="Felix Jung" userId="S::jung@csbiology.de::c95a2b70-5dd5-4022-8848-695b6c5b3166" providerId="AD" clId="Web-{FE86F064-F33D-46BA-B7A1-B13D4994B965}" dt="2023-06-20T11:00:37.538" v="1"/>
          <ac:inkMkLst>
            <pc:docMk/>
            <pc:sldMk cId="3259906790" sldId="700"/>
            <ac:inkMk id="8" creationId="{4979B2F5-64E1-F5F0-4F03-0D5EF37823D0}"/>
          </ac:inkMkLst>
        </pc:inkChg>
        <pc:inkChg chg="add del">
          <ac:chgData name="Felix Jung" userId="S::jung@csbiology.de::c95a2b70-5dd5-4022-8848-695b6c5b3166" providerId="AD" clId="Web-{FE86F064-F33D-46BA-B7A1-B13D4994B965}" dt="2023-06-20T11:00:48.148" v="3"/>
          <ac:inkMkLst>
            <pc:docMk/>
            <pc:sldMk cId="3259906790" sldId="700"/>
            <ac:inkMk id="9" creationId="{7E593DD9-B799-C1FF-40B8-89C82481AEF2}"/>
          </ac:inkMkLst>
        </pc:inkChg>
      </pc:sldChg>
    </pc:docChg>
  </pc:docChgLst>
  <pc:docChgLst>
    <pc:chgData name="Timo Mühlhaus" userId="1b6b3aba618dadac" providerId="LiveId" clId="{749FD342-A5B7-472A-B46F-D0E8A78EA294}"/>
    <pc:docChg chg="undo custSel addSld delSld modSld sldOrd">
      <pc:chgData name="Timo Mühlhaus" userId="1b6b3aba618dadac" providerId="LiveId" clId="{749FD342-A5B7-472A-B46F-D0E8A78EA294}" dt="2021-07-16T09:23:29.762" v="2717" actId="1076"/>
      <pc:docMkLst>
        <pc:docMk/>
      </pc:docMkLst>
      <pc:sldChg chg="addSp delSp modSp mod ord">
        <pc:chgData name="Timo Mühlhaus" userId="1b6b3aba618dadac" providerId="LiveId" clId="{749FD342-A5B7-472A-B46F-D0E8A78EA294}" dt="2021-07-14T13:06:52.802" v="1070"/>
        <pc:sldMkLst>
          <pc:docMk/>
          <pc:sldMk cId="711698081" sldId="263"/>
        </pc:sldMkLst>
        <pc:spChg chg="del">
          <ac:chgData name="Timo Mühlhaus" userId="1b6b3aba618dadac" providerId="LiveId" clId="{749FD342-A5B7-472A-B46F-D0E8A78EA294}" dt="2021-07-14T13:06:17.474" v="1058" actId="478"/>
          <ac:spMkLst>
            <pc:docMk/>
            <pc:sldMk cId="711698081" sldId="263"/>
            <ac:spMk id="4" creationId="{00000000-0000-0000-0000-000000000000}"/>
          </ac:spMkLst>
        </pc:spChg>
        <pc:spChg chg="add del mod">
          <ac:chgData name="Timo Mühlhaus" userId="1b6b3aba618dadac" providerId="LiveId" clId="{749FD342-A5B7-472A-B46F-D0E8A78EA294}" dt="2021-07-14T13:06:14.216" v="1057" actId="478"/>
          <ac:spMkLst>
            <pc:docMk/>
            <pc:sldMk cId="711698081" sldId="263"/>
            <ac:spMk id="239" creationId="{B5108A32-23E0-4F4D-B3A0-128E52E85FE8}"/>
          </ac:spMkLst>
        </pc:spChg>
        <pc:spChg chg="add del mod">
          <ac:chgData name="Timo Mühlhaus" userId="1b6b3aba618dadac" providerId="LiveId" clId="{749FD342-A5B7-472A-B46F-D0E8A78EA294}" dt="2021-07-14T13:06:52.441" v="1069" actId="478"/>
          <ac:spMkLst>
            <pc:docMk/>
            <pc:sldMk cId="711698081" sldId="263"/>
            <ac:spMk id="240" creationId="{CEE0D0D7-EEEF-4BE8-8F54-7CB044A02755}"/>
          </ac:spMkLst>
        </pc:spChg>
        <pc:spChg chg="add mod">
          <ac:chgData name="Timo Mühlhaus" userId="1b6b3aba618dadac" providerId="LiveId" clId="{749FD342-A5B7-472A-B46F-D0E8A78EA294}" dt="2021-07-14T13:06:52.802" v="1070"/>
          <ac:spMkLst>
            <pc:docMk/>
            <pc:sldMk cId="711698081" sldId="263"/>
            <ac:spMk id="241" creationId="{10B95C9E-9906-4F5C-8213-75BBE6C2841D}"/>
          </ac:spMkLst>
        </pc:spChg>
      </pc:sldChg>
      <pc:sldChg chg="addSp modSp del ord">
        <pc:chgData name="Timo Mühlhaus" userId="1b6b3aba618dadac" providerId="LiveId" clId="{749FD342-A5B7-472A-B46F-D0E8A78EA294}" dt="2021-07-16T06:56:32.276" v="2675" actId="47"/>
        <pc:sldMkLst>
          <pc:docMk/>
          <pc:sldMk cId="782836705" sldId="264"/>
        </pc:sldMkLst>
        <pc:spChg chg="mod">
          <ac:chgData name="Timo Mühlhaus" userId="1b6b3aba618dadac" providerId="LiveId" clId="{749FD342-A5B7-472A-B46F-D0E8A78EA294}" dt="2021-07-14T10:06:29.436" v="578" actId="164"/>
          <ac:spMkLst>
            <pc:docMk/>
            <pc:sldMk cId="782836705" sldId="264"/>
            <ac:spMk id="481" creationId="{00000000-0000-0000-0000-000000000000}"/>
          </ac:spMkLst>
        </pc:spChg>
        <pc:spChg chg="mod">
          <ac:chgData name="Timo Mühlhaus" userId="1b6b3aba618dadac" providerId="LiveId" clId="{749FD342-A5B7-472A-B46F-D0E8A78EA294}" dt="2021-07-14T10:06:29.436" v="578" actId="164"/>
          <ac:spMkLst>
            <pc:docMk/>
            <pc:sldMk cId="782836705" sldId="264"/>
            <ac:spMk id="482" creationId="{00000000-0000-0000-0000-000000000000}"/>
          </ac:spMkLst>
        </pc:spChg>
        <pc:spChg chg="mod">
          <ac:chgData name="Timo Mühlhaus" userId="1b6b3aba618dadac" providerId="LiveId" clId="{749FD342-A5B7-472A-B46F-D0E8A78EA294}" dt="2021-07-14T10:06:29.436" v="578" actId="164"/>
          <ac:spMkLst>
            <pc:docMk/>
            <pc:sldMk cId="782836705" sldId="264"/>
            <ac:spMk id="572" creationId="{00000000-0000-0000-0000-000000000000}"/>
          </ac:spMkLst>
        </pc:spChg>
        <pc:spChg chg="mod">
          <ac:chgData name="Timo Mühlhaus" userId="1b6b3aba618dadac" providerId="LiveId" clId="{749FD342-A5B7-472A-B46F-D0E8A78EA294}" dt="2021-07-14T10:06:29.436" v="578" actId="164"/>
          <ac:spMkLst>
            <pc:docMk/>
            <pc:sldMk cId="782836705" sldId="264"/>
            <ac:spMk id="574" creationId="{00000000-0000-0000-0000-000000000000}"/>
          </ac:spMkLst>
        </pc:spChg>
        <pc:grpChg chg="add mod">
          <ac:chgData name="Timo Mühlhaus" userId="1b6b3aba618dadac" providerId="LiveId" clId="{749FD342-A5B7-472A-B46F-D0E8A78EA294}" dt="2021-07-14T10:06:29.436" v="578" actId="164"/>
          <ac:grpSpMkLst>
            <pc:docMk/>
            <pc:sldMk cId="782836705" sldId="264"/>
            <ac:grpSpMk id="3" creationId="{474AC411-2811-47C0-921C-864F0526C51E}"/>
          </ac:grpSpMkLst>
        </pc:grpChg>
        <pc:grpChg chg="mod">
          <ac:chgData name="Timo Mühlhaus" userId="1b6b3aba618dadac" providerId="LiveId" clId="{749FD342-A5B7-472A-B46F-D0E8A78EA294}" dt="2021-07-14T10:06:29.436" v="578" actId="164"/>
          <ac:grpSpMkLst>
            <pc:docMk/>
            <pc:sldMk cId="782836705" sldId="264"/>
            <ac:grpSpMk id="432" creationId="{00000000-0000-0000-0000-000000000000}"/>
          </ac:grpSpMkLst>
        </pc:grpChg>
        <pc:grpChg chg="mod">
          <ac:chgData name="Timo Mühlhaus" userId="1b6b3aba618dadac" providerId="LiveId" clId="{749FD342-A5B7-472A-B46F-D0E8A78EA294}" dt="2021-07-14T10:06:29.436" v="578" actId="164"/>
          <ac:grpSpMkLst>
            <pc:docMk/>
            <pc:sldMk cId="782836705" sldId="264"/>
            <ac:grpSpMk id="483" creationId="{00000000-0000-0000-0000-000000000000}"/>
          </ac:grpSpMkLst>
        </pc:grpChg>
        <pc:grpChg chg="mod">
          <ac:chgData name="Timo Mühlhaus" userId="1b6b3aba618dadac" providerId="LiveId" clId="{749FD342-A5B7-472A-B46F-D0E8A78EA294}" dt="2021-07-14T10:06:29.436" v="578" actId="164"/>
          <ac:grpSpMkLst>
            <pc:docMk/>
            <pc:sldMk cId="782836705" sldId="264"/>
            <ac:grpSpMk id="546" creationId="{00000000-0000-0000-0000-000000000000}"/>
          </ac:grpSpMkLst>
        </pc:grpChg>
      </pc:sldChg>
      <pc:sldChg chg="del ord">
        <pc:chgData name="Timo Mühlhaus" userId="1b6b3aba618dadac" providerId="LiveId" clId="{749FD342-A5B7-472A-B46F-D0E8A78EA294}" dt="2021-07-16T06:56:32.276" v="2675" actId="47"/>
        <pc:sldMkLst>
          <pc:docMk/>
          <pc:sldMk cId="471506903" sldId="265"/>
        </pc:sldMkLst>
      </pc:sldChg>
      <pc:sldChg chg="del ord">
        <pc:chgData name="Timo Mühlhaus" userId="1b6b3aba618dadac" providerId="LiveId" clId="{749FD342-A5B7-472A-B46F-D0E8A78EA294}" dt="2021-07-16T06:56:32.276" v="2675" actId="47"/>
        <pc:sldMkLst>
          <pc:docMk/>
          <pc:sldMk cId="2921531297" sldId="266"/>
        </pc:sldMkLst>
      </pc:sldChg>
      <pc:sldChg chg="addSp delSp modSp mod">
        <pc:chgData name="Timo Mühlhaus" userId="1b6b3aba618dadac" providerId="LiveId" clId="{749FD342-A5B7-472A-B46F-D0E8A78EA294}" dt="2021-07-14T13:07:24.480" v="1084"/>
        <pc:sldMkLst>
          <pc:docMk/>
          <pc:sldMk cId="1655693537" sldId="271"/>
        </pc:sldMkLst>
        <pc:spChg chg="del">
          <ac:chgData name="Timo Mühlhaus" userId="1b6b3aba618dadac" providerId="LiveId" clId="{749FD342-A5B7-472A-B46F-D0E8A78EA294}" dt="2021-07-14T13:07:24.182" v="1083" actId="478"/>
          <ac:spMkLst>
            <pc:docMk/>
            <pc:sldMk cId="1655693537" sldId="271"/>
            <ac:spMk id="4" creationId="{C21C7674-A49D-48E3-8DC1-FAA1ADE57E44}"/>
          </ac:spMkLst>
        </pc:spChg>
        <pc:spChg chg="add mod">
          <ac:chgData name="Timo Mühlhaus" userId="1b6b3aba618dadac" providerId="LiveId" clId="{749FD342-A5B7-472A-B46F-D0E8A78EA294}" dt="2021-07-14T13:07:24.480" v="1084"/>
          <ac:spMkLst>
            <pc:docMk/>
            <pc:sldMk cId="1655693537" sldId="271"/>
            <ac:spMk id="70" creationId="{64B7186E-A611-4F78-AD86-236F39A5CCFD}"/>
          </ac:spMkLst>
        </pc:spChg>
      </pc:sldChg>
      <pc:sldChg chg="addSp delSp modSp mod">
        <pc:chgData name="Timo Mühlhaus" userId="1b6b3aba618dadac" providerId="LiveId" clId="{749FD342-A5B7-472A-B46F-D0E8A78EA294}" dt="2021-07-14T13:07:55.515" v="1099"/>
        <pc:sldMkLst>
          <pc:docMk/>
          <pc:sldMk cId="3881273431" sldId="274"/>
        </pc:sldMkLst>
        <pc:spChg chg="del">
          <ac:chgData name="Timo Mühlhaus" userId="1b6b3aba618dadac" providerId="LiveId" clId="{749FD342-A5B7-472A-B46F-D0E8A78EA294}" dt="2021-07-14T13:07:55.290" v="1098" actId="478"/>
          <ac:spMkLst>
            <pc:docMk/>
            <pc:sldMk cId="3881273431" sldId="274"/>
            <ac:spMk id="4" creationId="{8051D214-A17F-4BEA-AD18-B76CA989DC5C}"/>
          </ac:spMkLst>
        </pc:spChg>
        <pc:spChg chg="add mod">
          <ac:chgData name="Timo Mühlhaus" userId="1b6b3aba618dadac" providerId="LiveId" clId="{749FD342-A5B7-472A-B46F-D0E8A78EA294}" dt="2021-07-14T13:07:55.515" v="1099"/>
          <ac:spMkLst>
            <pc:docMk/>
            <pc:sldMk cId="3881273431" sldId="274"/>
            <ac:spMk id="8" creationId="{68F129BD-7001-4A8E-97C8-C7B1448CA79F}"/>
          </ac:spMkLst>
        </pc:spChg>
      </pc:sldChg>
      <pc:sldChg chg="addSp delSp modSp del mod ord">
        <pc:chgData name="Timo Mühlhaus" userId="1b6b3aba618dadac" providerId="LiveId" clId="{749FD342-A5B7-472A-B46F-D0E8A78EA294}" dt="2021-07-16T06:56:32.276" v="2675" actId="47"/>
        <pc:sldMkLst>
          <pc:docMk/>
          <pc:sldMk cId="1437762524" sldId="285"/>
        </pc:sldMkLst>
        <pc:spChg chg="del">
          <ac:chgData name="Timo Mühlhaus" userId="1b6b3aba618dadac" providerId="LiveId" clId="{749FD342-A5B7-472A-B46F-D0E8A78EA294}" dt="2021-07-14T13:08:43.755" v="1124" actId="478"/>
          <ac:spMkLst>
            <pc:docMk/>
            <pc:sldMk cId="1437762524" sldId="285"/>
            <ac:spMk id="4" creationId="{F9AB5790-0069-4105-A005-E99EF564C520}"/>
          </ac:spMkLst>
        </pc:spChg>
        <pc:spChg chg="add mod">
          <ac:chgData name="Timo Mühlhaus" userId="1b6b3aba618dadac" providerId="LiveId" clId="{749FD342-A5B7-472A-B46F-D0E8A78EA294}" dt="2021-07-14T13:08:44.045" v="1125"/>
          <ac:spMkLst>
            <pc:docMk/>
            <pc:sldMk cId="1437762524" sldId="285"/>
            <ac:spMk id="30" creationId="{02342699-6E44-4E72-BB40-5D49903009D5}"/>
          </ac:spMkLst>
        </pc:spChg>
      </pc:sldChg>
      <pc:sldChg chg="addSp delSp modSp mod">
        <pc:chgData name="Timo Mühlhaus" userId="1b6b3aba618dadac" providerId="LiveId" clId="{749FD342-A5B7-472A-B46F-D0E8A78EA294}" dt="2021-07-15T07:23:03.116" v="1233" actId="20577"/>
        <pc:sldMkLst>
          <pc:docMk/>
          <pc:sldMk cId="1078678149" sldId="293"/>
        </pc:sldMkLst>
        <pc:spChg chg="del mod">
          <ac:chgData name="Timo Mühlhaus" userId="1b6b3aba618dadac" providerId="LiveId" clId="{749FD342-A5B7-472A-B46F-D0E8A78EA294}" dt="2021-07-14T13:08:15.462" v="1109" actId="478"/>
          <ac:spMkLst>
            <pc:docMk/>
            <pc:sldMk cId="1078678149" sldId="293"/>
            <ac:spMk id="4" creationId="{8051D214-A17F-4BEA-AD18-B76CA989DC5C}"/>
          </ac:spMkLst>
        </pc:spChg>
        <pc:spChg chg="add mod">
          <ac:chgData name="Timo Mühlhaus" userId="1b6b3aba618dadac" providerId="LiveId" clId="{749FD342-A5B7-472A-B46F-D0E8A78EA294}" dt="2021-07-14T13:08:15.765" v="1110"/>
          <ac:spMkLst>
            <pc:docMk/>
            <pc:sldMk cId="1078678149" sldId="293"/>
            <ac:spMk id="211" creationId="{7960FBF7-93F6-4CF0-B3EE-14D1505F172F}"/>
          </ac:spMkLst>
        </pc:spChg>
        <pc:spChg chg="mod">
          <ac:chgData name="Timo Mühlhaus" userId="1b6b3aba618dadac" providerId="LiveId" clId="{749FD342-A5B7-472A-B46F-D0E8A78EA294}" dt="2021-07-15T07:23:00.608" v="1232" actId="20577"/>
          <ac:spMkLst>
            <pc:docMk/>
            <pc:sldMk cId="1078678149" sldId="293"/>
            <ac:spMk id="323" creationId="{94F56E34-3311-4482-BF77-4C18FF7E5498}"/>
          </ac:spMkLst>
        </pc:spChg>
        <pc:spChg chg="mod">
          <ac:chgData name="Timo Mühlhaus" userId="1b6b3aba618dadac" providerId="LiveId" clId="{749FD342-A5B7-472A-B46F-D0E8A78EA294}" dt="2021-07-15T07:23:03.116" v="1233" actId="20577"/>
          <ac:spMkLst>
            <pc:docMk/>
            <pc:sldMk cId="1078678149" sldId="293"/>
            <ac:spMk id="324" creationId="{4D5B9D7B-EEA8-498B-BC46-2F46F72AC816}"/>
          </ac:spMkLst>
        </pc:spChg>
      </pc:sldChg>
      <pc:sldChg chg="addSp delSp modSp mod">
        <pc:chgData name="Timo Mühlhaus" userId="1b6b3aba618dadac" providerId="LiveId" clId="{749FD342-A5B7-472A-B46F-D0E8A78EA294}" dt="2021-07-14T13:07:37.100" v="1091"/>
        <pc:sldMkLst>
          <pc:docMk/>
          <pc:sldMk cId="1108821675" sldId="294"/>
        </pc:sldMkLst>
        <pc:spChg chg="del">
          <ac:chgData name="Timo Mühlhaus" userId="1b6b3aba618dadac" providerId="LiveId" clId="{749FD342-A5B7-472A-B46F-D0E8A78EA294}" dt="2021-07-14T13:07:36.821" v="1090" actId="478"/>
          <ac:spMkLst>
            <pc:docMk/>
            <pc:sldMk cId="1108821675" sldId="294"/>
            <ac:spMk id="4" creationId="{8051D214-A17F-4BEA-AD18-B76CA989DC5C}"/>
          </ac:spMkLst>
        </pc:spChg>
        <pc:spChg chg="add mod">
          <ac:chgData name="Timo Mühlhaus" userId="1b6b3aba618dadac" providerId="LiveId" clId="{749FD342-A5B7-472A-B46F-D0E8A78EA294}" dt="2021-07-14T13:07:37.100" v="1091"/>
          <ac:spMkLst>
            <pc:docMk/>
            <pc:sldMk cId="1108821675" sldId="294"/>
            <ac:spMk id="14" creationId="{8CFECB13-D82C-461B-BC9A-21C433D36294}"/>
          </ac:spMkLst>
        </pc:spChg>
      </pc:sldChg>
      <pc:sldChg chg="addSp delSp modSp mod">
        <pc:chgData name="Timo Mühlhaus" userId="1b6b3aba618dadac" providerId="LiveId" clId="{749FD342-A5B7-472A-B46F-D0E8A78EA294}" dt="2021-07-16T09:23:29.762" v="2717" actId="1076"/>
        <pc:sldMkLst>
          <pc:docMk/>
          <pc:sldMk cId="1812877100" sldId="295"/>
        </pc:sldMkLst>
        <pc:spChg chg="del mod">
          <ac:chgData name="Timo Mühlhaus" userId="1b6b3aba618dadac" providerId="LiveId" clId="{749FD342-A5B7-472A-B46F-D0E8A78EA294}" dt="2021-07-14T13:07:59.053" v="1100" actId="478"/>
          <ac:spMkLst>
            <pc:docMk/>
            <pc:sldMk cId="1812877100" sldId="295"/>
            <ac:spMk id="4" creationId="{8051D214-A17F-4BEA-AD18-B76CA989DC5C}"/>
          </ac:spMkLst>
        </pc:spChg>
        <pc:spChg chg="mod">
          <ac:chgData name="Timo Mühlhaus" userId="1b6b3aba618dadac" providerId="LiveId" clId="{749FD342-A5B7-472A-B46F-D0E8A78EA294}" dt="2021-07-16T09:23:29.762" v="2717" actId="1076"/>
          <ac:spMkLst>
            <pc:docMk/>
            <pc:sldMk cId="1812877100" sldId="295"/>
            <ac:spMk id="9" creationId="{7D3E7D29-BF74-4B90-8EEA-0A2FC4F0D988}"/>
          </ac:spMkLst>
        </pc:spChg>
        <pc:spChg chg="add del mod">
          <ac:chgData name="Timo Mühlhaus" userId="1b6b3aba618dadac" providerId="LiveId" clId="{749FD342-A5B7-472A-B46F-D0E8A78EA294}" dt="2021-07-16T09:23:17.843" v="2716" actId="14100"/>
          <ac:spMkLst>
            <pc:docMk/>
            <pc:sldMk cId="1812877100" sldId="295"/>
            <ac:spMk id="10" creationId="{22A7D53F-6803-4769-B7E6-A2C98810891A}"/>
          </ac:spMkLst>
        </pc:spChg>
      </pc:sldChg>
      <pc:sldChg chg="addSp delSp modSp mod ord">
        <pc:chgData name="Timo Mühlhaus" userId="1b6b3aba618dadac" providerId="LiveId" clId="{749FD342-A5B7-472A-B46F-D0E8A78EA294}" dt="2021-07-14T13:08:40.558" v="1123"/>
        <pc:sldMkLst>
          <pc:docMk/>
          <pc:sldMk cId="2480199552" sldId="300"/>
        </pc:sldMkLst>
        <pc:spChg chg="del">
          <ac:chgData name="Timo Mühlhaus" userId="1b6b3aba618dadac" providerId="LiveId" clId="{749FD342-A5B7-472A-B46F-D0E8A78EA294}" dt="2021-07-14T13:08:40.140" v="1122" actId="478"/>
          <ac:spMkLst>
            <pc:docMk/>
            <pc:sldMk cId="2480199552" sldId="300"/>
            <ac:spMk id="4" creationId="{00000000-0000-0000-0000-000000000000}"/>
          </ac:spMkLst>
        </pc:spChg>
        <pc:spChg chg="add mod">
          <ac:chgData name="Timo Mühlhaus" userId="1b6b3aba618dadac" providerId="LiveId" clId="{749FD342-A5B7-472A-B46F-D0E8A78EA294}" dt="2021-07-14T13:08:40.558" v="1123"/>
          <ac:spMkLst>
            <pc:docMk/>
            <pc:sldMk cId="2480199552" sldId="300"/>
            <ac:spMk id="57" creationId="{6025C5D4-D63E-4410-8657-A62BAA661401}"/>
          </ac:spMkLst>
        </pc:spChg>
      </pc:sldChg>
      <pc:sldChg chg="addSp delSp modSp mod">
        <pc:chgData name="Timo Mühlhaus" userId="1b6b3aba618dadac" providerId="LiveId" clId="{749FD342-A5B7-472A-B46F-D0E8A78EA294}" dt="2021-07-15T09:30:34.496" v="2560" actId="1076"/>
        <pc:sldMkLst>
          <pc:docMk/>
          <pc:sldMk cId="1201782271" sldId="301"/>
        </pc:sldMkLst>
        <pc:spChg chg="mod">
          <ac:chgData name="Timo Mühlhaus" userId="1b6b3aba618dadac" providerId="LiveId" clId="{749FD342-A5B7-472A-B46F-D0E8A78EA294}" dt="2021-07-15T09:30:34.496" v="2560" actId="1076"/>
          <ac:spMkLst>
            <pc:docMk/>
            <pc:sldMk cId="1201782271" sldId="301"/>
            <ac:spMk id="3" creationId="{7C08B851-5087-4CCC-A3B8-F25EE7CB9A44}"/>
          </ac:spMkLst>
        </pc:spChg>
        <pc:spChg chg="del">
          <ac:chgData name="Timo Mühlhaus" userId="1b6b3aba618dadac" providerId="LiveId" clId="{749FD342-A5B7-472A-B46F-D0E8A78EA294}" dt="2021-07-14T13:07:20.262" v="1081" actId="478"/>
          <ac:spMkLst>
            <pc:docMk/>
            <pc:sldMk cId="1201782271" sldId="301"/>
            <ac:spMk id="4" creationId="{EA54597B-8EDB-45B2-884B-B8349A12C01C}"/>
          </ac:spMkLst>
        </pc:spChg>
        <pc:spChg chg="add mod">
          <ac:chgData name="Timo Mühlhaus" userId="1b6b3aba618dadac" providerId="LiveId" clId="{749FD342-A5B7-472A-B46F-D0E8A78EA294}" dt="2021-07-14T13:07:20.524" v="1082"/>
          <ac:spMkLst>
            <pc:docMk/>
            <pc:sldMk cId="1201782271" sldId="301"/>
            <ac:spMk id="111" creationId="{2CBD2733-E790-4D05-A3FF-DBA98210EFF6}"/>
          </ac:spMkLst>
        </pc:spChg>
      </pc:sldChg>
      <pc:sldChg chg="addSp delSp modSp mod">
        <pc:chgData name="Timo Mühlhaus" userId="1b6b3aba618dadac" providerId="LiveId" clId="{749FD342-A5B7-472A-B46F-D0E8A78EA294}" dt="2021-07-14T13:08:20.043" v="1112"/>
        <pc:sldMkLst>
          <pc:docMk/>
          <pc:sldMk cId="2266041518" sldId="302"/>
        </pc:sldMkLst>
        <pc:spChg chg="del">
          <ac:chgData name="Timo Mühlhaus" userId="1b6b3aba618dadac" providerId="LiveId" clId="{749FD342-A5B7-472A-B46F-D0E8A78EA294}" dt="2021-07-14T13:08:19.709" v="1111" actId="478"/>
          <ac:spMkLst>
            <pc:docMk/>
            <pc:sldMk cId="2266041518" sldId="302"/>
            <ac:spMk id="4" creationId="{0A7297AF-F5D4-463F-BEA6-728B8C0A7A71}"/>
          </ac:spMkLst>
        </pc:spChg>
        <pc:spChg chg="add mod">
          <ac:chgData name="Timo Mühlhaus" userId="1b6b3aba618dadac" providerId="LiveId" clId="{749FD342-A5B7-472A-B46F-D0E8A78EA294}" dt="2021-07-14T13:08:20.043" v="1112"/>
          <ac:spMkLst>
            <pc:docMk/>
            <pc:sldMk cId="2266041518" sldId="302"/>
            <ac:spMk id="66" creationId="{B247518C-5422-4C42-8F58-E5A7481AD2A1}"/>
          </ac:spMkLst>
        </pc:spChg>
      </pc:sldChg>
      <pc:sldChg chg="addSp delSp modSp mod">
        <pc:chgData name="Timo Mühlhaus" userId="1b6b3aba618dadac" providerId="LiveId" clId="{749FD342-A5B7-472A-B46F-D0E8A78EA294}" dt="2021-07-14T13:07:47.213" v="1095"/>
        <pc:sldMkLst>
          <pc:docMk/>
          <pc:sldMk cId="2308968525" sldId="304"/>
        </pc:sldMkLst>
        <pc:spChg chg="del">
          <ac:chgData name="Timo Mühlhaus" userId="1b6b3aba618dadac" providerId="LiveId" clId="{749FD342-A5B7-472A-B46F-D0E8A78EA294}" dt="2021-07-14T13:07:46.916" v="1094" actId="478"/>
          <ac:spMkLst>
            <pc:docMk/>
            <pc:sldMk cId="2308968525" sldId="304"/>
            <ac:spMk id="4" creationId="{A779DFB4-44C7-49E4-AA2A-B09D145B8768}"/>
          </ac:spMkLst>
        </pc:spChg>
        <pc:spChg chg="add mod">
          <ac:chgData name="Timo Mühlhaus" userId="1b6b3aba618dadac" providerId="LiveId" clId="{749FD342-A5B7-472A-B46F-D0E8A78EA294}" dt="2021-07-14T13:07:47.213" v="1095"/>
          <ac:spMkLst>
            <pc:docMk/>
            <pc:sldMk cId="2308968525" sldId="304"/>
            <ac:spMk id="31" creationId="{CA4C6B15-D9DF-4255-A92F-90789A196224}"/>
          </ac:spMkLst>
        </pc:spChg>
      </pc:sldChg>
      <pc:sldChg chg="addSp delSp modSp mod">
        <pc:chgData name="Timo Mühlhaus" userId="1b6b3aba618dadac" providerId="LiveId" clId="{749FD342-A5B7-472A-B46F-D0E8A78EA294}" dt="2021-07-14T13:10:49.462" v="1139" actId="14100"/>
        <pc:sldMkLst>
          <pc:docMk/>
          <pc:sldMk cId="382187248" sldId="305"/>
        </pc:sldMkLst>
        <pc:spChg chg="add del mod">
          <ac:chgData name="Timo Mühlhaus" userId="1b6b3aba618dadac" providerId="LiveId" clId="{749FD342-A5B7-472A-B46F-D0E8A78EA294}" dt="2021-07-14T13:05:32.282" v="1044" actId="478"/>
          <ac:spMkLst>
            <pc:docMk/>
            <pc:sldMk cId="382187248" sldId="305"/>
            <ac:spMk id="265" creationId="{D63575E1-A941-4E47-A331-C36C36CAD0E6}"/>
          </ac:spMkLst>
        </pc:spChg>
        <pc:spChg chg="add del mod">
          <ac:chgData name="Timo Mühlhaus" userId="1b6b3aba618dadac" providerId="LiveId" clId="{749FD342-A5B7-472A-B46F-D0E8A78EA294}" dt="2021-07-14T13:05:28.641" v="1041"/>
          <ac:spMkLst>
            <pc:docMk/>
            <pc:sldMk cId="382187248" sldId="305"/>
            <ac:spMk id="266" creationId="{36FB031C-F242-41A4-B3B1-41412FFFC40C}"/>
          </ac:spMkLst>
        </pc:spChg>
        <pc:spChg chg="add del mod">
          <ac:chgData name="Timo Mühlhaus" userId="1b6b3aba618dadac" providerId="LiveId" clId="{749FD342-A5B7-472A-B46F-D0E8A78EA294}" dt="2021-07-14T13:05:42.658" v="1047" actId="478"/>
          <ac:spMkLst>
            <pc:docMk/>
            <pc:sldMk cId="382187248" sldId="305"/>
            <ac:spMk id="267" creationId="{F625F57C-7C79-4DE7-B207-8066AD3EEB8D}"/>
          </ac:spMkLst>
        </pc:spChg>
        <pc:spChg chg="add mod">
          <ac:chgData name="Timo Mühlhaus" userId="1b6b3aba618dadac" providerId="LiveId" clId="{749FD342-A5B7-472A-B46F-D0E8A78EA294}" dt="2021-07-14T13:05:49.506" v="1049" actId="1076"/>
          <ac:spMkLst>
            <pc:docMk/>
            <pc:sldMk cId="382187248" sldId="305"/>
            <ac:spMk id="268" creationId="{7DFB9246-7F0D-483C-AD17-8FE893D9BE4E}"/>
          </ac:spMkLst>
        </pc:spChg>
        <pc:spChg chg="add mod">
          <ac:chgData name="Timo Mühlhaus" userId="1b6b3aba618dadac" providerId="LiveId" clId="{749FD342-A5B7-472A-B46F-D0E8A78EA294}" dt="2021-07-14T13:10:49.462" v="1139" actId="14100"/>
          <ac:spMkLst>
            <pc:docMk/>
            <pc:sldMk cId="382187248" sldId="305"/>
            <ac:spMk id="269" creationId="{FC844FA9-2EB7-43CC-BDF6-9DA366DB78F8}"/>
          </ac:spMkLst>
        </pc:spChg>
      </pc:sldChg>
      <pc:sldChg chg="addSp modSp">
        <pc:chgData name="Timo Mühlhaus" userId="1b6b3aba618dadac" providerId="LiveId" clId="{749FD342-A5B7-472A-B46F-D0E8A78EA294}" dt="2021-07-14T13:08:26.601" v="1115"/>
        <pc:sldMkLst>
          <pc:docMk/>
          <pc:sldMk cId="1413039786" sldId="307"/>
        </pc:sldMkLst>
        <pc:spChg chg="add mod">
          <ac:chgData name="Timo Mühlhaus" userId="1b6b3aba618dadac" providerId="LiveId" clId="{749FD342-A5B7-472A-B46F-D0E8A78EA294}" dt="2021-07-14T13:08:26.601" v="1115"/>
          <ac:spMkLst>
            <pc:docMk/>
            <pc:sldMk cId="1413039786" sldId="307"/>
            <ac:spMk id="65" creationId="{00CD2089-1330-4EF2-89BB-615A6F00559D}"/>
          </ac:spMkLst>
        </pc:spChg>
      </pc:sldChg>
      <pc:sldChg chg="addSp delSp modSp mod">
        <pc:chgData name="Timo Mühlhaus" userId="1b6b3aba618dadac" providerId="LiveId" clId="{749FD342-A5B7-472A-B46F-D0E8A78EA294}" dt="2021-07-14T13:08:47.932" v="1127"/>
        <pc:sldMkLst>
          <pc:docMk/>
          <pc:sldMk cId="824753292" sldId="308"/>
        </pc:sldMkLst>
        <pc:spChg chg="del">
          <ac:chgData name="Timo Mühlhaus" userId="1b6b3aba618dadac" providerId="LiveId" clId="{749FD342-A5B7-472A-B46F-D0E8A78EA294}" dt="2021-07-14T13:08:47.624" v="1126" actId="478"/>
          <ac:spMkLst>
            <pc:docMk/>
            <pc:sldMk cId="824753292" sldId="308"/>
            <ac:spMk id="4" creationId="{4C172A13-4067-4037-9977-CE9972AC0993}"/>
          </ac:spMkLst>
        </pc:spChg>
        <pc:spChg chg="add mod">
          <ac:chgData name="Timo Mühlhaus" userId="1b6b3aba618dadac" providerId="LiveId" clId="{749FD342-A5B7-472A-B46F-D0E8A78EA294}" dt="2021-07-14T13:08:47.932" v="1127"/>
          <ac:spMkLst>
            <pc:docMk/>
            <pc:sldMk cId="824753292" sldId="308"/>
            <ac:spMk id="27" creationId="{B10292D7-409A-4D1A-9E90-2A79139CFCA8}"/>
          </ac:spMkLst>
        </pc:spChg>
      </pc:sldChg>
      <pc:sldChg chg="del">
        <pc:chgData name="Timo Mühlhaus" userId="1b6b3aba618dadac" providerId="LiveId" clId="{749FD342-A5B7-472A-B46F-D0E8A78EA294}" dt="2021-07-14T10:12:30.652" v="640" actId="47"/>
        <pc:sldMkLst>
          <pc:docMk/>
          <pc:sldMk cId="3595803568" sldId="309"/>
        </pc:sldMkLst>
      </pc:sldChg>
      <pc:sldChg chg="del">
        <pc:chgData name="Timo Mühlhaus" userId="1b6b3aba618dadac" providerId="LiveId" clId="{749FD342-A5B7-472A-B46F-D0E8A78EA294}" dt="2021-07-14T10:12:30.652" v="640" actId="47"/>
        <pc:sldMkLst>
          <pc:docMk/>
          <pc:sldMk cId="2096953079" sldId="310"/>
        </pc:sldMkLst>
      </pc:sldChg>
      <pc:sldChg chg="del">
        <pc:chgData name="Timo Mühlhaus" userId="1b6b3aba618dadac" providerId="LiveId" clId="{749FD342-A5B7-472A-B46F-D0E8A78EA294}" dt="2021-07-14T10:12:30.652" v="640" actId="47"/>
        <pc:sldMkLst>
          <pc:docMk/>
          <pc:sldMk cId="3627943122" sldId="311"/>
        </pc:sldMkLst>
      </pc:sldChg>
      <pc:sldChg chg="addSp delSp modSp mod">
        <pc:chgData name="Timo Mühlhaus" userId="1b6b3aba618dadac" providerId="LiveId" clId="{749FD342-A5B7-472A-B46F-D0E8A78EA294}" dt="2021-07-14T13:08:59.014" v="1131"/>
        <pc:sldMkLst>
          <pc:docMk/>
          <pc:sldMk cId="3143785107" sldId="312"/>
        </pc:sldMkLst>
        <pc:spChg chg="del">
          <ac:chgData name="Timo Mühlhaus" userId="1b6b3aba618dadac" providerId="LiveId" clId="{749FD342-A5B7-472A-B46F-D0E8A78EA294}" dt="2021-07-14T13:08:58.528" v="1130" actId="478"/>
          <ac:spMkLst>
            <pc:docMk/>
            <pc:sldMk cId="3143785107" sldId="312"/>
            <ac:spMk id="4" creationId="{8160C8A3-35FB-4682-9A4A-C9D7273465D9}"/>
          </ac:spMkLst>
        </pc:spChg>
        <pc:spChg chg="add mod">
          <ac:chgData name="Timo Mühlhaus" userId="1b6b3aba618dadac" providerId="LiveId" clId="{749FD342-A5B7-472A-B46F-D0E8A78EA294}" dt="2021-07-14T13:08:59.014" v="1131"/>
          <ac:spMkLst>
            <pc:docMk/>
            <pc:sldMk cId="3143785107" sldId="312"/>
            <ac:spMk id="5" creationId="{3A2017A1-8D09-4AA4-A721-06627B797022}"/>
          </ac:spMkLst>
        </pc:spChg>
      </pc:sldChg>
      <pc:sldChg chg="addSp delSp modSp mod">
        <pc:chgData name="Timo Mühlhaus" userId="1b6b3aba618dadac" providerId="LiveId" clId="{749FD342-A5B7-472A-B46F-D0E8A78EA294}" dt="2021-07-14T13:08:52.110" v="1129"/>
        <pc:sldMkLst>
          <pc:docMk/>
          <pc:sldMk cId="109445029" sldId="313"/>
        </pc:sldMkLst>
        <pc:spChg chg="del">
          <ac:chgData name="Timo Mühlhaus" userId="1b6b3aba618dadac" providerId="LiveId" clId="{749FD342-A5B7-472A-B46F-D0E8A78EA294}" dt="2021-07-14T13:08:51.715" v="1128" actId="478"/>
          <ac:spMkLst>
            <pc:docMk/>
            <pc:sldMk cId="109445029" sldId="313"/>
            <ac:spMk id="4" creationId="{8051D214-A17F-4BEA-AD18-B76CA989DC5C}"/>
          </ac:spMkLst>
        </pc:spChg>
        <pc:spChg chg="add mod">
          <ac:chgData name="Timo Mühlhaus" userId="1b6b3aba618dadac" providerId="LiveId" clId="{749FD342-A5B7-472A-B46F-D0E8A78EA294}" dt="2021-07-14T13:08:52.110" v="1129"/>
          <ac:spMkLst>
            <pc:docMk/>
            <pc:sldMk cId="109445029" sldId="313"/>
            <ac:spMk id="97" creationId="{F2B6CC93-E566-4305-B9EA-5EDA3FC0A1C8}"/>
          </ac:spMkLst>
        </pc:spChg>
      </pc:sldChg>
      <pc:sldChg chg="addSp delSp modSp mod">
        <pc:chgData name="Timo Mühlhaus" userId="1b6b3aba618dadac" providerId="LiveId" clId="{749FD342-A5B7-472A-B46F-D0E8A78EA294}" dt="2021-07-15T07:23:13.689" v="1235" actId="20577"/>
        <pc:sldMkLst>
          <pc:docMk/>
          <pc:sldMk cId="3411370275" sldId="314"/>
        </pc:sldMkLst>
        <pc:spChg chg="del">
          <ac:chgData name="Timo Mühlhaus" userId="1b6b3aba618dadac" providerId="LiveId" clId="{749FD342-A5B7-472A-B46F-D0E8A78EA294}" dt="2021-07-14T13:08:23.259" v="1113" actId="478"/>
          <ac:spMkLst>
            <pc:docMk/>
            <pc:sldMk cId="3411370275" sldId="314"/>
            <ac:spMk id="4" creationId="{8051D214-A17F-4BEA-AD18-B76CA989DC5C}"/>
          </ac:spMkLst>
        </pc:spChg>
        <pc:spChg chg="add mod">
          <ac:chgData name="Timo Mühlhaus" userId="1b6b3aba618dadac" providerId="LiveId" clId="{749FD342-A5B7-472A-B46F-D0E8A78EA294}" dt="2021-07-14T13:08:23.578" v="1114"/>
          <ac:spMkLst>
            <pc:docMk/>
            <pc:sldMk cId="3411370275" sldId="314"/>
            <ac:spMk id="213" creationId="{55024833-C005-46C5-B5B8-91C977D97283}"/>
          </ac:spMkLst>
        </pc:spChg>
        <pc:spChg chg="mod">
          <ac:chgData name="Timo Mühlhaus" userId="1b6b3aba618dadac" providerId="LiveId" clId="{749FD342-A5B7-472A-B46F-D0E8A78EA294}" dt="2021-07-15T07:23:12.228" v="1234" actId="20577"/>
          <ac:spMkLst>
            <pc:docMk/>
            <pc:sldMk cId="3411370275" sldId="314"/>
            <ac:spMk id="323" creationId="{94F56E34-3311-4482-BF77-4C18FF7E5498}"/>
          </ac:spMkLst>
        </pc:spChg>
        <pc:spChg chg="mod">
          <ac:chgData name="Timo Mühlhaus" userId="1b6b3aba618dadac" providerId="LiveId" clId="{749FD342-A5B7-472A-B46F-D0E8A78EA294}" dt="2021-07-15T07:23:13.689" v="1235" actId="20577"/>
          <ac:spMkLst>
            <pc:docMk/>
            <pc:sldMk cId="3411370275" sldId="314"/>
            <ac:spMk id="324" creationId="{4D5B9D7B-EEA8-498B-BC46-2F46F72AC816}"/>
          </ac:spMkLst>
        </pc:spChg>
      </pc:sldChg>
      <pc:sldChg chg="addSp delSp modSp mod">
        <pc:chgData name="Timo Mühlhaus" userId="1b6b3aba618dadac" providerId="LiveId" clId="{749FD342-A5B7-472A-B46F-D0E8A78EA294}" dt="2021-07-14T13:11:03.371" v="1145" actId="1036"/>
        <pc:sldMkLst>
          <pc:docMk/>
          <pc:sldMk cId="21390438" sldId="315"/>
        </pc:sldMkLst>
        <pc:spChg chg="del">
          <ac:chgData name="Timo Mühlhaus" userId="1b6b3aba618dadac" providerId="LiveId" clId="{749FD342-A5B7-472A-B46F-D0E8A78EA294}" dt="2021-07-14T13:09:07.076" v="1132" actId="478"/>
          <ac:spMkLst>
            <pc:docMk/>
            <pc:sldMk cId="21390438" sldId="315"/>
            <ac:spMk id="4" creationId="{9BD54E74-FF10-4AAF-B701-B318897041B5}"/>
          </ac:spMkLst>
        </pc:spChg>
        <pc:spChg chg="add mod">
          <ac:chgData name="Timo Mühlhaus" userId="1b6b3aba618dadac" providerId="LiveId" clId="{749FD342-A5B7-472A-B46F-D0E8A78EA294}" dt="2021-07-14T13:09:07.356" v="1133"/>
          <ac:spMkLst>
            <pc:docMk/>
            <pc:sldMk cId="21390438" sldId="315"/>
            <ac:spMk id="6" creationId="{C200061E-0FBC-4866-A36D-2A75B64E8CF1}"/>
          </ac:spMkLst>
        </pc:spChg>
        <pc:spChg chg="mod">
          <ac:chgData name="Timo Mühlhaus" userId="1b6b3aba618dadac" providerId="LiveId" clId="{749FD342-A5B7-472A-B46F-D0E8A78EA294}" dt="2021-07-14T13:09:16.209" v="1136" actId="1076"/>
          <ac:spMkLst>
            <pc:docMk/>
            <pc:sldMk cId="21390438" sldId="315"/>
            <ac:spMk id="7" creationId="{E26C6401-8CCA-4556-9B92-572CAAD042BA}"/>
          </ac:spMkLst>
        </pc:spChg>
        <pc:spChg chg="add del mod">
          <ac:chgData name="Timo Mühlhaus" userId="1b6b3aba618dadac" providerId="LiveId" clId="{749FD342-A5B7-472A-B46F-D0E8A78EA294}" dt="2021-07-14T13:10:41.619" v="1138" actId="478"/>
          <ac:spMkLst>
            <pc:docMk/>
            <pc:sldMk cId="21390438" sldId="315"/>
            <ac:spMk id="8" creationId="{972C0B3D-0577-436C-8FDC-215DFDD6901F}"/>
          </ac:spMkLst>
        </pc:spChg>
        <pc:spChg chg="add mod">
          <ac:chgData name="Timo Mühlhaus" userId="1b6b3aba618dadac" providerId="LiveId" clId="{749FD342-A5B7-472A-B46F-D0E8A78EA294}" dt="2021-07-14T13:11:03.371" v="1145" actId="1036"/>
          <ac:spMkLst>
            <pc:docMk/>
            <pc:sldMk cId="21390438" sldId="315"/>
            <ac:spMk id="9" creationId="{91032226-6C25-453A-B84E-B4418EC8BD8A}"/>
          </ac:spMkLst>
        </pc:spChg>
      </pc:sldChg>
      <pc:sldChg chg="addSp delSp modSp mod">
        <pc:chgData name="Timo Mühlhaus" userId="1b6b3aba618dadac" providerId="LiveId" clId="{749FD342-A5B7-472A-B46F-D0E8A78EA294}" dt="2021-07-14T13:06:57.113" v="1072"/>
        <pc:sldMkLst>
          <pc:docMk/>
          <pc:sldMk cId="47395539" sldId="318"/>
        </pc:sldMkLst>
        <pc:spChg chg="del">
          <ac:chgData name="Timo Mühlhaus" userId="1b6b3aba618dadac" providerId="LiveId" clId="{749FD342-A5B7-472A-B46F-D0E8A78EA294}" dt="2021-07-14T13:06:24.792" v="1060" actId="478"/>
          <ac:spMkLst>
            <pc:docMk/>
            <pc:sldMk cId="47395539" sldId="318"/>
            <ac:spMk id="4" creationId="{8051D214-A17F-4BEA-AD18-B76CA989DC5C}"/>
          </ac:spMkLst>
        </pc:spChg>
        <pc:spChg chg="add del mod">
          <ac:chgData name="Timo Mühlhaus" userId="1b6b3aba618dadac" providerId="LiveId" clId="{749FD342-A5B7-472A-B46F-D0E8A78EA294}" dt="2021-07-14T13:06:56.669" v="1071" actId="478"/>
          <ac:spMkLst>
            <pc:docMk/>
            <pc:sldMk cId="47395539" sldId="318"/>
            <ac:spMk id="132" creationId="{0EDB972A-1015-4C3B-B428-056A6FE81112}"/>
          </ac:spMkLst>
        </pc:spChg>
        <pc:spChg chg="add mod">
          <ac:chgData name="Timo Mühlhaus" userId="1b6b3aba618dadac" providerId="LiveId" clId="{749FD342-A5B7-472A-B46F-D0E8A78EA294}" dt="2021-07-14T13:06:57.113" v="1072"/>
          <ac:spMkLst>
            <pc:docMk/>
            <pc:sldMk cId="47395539" sldId="318"/>
            <ac:spMk id="133" creationId="{BAD6551E-3755-43F3-9F6C-E367957CF428}"/>
          </ac:spMkLst>
        </pc:spChg>
      </pc:sldChg>
      <pc:sldChg chg="addSp delSp modSp mod">
        <pc:chgData name="Timo Mühlhaus" userId="1b6b3aba618dadac" providerId="LiveId" clId="{749FD342-A5B7-472A-B46F-D0E8A78EA294}" dt="2021-07-14T13:07:28.710" v="1086"/>
        <pc:sldMkLst>
          <pc:docMk/>
          <pc:sldMk cId="2250550008" sldId="319"/>
        </pc:sldMkLst>
        <pc:spChg chg="del">
          <ac:chgData name="Timo Mühlhaus" userId="1b6b3aba618dadac" providerId="LiveId" clId="{749FD342-A5B7-472A-B46F-D0E8A78EA294}" dt="2021-07-14T13:07:28.291" v="1085" actId="478"/>
          <ac:spMkLst>
            <pc:docMk/>
            <pc:sldMk cId="2250550008" sldId="319"/>
            <ac:spMk id="4" creationId="{C21C7674-A49D-48E3-8DC1-FAA1ADE57E44}"/>
          </ac:spMkLst>
        </pc:spChg>
        <pc:spChg chg="add mod">
          <ac:chgData name="Timo Mühlhaus" userId="1b6b3aba618dadac" providerId="LiveId" clId="{749FD342-A5B7-472A-B46F-D0E8A78EA294}" dt="2021-07-14T13:07:28.710" v="1086"/>
          <ac:spMkLst>
            <pc:docMk/>
            <pc:sldMk cId="2250550008" sldId="319"/>
            <ac:spMk id="55" creationId="{EF82C4D3-664C-4ADF-BDA5-6A7197697836}"/>
          </ac:spMkLst>
        </pc:spChg>
      </pc:sldChg>
      <pc:sldChg chg="del">
        <pc:chgData name="Timo Mühlhaus" userId="1b6b3aba618dadac" providerId="LiveId" clId="{749FD342-A5B7-472A-B46F-D0E8A78EA294}" dt="2021-07-14T10:12:34.422" v="641" actId="47"/>
        <pc:sldMkLst>
          <pc:docMk/>
          <pc:sldMk cId="593737461" sldId="321"/>
        </pc:sldMkLst>
      </pc:sldChg>
      <pc:sldChg chg="del ord">
        <pc:chgData name="Timo Mühlhaus" userId="1b6b3aba618dadac" providerId="LiveId" clId="{749FD342-A5B7-472A-B46F-D0E8A78EA294}" dt="2021-07-16T06:56:32.276" v="2675" actId="47"/>
        <pc:sldMkLst>
          <pc:docMk/>
          <pc:sldMk cId="2071715900" sldId="322"/>
        </pc:sldMkLst>
      </pc:sldChg>
      <pc:sldChg chg="addSp delSp modSp mod">
        <pc:chgData name="Timo Mühlhaus" userId="1b6b3aba618dadac" providerId="LiveId" clId="{749FD342-A5B7-472A-B46F-D0E8A78EA294}" dt="2021-07-14T13:07:03.757" v="1074"/>
        <pc:sldMkLst>
          <pc:docMk/>
          <pc:sldMk cId="2071551990" sldId="324"/>
        </pc:sldMkLst>
        <pc:spChg chg="del">
          <ac:chgData name="Timo Mühlhaus" userId="1b6b3aba618dadac" providerId="LiveId" clId="{749FD342-A5B7-472A-B46F-D0E8A78EA294}" dt="2021-07-14T13:07:03.359" v="1073" actId="478"/>
          <ac:spMkLst>
            <pc:docMk/>
            <pc:sldMk cId="2071551990" sldId="324"/>
            <ac:spMk id="4" creationId="{8051D214-A17F-4BEA-AD18-B76CA989DC5C}"/>
          </ac:spMkLst>
        </pc:spChg>
        <pc:spChg chg="add mod">
          <ac:chgData name="Timo Mühlhaus" userId="1b6b3aba618dadac" providerId="LiveId" clId="{749FD342-A5B7-472A-B46F-D0E8A78EA294}" dt="2021-07-14T13:07:03.757" v="1074"/>
          <ac:spMkLst>
            <pc:docMk/>
            <pc:sldMk cId="2071551990" sldId="324"/>
            <ac:spMk id="132" creationId="{888D7355-F7DC-4FB1-AFAD-F8CF5E0D794A}"/>
          </ac:spMkLst>
        </pc:spChg>
      </pc:sldChg>
      <pc:sldChg chg="addSp delSp modSp mod">
        <pc:chgData name="Timo Mühlhaus" userId="1b6b3aba618dadac" providerId="LiveId" clId="{749FD342-A5B7-472A-B46F-D0E8A78EA294}" dt="2021-07-14T13:07:07.476" v="1076"/>
        <pc:sldMkLst>
          <pc:docMk/>
          <pc:sldMk cId="342909697" sldId="325"/>
        </pc:sldMkLst>
        <pc:spChg chg="del">
          <ac:chgData name="Timo Mühlhaus" userId="1b6b3aba618dadac" providerId="LiveId" clId="{749FD342-A5B7-472A-B46F-D0E8A78EA294}" dt="2021-07-14T13:07:07.183" v="1075" actId="478"/>
          <ac:spMkLst>
            <pc:docMk/>
            <pc:sldMk cId="342909697" sldId="325"/>
            <ac:spMk id="4" creationId="{EA54597B-8EDB-45B2-884B-B8349A12C01C}"/>
          </ac:spMkLst>
        </pc:spChg>
        <pc:spChg chg="add mod">
          <ac:chgData name="Timo Mühlhaus" userId="1b6b3aba618dadac" providerId="LiveId" clId="{749FD342-A5B7-472A-B46F-D0E8A78EA294}" dt="2021-07-14T13:07:07.476" v="1076"/>
          <ac:spMkLst>
            <pc:docMk/>
            <pc:sldMk cId="342909697" sldId="325"/>
            <ac:spMk id="44" creationId="{D2FDB6A5-D400-49DB-BF8D-C8BBE8FBB9EF}"/>
          </ac:spMkLst>
        </pc:spChg>
      </pc:sldChg>
      <pc:sldChg chg="addSp delSp modSp mod">
        <pc:chgData name="Timo Mühlhaus" userId="1b6b3aba618dadac" providerId="LiveId" clId="{749FD342-A5B7-472A-B46F-D0E8A78EA294}" dt="2021-07-14T13:07:11.416" v="1078"/>
        <pc:sldMkLst>
          <pc:docMk/>
          <pc:sldMk cId="1185560237" sldId="329"/>
        </pc:sldMkLst>
        <pc:spChg chg="del">
          <ac:chgData name="Timo Mühlhaus" userId="1b6b3aba618dadac" providerId="LiveId" clId="{749FD342-A5B7-472A-B46F-D0E8A78EA294}" dt="2021-07-14T13:07:11.143" v="1077" actId="478"/>
          <ac:spMkLst>
            <pc:docMk/>
            <pc:sldMk cId="1185560237" sldId="329"/>
            <ac:spMk id="4" creationId="{00000000-0000-0000-0000-000000000000}"/>
          </ac:spMkLst>
        </pc:spChg>
        <pc:spChg chg="add mod">
          <ac:chgData name="Timo Mühlhaus" userId="1b6b3aba618dadac" providerId="LiveId" clId="{749FD342-A5B7-472A-B46F-D0E8A78EA294}" dt="2021-07-14T13:07:11.416" v="1078"/>
          <ac:spMkLst>
            <pc:docMk/>
            <pc:sldMk cId="1185560237" sldId="329"/>
            <ac:spMk id="106" creationId="{024336DD-8D7C-4DE0-A108-15845623EA88}"/>
          </ac:spMkLst>
        </pc:spChg>
      </pc:sldChg>
      <pc:sldChg chg="addSp delSp modSp mod">
        <pc:chgData name="Timo Mühlhaus" userId="1b6b3aba618dadac" providerId="LiveId" clId="{749FD342-A5B7-472A-B46F-D0E8A78EA294}" dt="2021-07-14T13:07:15.903" v="1080"/>
        <pc:sldMkLst>
          <pc:docMk/>
          <pc:sldMk cId="923690073" sldId="330"/>
        </pc:sldMkLst>
        <pc:spChg chg="del">
          <ac:chgData name="Timo Mühlhaus" userId="1b6b3aba618dadac" providerId="LiveId" clId="{749FD342-A5B7-472A-B46F-D0E8A78EA294}" dt="2021-07-14T13:07:15.629" v="1079" actId="478"/>
          <ac:spMkLst>
            <pc:docMk/>
            <pc:sldMk cId="923690073" sldId="330"/>
            <ac:spMk id="4" creationId="{00000000-0000-0000-0000-000000000000}"/>
          </ac:spMkLst>
        </pc:spChg>
        <pc:spChg chg="add mod">
          <ac:chgData name="Timo Mühlhaus" userId="1b6b3aba618dadac" providerId="LiveId" clId="{749FD342-A5B7-472A-B46F-D0E8A78EA294}" dt="2021-07-14T13:07:15.903" v="1080"/>
          <ac:spMkLst>
            <pc:docMk/>
            <pc:sldMk cId="923690073" sldId="330"/>
            <ac:spMk id="108" creationId="{284F185E-6973-4E31-A8A8-234A669DCAE9}"/>
          </ac:spMkLst>
        </pc:spChg>
      </pc:sldChg>
      <pc:sldChg chg="addSp delSp modSp mod">
        <pc:chgData name="Timo Mühlhaus" userId="1b6b3aba618dadac" providerId="LiveId" clId="{749FD342-A5B7-472A-B46F-D0E8A78EA294}" dt="2021-07-14T13:07:41.145" v="1093"/>
        <pc:sldMkLst>
          <pc:docMk/>
          <pc:sldMk cId="2316109915" sldId="332"/>
        </pc:sldMkLst>
        <pc:spChg chg="del">
          <ac:chgData name="Timo Mühlhaus" userId="1b6b3aba618dadac" providerId="LiveId" clId="{749FD342-A5B7-472A-B46F-D0E8A78EA294}" dt="2021-07-14T13:07:40.886" v="1092" actId="478"/>
          <ac:spMkLst>
            <pc:docMk/>
            <pc:sldMk cId="2316109915" sldId="332"/>
            <ac:spMk id="4" creationId="{994C48C3-15F4-403E-ABC3-76FC27CF12F6}"/>
          </ac:spMkLst>
        </pc:spChg>
        <pc:spChg chg="add mod">
          <ac:chgData name="Timo Mühlhaus" userId="1b6b3aba618dadac" providerId="LiveId" clId="{749FD342-A5B7-472A-B46F-D0E8A78EA294}" dt="2021-07-14T13:07:41.145" v="1093"/>
          <ac:spMkLst>
            <pc:docMk/>
            <pc:sldMk cId="2316109915" sldId="332"/>
            <ac:spMk id="90" creationId="{6863D804-BF06-4AC7-8F5D-9ECA1A12E2C5}"/>
          </ac:spMkLst>
        </pc:spChg>
      </pc:sldChg>
      <pc:sldChg chg="addSp delSp modSp mod">
        <pc:chgData name="Timo Mühlhaus" userId="1b6b3aba618dadac" providerId="LiveId" clId="{749FD342-A5B7-472A-B46F-D0E8A78EA294}" dt="2021-07-14T13:07:33.586" v="1089"/>
        <pc:sldMkLst>
          <pc:docMk/>
          <pc:sldMk cId="1662065233" sldId="333"/>
        </pc:sldMkLst>
        <pc:spChg chg="del mod">
          <ac:chgData name="Timo Mühlhaus" userId="1b6b3aba618dadac" providerId="LiveId" clId="{749FD342-A5B7-472A-B46F-D0E8A78EA294}" dt="2021-07-14T13:07:33.266" v="1088" actId="478"/>
          <ac:spMkLst>
            <pc:docMk/>
            <pc:sldMk cId="1662065233" sldId="333"/>
            <ac:spMk id="4" creationId="{C21C7674-A49D-48E3-8DC1-FAA1ADE57E44}"/>
          </ac:spMkLst>
        </pc:spChg>
        <pc:spChg chg="add mod">
          <ac:chgData name="Timo Mühlhaus" userId="1b6b3aba618dadac" providerId="LiveId" clId="{749FD342-A5B7-472A-B46F-D0E8A78EA294}" dt="2021-07-14T13:07:33.586" v="1089"/>
          <ac:spMkLst>
            <pc:docMk/>
            <pc:sldMk cId="1662065233" sldId="333"/>
            <ac:spMk id="46" creationId="{DE57B397-369C-4C75-93C3-12469F27D2F5}"/>
          </ac:spMkLst>
        </pc:spChg>
      </pc:sldChg>
      <pc:sldChg chg="addSp delSp modSp mod">
        <pc:chgData name="Timo Mühlhaus" userId="1b6b3aba618dadac" providerId="LiveId" clId="{749FD342-A5B7-472A-B46F-D0E8A78EA294}" dt="2021-07-14T13:07:51.904" v="1097"/>
        <pc:sldMkLst>
          <pc:docMk/>
          <pc:sldMk cId="3758120080" sldId="334"/>
        </pc:sldMkLst>
        <pc:spChg chg="del">
          <ac:chgData name="Timo Mühlhaus" userId="1b6b3aba618dadac" providerId="LiveId" clId="{749FD342-A5B7-472A-B46F-D0E8A78EA294}" dt="2021-07-14T13:07:51.615" v="1096" actId="478"/>
          <ac:spMkLst>
            <pc:docMk/>
            <pc:sldMk cId="3758120080" sldId="334"/>
            <ac:spMk id="4" creationId="{994C48C3-15F4-403E-ABC3-76FC27CF12F6}"/>
          </ac:spMkLst>
        </pc:spChg>
        <pc:spChg chg="add mod">
          <ac:chgData name="Timo Mühlhaus" userId="1b6b3aba618dadac" providerId="LiveId" clId="{749FD342-A5B7-472A-B46F-D0E8A78EA294}" dt="2021-07-14T13:07:51.904" v="1097"/>
          <ac:spMkLst>
            <pc:docMk/>
            <pc:sldMk cId="3758120080" sldId="334"/>
            <ac:spMk id="90" creationId="{3310057E-25B6-4919-B6DA-EA85578E87AA}"/>
          </ac:spMkLst>
        </pc:spChg>
      </pc:sldChg>
      <pc:sldChg chg="addSp delSp modSp mod">
        <pc:chgData name="Timo Mühlhaus" userId="1b6b3aba618dadac" providerId="LiveId" clId="{749FD342-A5B7-472A-B46F-D0E8A78EA294}" dt="2021-07-14T13:08:11.510" v="1107"/>
        <pc:sldMkLst>
          <pc:docMk/>
          <pc:sldMk cId="1019025634" sldId="335"/>
        </pc:sldMkLst>
        <pc:spChg chg="del">
          <ac:chgData name="Timo Mühlhaus" userId="1b6b3aba618dadac" providerId="LiveId" clId="{749FD342-A5B7-472A-B46F-D0E8A78EA294}" dt="2021-07-14T13:08:11.141" v="1106" actId="478"/>
          <ac:spMkLst>
            <pc:docMk/>
            <pc:sldMk cId="1019025634" sldId="335"/>
            <ac:spMk id="4" creationId="{994C48C3-15F4-403E-ABC3-76FC27CF12F6}"/>
          </ac:spMkLst>
        </pc:spChg>
        <pc:spChg chg="add mod">
          <ac:chgData name="Timo Mühlhaus" userId="1b6b3aba618dadac" providerId="LiveId" clId="{749FD342-A5B7-472A-B46F-D0E8A78EA294}" dt="2021-07-14T13:08:11.510" v="1107"/>
          <ac:spMkLst>
            <pc:docMk/>
            <pc:sldMk cId="1019025634" sldId="335"/>
            <ac:spMk id="90" creationId="{04D6A497-F9C0-4BB2-911A-3845E783B54B}"/>
          </ac:spMkLst>
        </pc:spChg>
      </pc:sldChg>
      <pc:sldChg chg="del ord">
        <pc:chgData name="Timo Mühlhaus" userId="1b6b3aba618dadac" providerId="LiveId" clId="{749FD342-A5B7-472A-B46F-D0E8A78EA294}" dt="2021-07-16T06:56:32.276" v="2675" actId="47"/>
        <pc:sldMkLst>
          <pc:docMk/>
          <pc:sldMk cId="497695274" sldId="336"/>
        </pc:sldMkLst>
      </pc:sldChg>
      <pc:sldChg chg="modSp mod">
        <pc:chgData name="Timo Mühlhaus" userId="1b6b3aba618dadac" providerId="LiveId" clId="{749FD342-A5B7-472A-B46F-D0E8A78EA294}" dt="2021-07-14T05:24:11.342" v="0" actId="1076"/>
        <pc:sldMkLst>
          <pc:docMk/>
          <pc:sldMk cId="3236730980" sldId="541"/>
        </pc:sldMkLst>
        <pc:spChg chg="mod">
          <ac:chgData name="Timo Mühlhaus" userId="1b6b3aba618dadac" providerId="LiveId" clId="{749FD342-A5B7-472A-B46F-D0E8A78EA294}" dt="2021-07-14T05:24:11.342" v="0" actId="1076"/>
          <ac:spMkLst>
            <pc:docMk/>
            <pc:sldMk cId="3236730980" sldId="541"/>
            <ac:spMk id="5" creationId="{CC4BFB42-C391-417A-8EC0-267D86812E29}"/>
          </ac:spMkLst>
        </pc:spChg>
        <pc:picChg chg="mod">
          <ac:chgData name="Timo Mühlhaus" userId="1b6b3aba618dadac" providerId="LiveId" clId="{749FD342-A5B7-472A-B46F-D0E8A78EA294}" dt="2021-07-14T05:24:11.342" v="0" actId="1076"/>
          <ac:picMkLst>
            <pc:docMk/>
            <pc:sldMk cId="3236730980" sldId="541"/>
            <ac:picMk id="6" creationId="{E7CD484A-2AF9-4833-A457-F24A73CAA8EA}"/>
          </ac:picMkLst>
        </pc:picChg>
      </pc:sldChg>
      <pc:sldChg chg="delSp modSp mod">
        <pc:chgData name="Timo Mühlhaus" userId="1b6b3aba618dadac" providerId="LiveId" clId="{749FD342-A5B7-472A-B46F-D0E8A78EA294}" dt="2021-07-15T09:44:56.662" v="2672" actId="1076"/>
        <pc:sldMkLst>
          <pc:docMk/>
          <pc:sldMk cId="861041989" sldId="692"/>
        </pc:sldMkLst>
        <pc:spChg chg="mod">
          <ac:chgData name="Timo Mühlhaus" userId="1b6b3aba618dadac" providerId="LiveId" clId="{749FD342-A5B7-472A-B46F-D0E8A78EA294}" dt="2021-07-15T09:44:56.662" v="2672" actId="1076"/>
          <ac:spMkLst>
            <pc:docMk/>
            <pc:sldMk cId="861041989" sldId="692"/>
            <ac:spMk id="19" creationId="{00000000-0000-0000-0000-000000000000}"/>
          </ac:spMkLst>
        </pc:spChg>
        <pc:picChg chg="del">
          <ac:chgData name="Timo Mühlhaus" userId="1b6b3aba618dadac" providerId="LiveId" clId="{749FD342-A5B7-472A-B46F-D0E8A78EA294}" dt="2021-07-15T07:30:19.510" v="1298" actId="478"/>
          <ac:picMkLst>
            <pc:docMk/>
            <pc:sldMk cId="861041989" sldId="692"/>
            <ac:picMk id="16" creationId="{00000000-0000-0000-0000-000000000000}"/>
          </ac:picMkLst>
        </pc:picChg>
        <pc:picChg chg="del">
          <ac:chgData name="Timo Mühlhaus" userId="1b6b3aba618dadac" providerId="LiveId" clId="{749FD342-A5B7-472A-B46F-D0E8A78EA294}" dt="2021-07-15T07:30:19.510" v="1298" actId="478"/>
          <ac:picMkLst>
            <pc:docMk/>
            <pc:sldMk cId="861041989" sldId="692"/>
            <ac:picMk id="17" creationId="{00000000-0000-0000-0000-000000000000}"/>
          </ac:picMkLst>
        </pc:picChg>
        <pc:picChg chg="mod">
          <ac:chgData name="Timo Mühlhaus" userId="1b6b3aba618dadac" providerId="LiveId" clId="{749FD342-A5B7-472A-B46F-D0E8A78EA294}" dt="2021-07-15T07:30:22.508" v="1299" actId="1076"/>
          <ac:picMkLst>
            <pc:docMk/>
            <pc:sldMk cId="861041989" sldId="692"/>
            <ac:picMk id="22" creationId="{5A62BF0D-9379-42A1-ADB9-1463708EF362}"/>
          </ac:picMkLst>
        </pc:picChg>
        <pc:picChg chg="mod">
          <ac:chgData name="Timo Mühlhaus" userId="1b6b3aba618dadac" providerId="LiveId" clId="{749FD342-A5B7-472A-B46F-D0E8A78EA294}" dt="2021-07-15T09:44:54.225" v="2671" actId="1076"/>
          <ac:picMkLst>
            <pc:docMk/>
            <pc:sldMk cId="861041989" sldId="692"/>
            <ac:picMk id="23" creationId="{FF998131-881A-4151-A151-52F41FAE03FA}"/>
          </ac:picMkLst>
        </pc:picChg>
        <pc:picChg chg="del">
          <ac:chgData name="Timo Mühlhaus" userId="1b6b3aba618dadac" providerId="LiveId" clId="{749FD342-A5B7-472A-B46F-D0E8A78EA294}" dt="2021-07-15T07:30:19.510" v="1298" actId="478"/>
          <ac:picMkLst>
            <pc:docMk/>
            <pc:sldMk cId="861041989" sldId="692"/>
            <ac:picMk id="1026" creationId="{D214756E-A3A2-4CB5-9C3D-217C792124F6}"/>
          </ac:picMkLst>
        </pc:picChg>
      </pc:sldChg>
      <pc:sldChg chg="del">
        <pc:chgData name="Timo Mühlhaus" userId="1b6b3aba618dadac" providerId="LiveId" clId="{749FD342-A5B7-472A-B46F-D0E8A78EA294}" dt="2021-07-14T12:28:07.159" v="936" actId="47"/>
        <pc:sldMkLst>
          <pc:docMk/>
          <pc:sldMk cId="2306561575" sldId="698"/>
        </pc:sldMkLst>
      </pc:sldChg>
      <pc:sldChg chg="del">
        <pc:chgData name="Timo Mühlhaus" userId="1b6b3aba618dadac" providerId="LiveId" clId="{749FD342-A5B7-472A-B46F-D0E8A78EA294}" dt="2021-07-14T13:13:31.847" v="1182" actId="47"/>
        <pc:sldMkLst>
          <pc:docMk/>
          <pc:sldMk cId="1216123132" sldId="699"/>
        </pc:sldMkLst>
      </pc:sldChg>
      <pc:sldChg chg="addSp delSp modSp add mod">
        <pc:chgData name="Timo Mühlhaus" userId="1b6b3aba618dadac" providerId="LiveId" clId="{749FD342-A5B7-472A-B46F-D0E8A78EA294}" dt="2021-07-14T13:06:31.891" v="1062" actId="404"/>
        <pc:sldMkLst>
          <pc:docMk/>
          <pc:sldMk cId="3259906790" sldId="700"/>
        </pc:sldMkLst>
        <pc:spChg chg="mod">
          <ac:chgData name="Timo Mühlhaus" userId="1b6b3aba618dadac" providerId="LiveId" clId="{749FD342-A5B7-472A-B46F-D0E8A78EA294}" dt="2021-07-14T06:29:05.344" v="324"/>
          <ac:spMkLst>
            <pc:docMk/>
            <pc:sldMk cId="3259906790" sldId="700"/>
            <ac:spMk id="2" creationId="{62D7AF8B-4230-493F-952C-FE9B305CF011}"/>
          </ac:spMkLst>
        </pc:spChg>
        <pc:spChg chg="del">
          <ac:chgData name="Timo Mühlhaus" userId="1b6b3aba618dadac" providerId="LiveId" clId="{749FD342-A5B7-472A-B46F-D0E8A78EA294}" dt="2021-07-14T05:32:51.242" v="2" actId="478"/>
          <ac:spMkLst>
            <pc:docMk/>
            <pc:sldMk cId="3259906790" sldId="700"/>
            <ac:spMk id="3" creationId="{0BBAF0E0-3258-4BD6-9671-57665E9FFA27}"/>
          </ac:spMkLst>
        </pc:spChg>
        <pc:spChg chg="add del">
          <ac:chgData name="Timo Mühlhaus" userId="1b6b3aba618dadac" providerId="LiveId" clId="{749FD342-A5B7-472A-B46F-D0E8A78EA294}" dt="2021-07-14T12:24:47.507" v="892" actId="478"/>
          <ac:spMkLst>
            <pc:docMk/>
            <pc:sldMk cId="3259906790" sldId="700"/>
            <ac:spMk id="6" creationId="{CC2D5876-1599-482A-BADD-3773CE87B9B7}"/>
          </ac:spMkLst>
        </pc:spChg>
        <pc:spChg chg="add del">
          <ac:chgData name="Timo Mühlhaus" userId="1b6b3aba618dadac" providerId="LiveId" clId="{749FD342-A5B7-472A-B46F-D0E8A78EA294}" dt="2021-07-14T05:36:30.041" v="18" actId="11529"/>
          <ac:spMkLst>
            <pc:docMk/>
            <pc:sldMk cId="3259906790" sldId="700"/>
            <ac:spMk id="8" creationId="{B11696A0-A8BC-464F-83F0-D6990CF0C50D}"/>
          </ac:spMkLst>
        </pc:spChg>
        <pc:spChg chg="add mod">
          <ac:chgData name="Timo Mühlhaus" userId="1b6b3aba618dadac" providerId="LiveId" clId="{749FD342-A5B7-472A-B46F-D0E8A78EA294}" dt="2021-07-14T12:27:54.494" v="934" actId="164"/>
          <ac:spMkLst>
            <pc:docMk/>
            <pc:sldMk cId="3259906790" sldId="700"/>
            <ac:spMk id="8" creationId="{DC8D4FA5-7DBD-4DBF-A2F6-F88B50842B87}"/>
          </ac:spMkLst>
        </pc:spChg>
        <pc:spChg chg="add mod">
          <ac:chgData name="Timo Mühlhaus" userId="1b6b3aba618dadac" providerId="LiveId" clId="{749FD342-A5B7-472A-B46F-D0E8A78EA294}" dt="2021-07-14T06:12:43.588" v="40" actId="1076"/>
          <ac:spMkLst>
            <pc:docMk/>
            <pc:sldMk cId="3259906790" sldId="700"/>
            <ac:spMk id="9" creationId="{6675539B-FCB8-4338-A5FC-3F9D59A7DF81}"/>
          </ac:spMkLst>
        </pc:spChg>
        <pc:spChg chg="add del mod">
          <ac:chgData name="Timo Mühlhaus" userId="1b6b3aba618dadac" providerId="LiveId" clId="{749FD342-A5B7-472A-B46F-D0E8A78EA294}" dt="2021-07-14T06:12:32.648" v="38" actId="478"/>
          <ac:spMkLst>
            <pc:docMk/>
            <pc:sldMk cId="3259906790" sldId="700"/>
            <ac:spMk id="10" creationId="{6087E51D-6F2B-4349-AA26-6C8CB0E52954}"/>
          </ac:spMkLst>
        </pc:spChg>
        <pc:spChg chg="del mod topLvl">
          <ac:chgData name="Timo Mühlhaus" userId="1b6b3aba618dadac" providerId="LiveId" clId="{749FD342-A5B7-472A-B46F-D0E8A78EA294}" dt="2021-07-14T05:38:25.223" v="31" actId="478"/>
          <ac:spMkLst>
            <pc:docMk/>
            <pc:sldMk cId="3259906790" sldId="700"/>
            <ac:spMk id="12" creationId="{43609849-215A-452B-A9F3-AB95D7BE31C3}"/>
          </ac:spMkLst>
        </pc:spChg>
        <pc:spChg chg="del mod">
          <ac:chgData name="Timo Mühlhaus" userId="1b6b3aba618dadac" providerId="LiveId" clId="{749FD342-A5B7-472A-B46F-D0E8A78EA294}" dt="2021-07-14T05:38:21.386" v="28" actId="478"/>
          <ac:spMkLst>
            <pc:docMk/>
            <pc:sldMk cId="3259906790" sldId="700"/>
            <ac:spMk id="13" creationId="{2ECCAE56-CA9B-4CD3-BFE3-123EA2BA8398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21" creationId="{5B278260-44CC-4BCF-A625-B869ACC495E6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22" creationId="{9BC06CCC-684A-4939-8E4C-1AD2A91261C3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23" creationId="{DA462D06-E5E1-405F-B487-D408B7ACAF14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24" creationId="{62F7A32F-2134-4FEE-A810-2A0D375C9A7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30" creationId="{1E5C2165-6479-4EDE-A615-D9FB8A5363B7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31" creationId="{75672F0D-EB55-4968-96C4-B6C537C0E92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32" creationId="{3FE69C76-07BE-4AF5-A0BE-76915EBFB854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33" creationId="{F72816B8-9CA1-4C58-9C29-22A70B823079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39" creationId="{B8066373-6AC7-4386-A787-573B14DD9E6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40" creationId="{8A6C5233-BC58-4642-9A1E-0F8AED00F211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41" creationId="{04ED4DDB-0B7B-48F8-A6EC-F30FA6DC26D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42" creationId="{9B424C4A-F439-46B7-81BB-44F4BB905827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47" creationId="{97CB8A1C-66CD-4A3E-8CBF-5F629B7AAEAB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50" creationId="{ED3D855E-7EB7-4DC9-AFA8-561EE545C85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52" creationId="{9C67E698-975F-40F3-A842-2C2296A12882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1" creationId="{0D524993-7882-4387-8641-4457437215A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2" creationId="{42422061-80E2-4005-B723-525F5462B65F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3" creationId="{9957F84A-68A4-4198-9C2C-DA481CF475A8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4" creationId="{74FB6963-3051-4A3C-AB2A-644701AD167A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5" creationId="{CE8DCACB-7F9D-4C05-951A-52979B472114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6" creationId="{031820A7-8F63-4E91-A5C1-E6CC4D99B7A4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7" creationId="{0841C5A6-030E-4CA6-BEFF-E6CC79B23CF2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8" creationId="{59CABD22-8EA8-454C-B3D3-6F30C809944A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69" creationId="{37CD2E66-0190-4544-9FE3-C60C33C6C924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0" creationId="{E00E17F5-9361-40F6-B67B-DBAD2D8C0629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1" creationId="{EA4B5456-BC59-4350-B6B2-B29E37AE9DEF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2" creationId="{FFEF07DE-C981-4CF7-B07B-8C16B72A60ED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3" creationId="{43CBF95F-8F7E-4BE4-868C-4295C1132FAB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4" creationId="{EE528F72-BB04-4CE9-ADE8-93E7388B0B4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5" creationId="{EE5CEA68-8E28-4EF1-8B44-00568CD54EEB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6" creationId="{91B2435A-D3C2-463F-BF71-7F7BDA08BF42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7" creationId="{AC452D3A-5415-4B35-B16F-E67A8BFF7C78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8" creationId="{8D011225-2B7B-4616-925D-B01EEB374240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79" creationId="{422E78EC-57B7-495F-8F51-650B7B1439A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0" creationId="{8BBD5ADE-172A-42A0-9D78-D02FCC2F7819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1" creationId="{93B54C55-5261-4C37-B605-D31BA8FC6DA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2" creationId="{64AF85D0-1005-4AD2-A2D6-0B000984126D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3" creationId="{0DD8E304-0BAD-40F1-B3B3-9AA537033A67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4" creationId="{C80DEA8F-FAB6-484C-B66F-31F82B2CE661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5" creationId="{8615F1AC-1848-448E-BC08-BCE7260E35E6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6" creationId="{545491ED-1680-4BE9-B9E5-4993E071687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87" creationId="{60B2083D-5C92-4BB6-859F-EE9F5886F62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96" creationId="{0FC8DBF7-DF09-4547-A5D4-603C444B1F7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97" creationId="{375AD81D-2E1C-4C20-B386-5546D022D2DF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98" creationId="{C7D66FC1-AB2E-49A9-BB27-7C1C9C117368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99" creationId="{499FA913-1842-48BB-A0FF-B1BE507F501A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0" creationId="{A9016979-9B96-4FBE-BA91-00E4973B4BCF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1" creationId="{F99BCCEB-FC7D-45EE-9CAC-D86C5A6B59DD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2" creationId="{244AA655-9B8E-4F80-BFB9-F86A7578E8A2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3" creationId="{2D569938-3E9C-46F3-8B52-376B8C3DEACE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4" creationId="{746FB19C-1C54-45CB-8878-ADC24DD27CE1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5" creationId="{65C60D33-F275-4CBB-ACC9-B01CA03CF6DD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6" creationId="{FCB120D8-0E92-4E79-A39B-69775E704144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7" creationId="{973BAE60-C196-45CC-8C9C-143B6B63FF5B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8" creationId="{89DEBA6D-096E-4C2D-BBEF-A81ED204E60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09" creationId="{7FCED154-A37E-42C1-A575-A287838471B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0" creationId="{6657BA7E-6237-4E27-A0C7-9DDE35856C14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1" creationId="{22F2E10D-35F3-4241-972D-F1EC79BE1953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2" creationId="{AEA14B2D-95DA-417C-B655-F27C5655455A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3" creationId="{93C23FE9-69B8-4999-B77A-D1141DAFCD1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4" creationId="{AC902A35-E1AD-47F0-8B89-42EED6801B05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5" creationId="{1D88B09F-A728-48E9-B858-DD3C8B242B6B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6" creationId="{D37A62F6-59AA-4651-8E0F-2B8EF77538E1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7" creationId="{232F04AD-9448-4479-B5B0-970525C215D9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8" creationId="{A8A88F41-7556-4AFB-B9D6-6428A6E1650C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19" creationId="{4D9F4445-9A4D-4AB9-9C15-D806879DBB58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20" creationId="{8A8169B3-CBB7-46C6-8A63-27F94895B8F1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21" creationId="{2648F942-222A-46D6-B01D-8E28187A1A31}"/>
          </ac:spMkLst>
        </pc:spChg>
        <pc:spChg chg="mod">
          <ac:chgData name="Timo Mühlhaus" userId="1b6b3aba618dadac" providerId="LiveId" clId="{749FD342-A5B7-472A-B46F-D0E8A78EA294}" dt="2021-07-14T05:38:02.097" v="23"/>
          <ac:spMkLst>
            <pc:docMk/>
            <pc:sldMk cId="3259906790" sldId="700"/>
            <ac:spMk id="122" creationId="{78A7318C-B96A-4C23-B300-FDB27B603CF5}"/>
          </ac:spMkLst>
        </pc:spChg>
        <pc:spChg chg="add del mod">
          <ac:chgData name="Timo Mühlhaus" userId="1b6b3aba618dadac" providerId="LiveId" clId="{749FD342-A5B7-472A-B46F-D0E8A78EA294}" dt="2021-07-14T06:12:30.863" v="37" actId="478"/>
          <ac:spMkLst>
            <pc:docMk/>
            <pc:sldMk cId="3259906790" sldId="700"/>
            <ac:spMk id="123" creationId="{3E1E5C71-08F0-4C91-A5E7-7A468CCFA808}"/>
          </ac:spMkLst>
        </pc:spChg>
        <pc:spChg chg="add mod">
          <ac:chgData name="Timo Mühlhaus" userId="1b6b3aba618dadac" providerId="LiveId" clId="{749FD342-A5B7-472A-B46F-D0E8A78EA294}" dt="2021-07-14T06:12:47.427" v="42" actId="1076"/>
          <ac:spMkLst>
            <pc:docMk/>
            <pc:sldMk cId="3259906790" sldId="700"/>
            <ac:spMk id="124" creationId="{89FB5563-456A-4E1D-99CF-A6A39BDFC191}"/>
          </ac:spMkLst>
        </pc:spChg>
        <pc:spChg chg="add mod">
          <ac:chgData name="Timo Mühlhaus" userId="1b6b3aba618dadac" providerId="LiveId" clId="{749FD342-A5B7-472A-B46F-D0E8A78EA294}" dt="2021-07-14T06:12:54.806" v="44" actId="1076"/>
          <ac:spMkLst>
            <pc:docMk/>
            <pc:sldMk cId="3259906790" sldId="700"/>
            <ac:spMk id="125" creationId="{AC6F89FB-7EFF-42C6-B83E-BBEB0F30742F}"/>
          </ac:spMkLst>
        </pc:spChg>
        <pc:spChg chg="add mod">
          <ac:chgData name="Timo Mühlhaus" userId="1b6b3aba618dadac" providerId="LiveId" clId="{749FD342-A5B7-472A-B46F-D0E8A78EA294}" dt="2021-07-14T06:12:58.519" v="46" actId="1076"/>
          <ac:spMkLst>
            <pc:docMk/>
            <pc:sldMk cId="3259906790" sldId="700"/>
            <ac:spMk id="126" creationId="{5478DFAF-D9D4-4D6A-8FF4-99094892B4D7}"/>
          </ac:spMkLst>
        </pc:spChg>
        <pc:spChg chg="add mod">
          <ac:chgData name="Timo Mühlhaus" userId="1b6b3aba618dadac" providerId="LiveId" clId="{749FD342-A5B7-472A-B46F-D0E8A78EA294}" dt="2021-07-14T06:13:04.960" v="48" actId="1076"/>
          <ac:spMkLst>
            <pc:docMk/>
            <pc:sldMk cId="3259906790" sldId="700"/>
            <ac:spMk id="127" creationId="{9F80D8C6-FCEB-40EF-8EBA-FB02908413AA}"/>
          </ac:spMkLst>
        </pc:spChg>
        <pc:spChg chg="add mod">
          <ac:chgData name="Timo Mühlhaus" userId="1b6b3aba618dadac" providerId="LiveId" clId="{749FD342-A5B7-472A-B46F-D0E8A78EA294}" dt="2021-07-14T06:13:05.325" v="49"/>
          <ac:spMkLst>
            <pc:docMk/>
            <pc:sldMk cId="3259906790" sldId="700"/>
            <ac:spMk id="128" creationId="{01A51A49-24D9-4DF8-82A7-639586D06810}"/>
          </ac:spMkLst>
        </pc:spChg>
        <pc:spChg chg="add mod">
          <ac:chgData name="Timo Mühlhaus" userId="1b6b3aba618dadac" providerId="LiveId" clId="{749FD342-A5B7-472A-B46F-D0E8A78EA294}" dt="2021-07-14T06:13:09.041" v="51" actId="1076"/>
          <ac:spMkLst>
            <pc:docMk/>
            <pc:sldMk cId="3259906790" sldId="700"/>
            <ac:spMk id="129" creationId="{39A2181F-53E1-4EBC-AF9A-CD3520ECC514}"/>
          </ac:spMkLst>
        </pc:spChg>
        <pc:spChg chg="add mod">
          <ac:chgData name="Timo Mühlhaus" userId="1b6b3aba618dadac" providerId="LiveId" clId="{749FD342-A5B7-472A-B46F-D0E8A78EA294}" dt="2021-07-14T06:13:12.363" v="53" actId="1076"/>
          <ac:spMkLst>
            <pc:docMk/>
            <pc:sldMk cId="3259906790" sldId="700"/>
            <ac:spMk id="130" creationId="{39E4FADA-9B9B-437C-BB36-52DB0A4DFDA3}"/>
          </ac:spMkLst>
        </pc:spChg>
        <pc:spChg chg="add mod">
          <ac:chgData name="Timo Mühlhaus" userId="1b6b3aba618dadac" providerId="LiveId" clId="{749FD342-A5B7-472A-B46F-D0E8A78EA294}" dt="2021-07-14T06:13:16.975" v="55" actId="1076"/>
          <ac:spMkLst>
            <pc:docMk/>
            <pc:sldMk cId="3259906790" sldId="700"/>
            <ac:spMk id="131" creationId="{BB154407-E888-48E9-BB29-51C3023FE5D0}"/>
          </ac:spMkLst>
        </pc:spChg>
        <pc:spChg chg="add mod">
          <ac:chgData name="Timo Mühlhaus" userId="1b6b3aba618dadac" providerId="LiveId" clId="{749FD342-A5B7-472A-B46F-D0E8A78EA294}" dt="2021-07-14T06:13:21.418" v="57" actId="1076"/>
          <ac:spMkLst>
            <pc:docMk/>
            <pc:sldMk cId="3259906790" sldId="700"/>
            <ac:spMk id="132" creationId="{468E43E5-2987-4F4C-9E3A-CD1AFE45A2D6}"/>
          </ac:spMkLst>
        </pc:spChg>
        <pc:spChg chg="add mod">
          <ac:chgData name="Timo Mühlhaus" userId="1b6b3aba618dadac" providerId="LiveId" clId="{749FD342-A5B7-472A-B46F-D0E8A78EA294}" dt="2021-07-14T06:14:28.812" v="59" actId="1076"/>
          <ac:spMkLst>
            <pc:docMk/>
            <pc:sldMk cId="3259906790" sldId="700"/>
            <ac:spMk id="133" creationId="{B61423AB-5569-4BFC-86EB-9C490EA03E99}"/>
          </ac:spMkLst>
        </pc:spChg>
        <pc:spChg chg="add mod">
          <ac:chgData name="Timo Mühlhaus" userId="1b6b3aba618dadac" providerId="LiveId" clId="{749FD342-A5B7-472A-B46F-D0E8A78EA294}" dt="2021-07-14T06:14:36.833" v="65" actId="1035"/>
          <ac:spMkLst>
            <pc:docMk/>
            <pc:sldMk cId="3259906790" sldId="700"/>
            <ac:spMk id="134" creationId="{DC44941E-0AA8-4D43-B6F3-A206CBEE889B}"/>
          </ac:spMkLst>
        </pc:spChg>
        <pc:spChg chg="add mod">
          <ac:chgData name="Timo Mühlhaus" userId="1b6b3aba618dadac" providerId="LiveId" clId="{749FD342-A5B7-472A-B46F-D0E8A78EA294}" dt="2021-07-14T06:14:38.407" v="67" actId="1035"/>
          <ac:spMkLst>
            <pc:docMk/>
            <pc:sldMk cId="3259906790" sldId="700"/>
            <ac:spMk id="135" creationId="{3C6DCC35-4844-4A1F-A59F-BE46348D47A7}"/>
          </ac:spMkLst>
        </pc:spChg>
        <pc:spChg chg="add mod">
          <ac:chgData name="Timo Mühlhaus" userId="1b6b3aba618dadac" providerId="LiveId" clId="{749FD342-A5B7-472A-B46F-D0E8A78EA294}" dt="2021-07-14T06:14:42.162" v="69" actId="1076"/>
          <ac:spMkLst>
            <pc:docMk/>
            <pc:sldMk cId="3259906790" sldId="700"/>
            <ac:spMk id="136" creationId="{AEB89EBD-CF37-48B6-8B8B-B00B9742361C}"/>
          </ac:spMkLst>
        </pc:spChg>
        <pc:spChg chg="add mod">
          <ac:chgData name="Timo Mühlhaus" userId="1b6b3aba618dadac" providerId="LiveId" clId="{749FD342-A5B7-472A-B46F-D0E8A78EA294}" dt="2021-07-14T06:14:43.917" v="71" actId="1076"/>
          <ac:spMkLst>
            <pc:docMk/>
            <pc:sldMk cId="3259906790" sldId="700"/>
            <ac:spMk id="137" creationId="{57E7A869-989C-4F94-B0D2-3F1F7E2CF83F}"/>
          </ac:spMkLst>
        </pc:spChg>
        <pc:spChg chg="add mod">
          <ac:chgData name="Timo Mühlhaus" userId="1b6b3aba618dadac" providerId="LiveId" clId="{749FD342-A5B7-472A-B46F-D0E8A78EA294}" dt="2021-07-14T06:14:47.307" v="73" actId="1076"/>
          <ac:spMkLst>
            <pc:docMk/>
            <pc:sldMk cId="3259906790" sldId="700"/>
            <ac:spMk id="138" creationId="{312CFC96-020D-458B-9097-F6CC0F3CB57B}"/>
          </ac:spMkLst>
        </pc:spChg>
        <pc:spChg chg="add mod">
          <ac:chgData name="Timo Mühlhaus" userId="1b6b3aba618dadac" providerId="LiveId" clId="{749FD342-A5B7-472A-B46F-D0E8A78EA294}" dt="2021-07-14T06:14:49.670" v="75" actId="1076"/>
          <ac:spMkLst>
            <pc:docMk/>
            <pc:sldMk cId="3259906790" sldId="700"/>
            <ac:spMk id="139" creationId="{628CD731-FEE4-41D5-A484-A1384AE2B245}"/>
          </ac:spMkLst>
        </pc:spChg>
        <pc:spChg chg="add mod">
          <ac:chgData name="Timo Mühlhaus" userId="1b6b3aba618dadac" providerId="LiveId" clId="{749FD342-A5B7-472A-B46F-D0E8A78EA294}" dt="2021-07-14T06:14:51.176" v="77" actId="1076"/>
          <ac:spMkLst>
            <pc:docMk/>
            <pc:sldMk cId="3259906790" sldId="700"/>
            <ac:spMk id="140" creationId="{9F1A495A-7145-4AD4-B4CA-CDE5BBD4910C}"/>
          </ac:spMkLst>
        </pc:spChg>
        <pc:spChg chg="add mod">
          <ac:chgData name="Timo Mühlhaus" userId="1b6b3aba618dadac" providerId="LiveId" clId="{749FD342-A5B7-472A-B46F-D0E8A78EA294}" dt="2021-07-14T06:14:53.823" v="79" actId="1076"/>
          <ac:spMkLst>
            <pc:docMk/>
            <pc:sldMk cId="3259906790" sldId="700"/>
            <ac:spMk id="141" creationId="{908F2035-ED79-432B-A923-703B74867751}"/>
          </ac:spMkLst>
        </pc:spChg>
        <pc:spChg chg="add mod">
          <ac:chgData name="Timo Mühlhaus" userId="1b6b3aba618dadac" providerId="LiveId" clId="{749FD342-A5B7-472A-B46F-D0E8A78EA294}" dt="2021-07-14T06:14:55.607" v="81" actId="1076"/>
          <ac:spMkLst>
            <pc:docMk/>
            <pc:sldMk cId="3259906790" sldId="700"/>
            <ac:spMk id="142" creationId="{9AB233BE-76C3-471B-9EC2-D4E604F48B99}"/>
          </ac:spMkLst>
        </pc:spChg>
        <pc:spChg chg="add mod">
          <ac:chgData name="Timo Mühlhaus" userId="1b6b3aba618dadac" providerId="LiveId" clId="{749FD342-A5B7-472A-B46F-D0E8A78EA294}" dt="2021-07-14T06:14:57.073" v="83" actId="1076"/>
          <ac:spMkLst>
            <pc:docMk/>
            <pc:sldMk cId="3259906790" sldId="700"/>
            <ac:spMk id="143" creationId="{F8A797DD-48A1-4887-8855-6322A7BE2093}"/>
          </ac:spMkLst>
        </pc:spChg>
        <pc:spChg chg="add mod">
          <ac:chgData name="Timo Mühlhaus" userId="1b6b3aba618dadac" providerId="LiveId" clId="{749FD342-A5B7-472A-B46F-D0E8A78EA294}" dt="2021-07-14T06:15:00.114" v="85" actId="1076"/>
          <ac:spMkLst>
            <pc:docMk/>
            <pc:sldMk cId="3259906790" sldId="700"/>
            <ac:spMk id="144" creationId="{4C60A2C2-7DB4-4117-9A1A-3D693E79DDCA}"/>
          </ac:spMkLst>
        </pc:spChg>
        <pc:spChg chg="add mod">
          <ac:chgData name="Timo Mühlhaus" userId="1b6b3aba618dadac" providerId="LiveId" clId="{749FD342-A5B7-472A-B46F-D0E8A78EA294}" dt="2021-07-14T06:15:04.316" v="87" actId="1076"/>
          <ac:spMkLst>
            <pc:docMk/>
            <pc:sldMk cId="3259906790" sldId="700"/>
            <ac:spMk id="145" creationId="{06AEB75D-9D76-474B-82DD-AF10E8A774A3}"/>
          </ac:spMkLst>
        </pc:spChg>
        <pc:spChg chg="add mod">
          <ac:chgData name="Timo Mühlhaus" userId="1b6b3aba618dadac" providerId="LiveId" clId="{749FD342-A5B7-472A-B46F-D0E8A78EA294}" dt="2021-07-14T06:15:12.028" v="92" actId="1076"/>
          <ac:spMkLst>
            <pc:docMk/>
            <pc:sldMk cId="3259906790" sldId="700"/>
            <ac:spMk id="146" creationId="{BDD27BFE-7DD2-462B-88A8-DED2F6364395}"/>
          </ac:spMkLst>
        </pc:spChg>
        <pc:spChg chg="add mod">
          <ac:chgData name="Timo Mühlhaus" userId="1b6b3aba618dadac" providerId="LiveId" clId="{749FD342-A5B7-472A-B46F-D0E8A78EA294}" dt="2021-07-14T06:15:07.130" v="90" actId="1076"/>
          <ac:spMkLst>
            <pc:docMk/>
            <pc:sldMk cId="3259906790" sldId="700"/>
            <ac:spMk id="147" creationId="{58B63F41-99DF-4BC8-918B-68454D364714}"/>
          </ac:spMkLst>
        </pc:spChg>
        <pc:spChg chg="add mod">
          <ac:chgData name="Timo Mühlhaus" userId="1b6b3aba618dadac" providerId="LiveId" clId="{749FD342-A5B7-472A-B46F-D0E8A78EA294}" dt="2021-07-14T06:15:14.788" v="94" actId="1076"/>
          <ac:spMkLst>
            <pc:docMk/>
            <pc:sldMk cId="3259906790" sldId="700"/>
            <ac:spMk id="148" creationId="{D9A07EA5-FC71-4D87-A045-048AC27A3DFC}"/>
          </ac:spMkLst>
        </pc:spChg>
        <pc:spChg chg="add mod">
          <ac:chgData name="Timo Mühlhaus" userId="1b6b3aba618dadac" providerId="LiveId" clId="{749FD342-A5B7-472A-B46F-D0E8A78EA294}" dt="2021-07-14T06:15:19.624" v="96" actId="1076"/>
          <ac:spMkLst>
            <pc:docMk/>
            <pc:sldMk cId="3259906790" sldId="700"/>
            <ac:spMk id="149" creationId="{E843B482-5F43-4B45-A10A-0E8CFBF131C2}"/>
          </ac:spMkLst>
        </pc:spChg>
        <pc:spChg chg="add mod">
          <ac:chgData name="Timo Mühlhaus" userId="1b6b3aba618dadac" providerId="LiveId" clId="{749FD342-A5B7-472A-B46F-D0E8A78EA294}" dt="2021-07-14T06:15:24.418" v="98" actId="1076"/>
          <ac:spMkLst>
            <pc:docMk/>
            <pc:sldMk cId="3259906790" sldId="700"/>
            <ac:spMk id="150" creationId="{199836AA-8A0B-4BB5-99FD-7EA13F7138D3}"/>
          </ac:spMkLst>
        </pc:spChg>
        <pc:spChg chg="add mod">
          <ac:chgData name="Timo Mühlhaus" userId="1b6b3aba618dadac" providerId="LiveId" clId="{749FD342-A5B7-472A-B46F-D0E8A78EA294}" dt="2021-07-14T06:15:27.552" v="101" actId="1076"/>
          <ac:spMkLst>
            <pc:docMk/>
            <pc:sldMk cId="3259906790" sldId="700"/>
            <ac:spMk id="151" creationId="{3B42850D-74AB-4B4E-978F-3FEF389AE1EE}"/>
          </ac:spMkLst>
        </pc:spChg>
        <pc:spChg chg="add mod">
          <ac:chgData name="Timo Mühlhaus" userId="1b6b3aba618dadac" providerId="LiveId" clId="{749FD342-A5B7-472A-B46F-D0E8A78EA294}" dt="2021-07-14T06:15:31.393" v="103" actId="1076"/>
          <ac:spMkLst>
            <pc:docMk/>
            <pc:sldMk cId="3259906790" sldId="700"/>
            <ac:spMk id="152" creationId="{98404EDE-D608-4D2B-92B5-E3797CB454B8}"/>
          </ac:spMkLst>
        </pc:spChg>
        <pc:spChg chg="add mod">
          <ac:chgData name="Timo Mühlhaus" userId="1b6b3aba618dadac" providerId="LiveId" clId="{749FD342-A5B7-472A-B46F-D0E8A78EA294}" dt="2021-07-14T06:15:33.792" v="105" actId="1076"/>
          <ac:spMkLst>
            <pc:docMk/>
            <pc:sldMk cId="3259906790" sldId="700"/>
            <ac:spMk id="153" creationId="{CDAAB070-8BCD-4D3B-8685-79E15FF589AD}"/>
          </ac:spMkLst>
        </pc:spChg>
        <pc:spChg chg="add mod">
          <ac:chgData name="Timo Mühlhaus" userId="1b6b3aba618dadac" providerId="LiveId" clId="{749FD342-A5B7-472A-B46F-D0E8A78EA294}" dt="2021-07-14T06:15:39.590" v="107" actId="1076"/>
          <ac:spMkLst>
            <pc:docMk/>
            <pc:sldMk cId="3259906790" sldId="700"/>
            <ac:spMk id="154" creationId="{287FC1F1-09C8-4B3A-B65F-65603660AEF8}"/>
          </ac:spMkLst>
        </pc:spChg>
        <pc:spChg chg="add mod">
          <ac:chgData name="Timo Mühlhaus" userId="1b6b3aba618dadac" providerId="LiveId" clId="{749FD342-A5B7-472A-B46F-D0E8A78EA294}" dt="2021-07-14T06:15:42.747" v="109" actId="1076"/>
          <ac:spMkLst>
            <pc:docMk/>
            <pc:sldMk cId="3259906790" sldId="700"/>
            <ac:spMk id="155" creationId="{E02301B1-EBF9-4F70-A59A-DD9B3F55D85C}"/>
          </ac:spMkLst>
        </pc:spChg>
        <pc:spChg chg="add mod">
          <ac:chgData name="Timo Mühlhaus" userId="1b6b3aba618dadac" providerId="LiveId" clId="{749FD342-A5B7-472A-B46F-D0E8A78EA294}" dt="2021-07-14T06:15:46.593" v="111" actId="1076"/>
          <ac:spMkLst>
            <pc:docMk/>
            <pc:sldMk cId="3259906790" sldId="700"/>
            <ac:spMk id="156" creationId="{900AF804-240A-4857-898B-91EE5A30C3B6}"/>
          </ac:spMkLst>
        </pc:spChg>
        <pc:spChg chg="add mod">
          <ac:chgData name="Timo Mühlhaus" userId="1b6b3aba618dadac" providerId="LiveId" clId="{749FD342-A5B7-472A-B46F-D0E8A78EA294}" dt="2021-07-14T06:15:48.808" v="113" actId="1076"/>
          <ac:spMkLst>
            <pc:docMk/>
            <pc:sldMk cId="3259906790" sldId="700"/>
            <ac:spMk id="157" creationId="{B5C4D8DC-55D3-4AFF-9181-FA2C6B8D2011}"/>
          </ac:spMkLst>
        </pc:spChg>
        <pc:spChg chg="add mod">
          <ac:chgData name="Timo Mühlhaus" userId="1b6b3aba618dadac" providerId="LiveId" clId="{749FD342-A5B7-472A-B46F-D0E8A78EA294}" dt="2021-07-14T06:15:51.475" v="115" actId="1076"/>
          <ac:spMkLst>
            <pc:docMk/>
            <pc:sldMk cId="3259906790" sldId="700"/>
            <ac:spMk id="158" creationId="{7A5FB8EA-150B-4F43-AD81-C6D027325B95}"/>
          </ac:spMkLst>
        </pc:spChg>
        <pc:spChg chg="add mod">
          <ac:chgData name="Timo Mühlhaus" userId="1b6b3aba618dadac" providerId="LiveId" clId="{749FD342-A5B7-472A-B46F-D0E8A78EA294}" dt="2021-07-14T06:15:54.253" v="117" actId="1076"/>
          <ac:spMkLst>
            <pc:docMk/>
            <pc:sldMk cId="3259906790" sldId="700"/>
            <ac:spMk id="159" creationId="{F6087F21-78EE-4DF3-8795-C6D5FE23A538}"/>
          </ac:spMkLst>
        </pc:spChg>
        <pc:spChg chg="add mod">
          <ac:chgData name="Timo Mühlhaus" userId="1b6b3aba618dadac" providerId="LiveId" clId="{749FD342-A5B7-472A-B46F-D0E8A78EA294}" dt="2021-07-14T06:15:59.503" v="119" actId="1076"/>
          <ac:spMkLst>
            <pc:docMk/>
            <pc:sldMk cId="3259906790" sldId="700"/>
            <ac:spMk id="160" creationId="{F74841AC-8BA0-485E-A26E-17EA6DE2D68F}"/>
          </ac:spMkLst>
        </pc:spChg>
        <pc:spChg chg="add mod">
          <ac:chgData name="Timo Mühlhaus" userId="1b6b3aba618dadac" providerId="LiveId" clId="{749FD342-A5B7-472A-B46F-D0E8A78EA294}" dt="2021-07-14T06:16:01.468" v="121" actId="1076"/>
          <ac:spMkLst>
            <pc:docMk/>
            <pc:sldMk cId="3259906790" sldId="700"/>
            <ac:spMk id="161" creationId="{7906BF77-9CAD-47CF-A53D-4E5792A438F9}"/>
          </ac:spMkLst>
        </pc:spChg>
        <pc:spChg chg="add mod">
          <ac:chgData name="Timo Mühlhaus" userId="1b6b3aba618dadac" providerId="LiveId" clId="{749FD342-A5B7-472A-B46F-D0E8A78EA294}" dt="2021-07-14T06:16:04.018" v="123" actId="1076"/>
          <ac:spMkLst>
            <pc:docMk/>
            <pc:sldMk cId="3259906790" sldId="700"/>
            <ac:spMk id="162" creationId="{1A3F099A-693F-4F14-B3D8-9F0FCC9B463B}"/>
          </ac:spMkLst>
        </pc:spChg>
        <pc:spChg chg="add mod">
          <ac:chgData name="Timo Mühlhaus" userId="1b6b3aba618dadac" providerId="LiveId" clId="{749FD342-A5B7-472A-B46F-D0E8A78EA294}" dt="2021-07-14T06:16:07.664" v="125" actId="1076"/>
          <ac:spMkLst>
            <pc:docMk/>
            <pc:sldMk cId="3259906790" sldId="700"/>
            <ac:spMk id="163" creationId="{799FDEB8-AD55-444C-A4E1-AC15E98A58E0}"/>
          </ac:spMkLst>
        </pc:spChg>
        <pc:spChg chg="add mod">
          <ac:chgData name="Timo Mühlhaus" userId="1b6b3aba618dadac" providerId="LiveId" clId="{749FD342-A5B7-472A-B46F-D0E8A78EA294}" dt="2021-07-14T06:16:10.579" v="127" actId="1076"/>
          <ac:spMkLst>
            <pc:docMk/>
            <pc:sldMk cId="3259906790" sldId="700"/>
            <ac:spMk id="164" creationId="{16368953-2292-4961-ADA6-CBBCC09E5359}"/>
          </ac:spMkLst>
        </pc:spChg>
        <pc:spChg chg="add mod">
          <ac:chgData name="Timo Mühlhaus" userId="1b6b3aba618dadac" providerId="LiveId" clId="{749FD342-A5B7-472A-B46F-D0E8A78EA294}" dt="2021-07-14T06:16:12.785" v="129" actId="1076"/>
          <ac:spMkLst>
            <pc:docMk/>
            <pc:sldMk cId="3259906790" sldId="700"/>
            <ac:spMk id="165" creationId="{77EF88DC-4B23-4C50-87DF-F7C39CB15D3B}"/>
          </ac:spMkLst>
        </pc:spChg>
        <pc:spChg chg="add mod">
          <ac:chgData name="Timo Mühlhaus" userId="1b6b3aba618dadac" providerId="LiveId" clId="{749FD342-A5B7-472A-B46F-D0E8A78EA294}" dt="2021-07-14T06:16:14.825" v="131" actId="1076"/>
          <ac:spMkLst>
            <pc:docMk/>
            <pc:sldMk cId="3259906790" sldId="700"/>
            <ac:spMk id="166" creationId="{F4B0FC6E-0E90-4A30-AF59-75AC9C9A9174}"/>
          </ac:spMkLst>
        </pc:spChg>
        <pc:spChg chg="add mod">
          <ac:chgData name="Timo Mühlhaus" userId="1b6b3aba618dadac" providerId="LiveId" clId="{749FD342-A5B7-472A-B46F-D0E8A78EA294}" dt="2021-07-14T06:16:17.046" v="133" actId="1076"/>
          <ac:spMkLst>
            <pc:docMk/>
            <pc:sldMk cId="3259906790" sldId="700"/>
            <ac:spMk id="167" creationId="{392D30B4-65D7-430D-B8EA-CAF78725161B}"/>
          </ac:spMkLst>
        </pc:spChg>
        <pc:spChg chg="add mod">
          <ac:chgData name="Timo Mühlhaus" userId="1b6b3aba618dadac" providerId="LiveId" clId="{749FD342-A5B7-472A-B46F-D0E8A78EA294}" dt="2021-07-14T06:16:29.832" v="138" actId="1076"/>
          <ac:spMkLst>
            <pc:docMk/>
            <pc:sldMk cId="3259906790" sldId="700"/>
            <ac:spMk id="168" creationId="{D18BA8D0-D0D3-4369-B051-A8FB2B99639C}"/>
          </ac:spMkLst>
        </pc:spChg>
        <pc:spChg chg="add mod">
          <ac:chgData name="Timo Mühlhaus" userId="1b6b3aba618dadac" providerId="LiveId" clId="{749FD342-A5B7-472A-B46F-D0E8A78EA294}" dt="2021-07-14T06:16:32.284" v="140" actId="1076"/>
          <ac:spMkLst>
            <pc:docMk/>
            <pc:sldMk cId="3259906790" sldId="700"/>
            <ac:spMk id="169" creationId="{30B0B3CF-161C-4A92-8331-98C1658AA6FD}"/>
          </ac:spMkLst>
        </pc:spChg>
        <pc:spChg chg="add mod">
          <ac:chgData name="Timo Mühlhaus" userId="1b6b3aba618dadac" providerId="LiveId" clId="{749FD342-A5B7-472A-B46F-D0E8A78EA294}" dt="2021-07-14T06:16:38.067" v="144" actId="1076"/>
          <ac:spMkLst>
            <pc:docMk/>
            <pc:sldMk cId="3259906790" sldId="700"/>
            <ac:spMk id="170" creationId="{F55BAA44-6317-4537-94E5-DD3553F59CA2}"/>
          </ac:spMkLst>
        </pc:spChg>
        <pc:spChg chg="add mod">
          <ac:chgData name="Timo Mühlhaus" userId="1b6b3aba618dadac" providerId="LiveId" clId="{749FD342-A5B7-472A-B46F-D0E8A78EA294}" dt="2021-07-14T06:16:39.245" v="145" actId="1076"/>
          <ac:spMkLst>
            <pc:docMk/>
            <pc:sldMk cId="3259906790" sldId="700"/>
            <ac:spMk id="171" creationId="{1933050A-9C4B-4808-8C44-9F2A89F7B124}"/>
          </ac:spMkLst>
        </pc:spChg>
        <pc:spChg chg="add mod">
          <ac:chgData name="Timo Mühlhaus" userId="1b6b3aba618dadac" providerId="LiveId" clId="{749FD342-A5B7-472A-B46F-D0E8A78EA294}" dt="2021-07-14T06:16:42.575" v="147" actId="1076"/>
          <ac:spMkLst>
            <pc:docMk/>
            <pc:sldMk cId="3259906790" sldId="700"/>
            <ac:spMk id="172" creationId="{2F505CC1-3DD1-406E-B6CC-48E41DB3BF38}"/>
          </ac:spMkLst>
        </pc:spChg>
        <pc:spChg chg="add mod">
          <ac:chgData name="Timo Mühlhaus" userId="1b6b3aba618dadac" providerId="LiveId" clId="{749FD342-A5B7-472A-B46F-D0E8A78EA294}" dt="2021-07-14T06:16:44.667" v="149" actId="1076"/>
          <ac:spMkLst>
            <pc:docMk/>
            <pc:sldMk cId="3259906790" sldId="700"/>
            <ac:spMk id="173" creationId="{C3ECD393-101A-4DF0-BDB5-C340F38F6081}"/>
          </ac:spMkLst>
        </pc:spChg>
        <pc:spChg chg="add mod">
          <ac:chgData name="Timo Mühlhaus" userId="1b6b3aba618dadac" providerId="LiveId" clId="{749FD342-A5B7-472A-B46F-D0E8A78EA294}" dt="2021-07-14T06:16:47.628" v="151" actId="1076"/>
          <ac:spMkLst>
            <pc:docMk/>
            <pc:sldMk cId="3259906790" sldId="700"/>
            <ac:spMk id="174" creationId="{CD6414B1-0C03-4D67-94DC-6E2E89FF02B3}"/>
          </ac:spMkLst>
        </pc:spChg>
        <pc:spChg chg="add mod">
          <ac:chgData name="Timo Mühlhaus" userId="1b6b3aba618dadac" providerId="LiveId" clId="{749FD342-A5B7-472A-B46F-D0E8A78EA294}" dt="2021-07-14T06:16:50.426" v="153" actId="1076"/>
          <ac:spMkLst>
            <pc:docMk/>
            <pc:sldMk cId="3259906790" sldId="700"/>
            <ac:spMk id="175" creationId="{5645EF98-0883-4169-920B-3C139432042D}"/>
          </ac:spMkLst>
        </pc:spChg>
        <pc:spChg chg="add mod">
          <ac:chgData name="Timo Mühlhaus" userId="1b6b3aba618dadac" providerId="LiveId" clId="{749FD342-A5B7-472A-B46F-D0E8A78EA294}" dt="2021-07-14T06:16:54.461" v="155" actId="1076"/>
          <ac:spMkLst>
            <pc:docMk/>
            <pc:sldMk cId="3259906790" sldId="700"/>
            <ac:spMk id="176" creationId="{B392AE13-0BAB-4080-BD3A-2C2A757AE8F1}"/>
          </ac:spMkLst>
        </pc:spChg>
        <pc:spChg chg="add mod">
          <ac:chgData name="Timo Mühlhaus" userId="1b6b3aba618dadac" providerId="LiveId" clId="{749FD342-A5B7-472A-B46F-D0E8A78EA294}" dt="2021-07-14T06:16:56.862" v="157" actId="1076"/>
          <ac:spMkLst>
            <pc:docMk/>
            <pc:sldMk cId="3259906790" sldId="700"/>
            <ac:spMk id="177" creationId="{D54596D5-61AD-475A-9354-424000823484}"/>
          </ac:spMkLst>
        </pc:spChg>
        <pc:spChg chg="add mod">
          <ac:chgData name="Timo Mühlhaus" userId="1b6b3aba618dadac" providerId="LiveId" clId="{749FD342-A5B7-472A-B46F-D0E8A78EA294}" dt="2021-07-14T06:16:59.390" v="159" actId="1076"/>
          <ac:spMkLst>
            <pc:docMk/>
            <pc:sldMk cId="3259906790" sldId="700"/>
            <ac:spMk id="178" creationId="{F8F5F1B3-DBC2-43DB-88A2-94F978CAA239}"/>
          </ac:spMkLst>
        </pc:spChg>
        <pc:spChg chg="add mod">
          <ac:chgData name="Timo Mühlhaus" userId="1b6b3aba618dadac" providerId="LiveId" clId="{749FD342-A5B7-472A-B46F-D0E8A78EA294}" dt="2021-07-14T06:17:02.908" v="161" actId="1076"/>
          <ac:spMkLst>
            <pc:docMk/>
            <pc:sldMk cId="3259906790" sldId="700"/>
            <ac:spMk id="179" creationId="{6E431F54-A8DE-4F15-9A4F-359CE3F1B453}"/>
          </ac:spMkLst>
        </pc:spChg>
        <pc:spChg chg="add mod">
          <ac:chgData name="Timo Mühlhaus" userId="1b6b3aba618dadac" providerId="LiveId" clId="{749FD342-A5B7-472A-B46F-D0E8A78EA294}" dt="2021-07-14T06:17:05.503" v="163" actId="1076"/>
          <ac:spMkLst>
            <pc:docMk/>
            <pc:sldMk cId="3259906790" sldId="700"/>
            <ac:spMk id="180" creationId="{C9655226-60A9-4123-9A38-014D6D795807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1" creationId="{588AD079-816B-4E37-80F3-0B7FBE23E4EE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2" creationId="{10EAE464-A284-41B4-ABF3-4AB06E6ACAF2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3" creationId="{51A20D42-E250-4F8E-979C-7E72F9775B1D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4" creationId="{90DC0CD5-AA21-4BDB-B247-01CB0B86CE06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5" creationId="{735135E1-E566-4119-814D-BA950E8B36A9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6" creationId="{BA063D45-66AE-42A1-B768-6780D2541C09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7" creationId="{BF4D7B93-0EF3-4600-AF41-59B1254144BA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8" creationId="{F8DBFB6A-E5A5-45C5-B110-1A45A8E8864A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89" creationId="{3FD575E8-96FC-45E7-8244-E98242268766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90" creationId="{B3EB7F81-EB27-46E5-B870-752C16259DD4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91" creationId="{AD1ED5BC-6ADA-4FE3-8242-1FFAE34A35A4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92" creationId="{FA3AA47D-07D9-4B59-902E-A66E2F75E1F3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93" creationId="{130D0E13-2818-4CCE-9EFD-A7CB102DBCBA}"/>
          </ac:spMkLst>
        </pc:spChg>
        <pc:spChg chg="add mod">
          <ac:chgData name="Timo Mühlhaus" userId="1b6b3aba618dadac" providerId="LiveId" clId="{749FD342-A5B7-472A-B46F-D0E8A78EA294}" dt="2021-07-14T06:17:59.668" v="193" actId="1076"/>
          <ac:spMkLst>
            <pc:docMk/>
            <pc:sldMk cId="3259906790" sldId="700"/>
            <ac:spMk id="194" creationId="{03461737-5FC5-45BB-9234-0DAC8C3284CA}"/>
          </ac:spMkLst>
        </pc:spChg>
        <pc:spChg chg="add mod">
          <ac:chgData name="Timo Mühlhaus" userId="1b6b3aba618dadac" providerId="LiveId" clId="{749FD342-A5B7-472A-B46F-D0E8A78EA294}" dt="2021-07-14T12:28:52.996" v="939" actId="12789"/>
          <ac:spMkLst>
            <pc:docMk/>
            <pc:sldMk cId="3259906790" sldId="700"/>
            <ac:spMk id="195" creationId="{00EC7422-891A-4824-9ACB-58C6742DFD7E}"/>
          </ac:spMkLst>
        </pc:spChg>
        <pc:spChg chg="add mod">
          <ac:chgData name="Timo Mühlhaus" userId="1b6b3aba618dadac" providerId="LiveId" clId="{749FD342-A5B7-472A-B46F-D0E8A78EA294}" dt="2021-07-14T06:18:38.353" v="196" actId="1076"/>
          <ac:spMkLst>
            <pc:docMk/>
            <pc:sldMk cId="3259906790" sldId="700"/>
            <ac:spMk id="196" creationId="{778DC593-7E90-42B4-A997-9091B25D8749}"/>
          </ac:spMkLst>
        </pc:spChg>
        <pc:spChg chg="add mod">
          <ac:chgData name="Timo Mühlhaus" userId="1b6b3aba618dadac" providerId="LiveId" clId="{749FD342-A5B7-472A-B46F-D0E8A78EA294}" dt="2021-07-14T06:18:54.079" v="208" actId="1076"/>
          <ac:spMkLst>
            <pc:docMk/>
            <pc:sldMk cId="3259906790" sldId="700"/>
            <ac:spMk id="197" creationId="{5D6E0A4E-6684-47B2-A19F-68B1494E4345}"/>
          </ac:spMkLst>
        </pc:spChg>
        <pc:spChg chg="add del">
          <ac:chgData name="Timo Mühlhaus" userId="1b6b3aba618dadac" providerId="LiveId" clId="{749FD342-A5B7-472A-B46F-D0E8A78EA294}" dt="2021-07-14T06:19:08.845" v="210" actId="478"/>
          <ac:spMkLst>
            <pc:docMk/>
            <pc:sldMk cId="3259906790" sldId="700"/>
            <ac:spMk id="198" creationId="{FAE66C7D-8872-464E-87A4-18890E3C474F}"/>
          </ac:spMkLst>
        </pc:spChg>
        <pc:spChg chg="add mod topLvl">
          <ac:chgData name="Timo Mühlhaus" userId="1b6b3aba618dadac" providerId="LiveId" clId="{749FD342-A5B7-472A-B46F-D0E8A78EA294}" dt="2021-07-14T12:23:01.092" v="861" actId="164"/>
          <ac:spMkLst>
            <pc:docMk/>
            <pc:sldMk cId="3259906790" sldId="700"/>
            <ac:spMk id="199" creationId="{7EA33E1F-6875-4E83-A60E-D23B2D37FCE1}"/>
          </ac:spMkLst>
        </pc:spChg>
        <pc:spChg chg="add del mod">
          <ac:chgData name="Timo Mühlhaus" userId="1b6b3aba618dadac" providerId="LiveId" clId="{749FD342-A5B7-472A-B46F-D0E8A78EA294}" dt="2021-07-14T12:23:27.441" v="871" actId="478"/>
          <ac:spMkLst>
            <pc:docMk/>
            <pc:sldMk cId="3259906790" sldId="700"/>
            <ac:spMk id="200" creationId="{EABF5828-4DFD-426F-B9E9-12850AB49711}"/>
          </ac:spMkLst>
        </pc:spChg>
        <pc:spChg chg="add del mod">
          <ac:chgData name="Timo Mühlhaus" userId="1b6b3aba618dadac" providerId="LiveId" clId="{749FD342-A5B7-472A-B46F-D0E8A78EA294}" dt="2021-07-14T12:24:13.039" v="885" actId="478"/>
          <ac:spMkLst>
            <pc:docMk/>
            <pc:sldMk cId="3259906790" sldId="700"/>
            <ac:spMk id="201" creationId="{242E153F-A2CC-461A-8F28-E8863951209F}"/>
          </ac:spMkLst>
        </pc:spChg>
        <pc:spChg chg="add mod">
          <ac:chgData name="Timo Mühlhaus" userId="1b6b3aba618dadac" providerId="LiveId" clId="{749FD342-A5B7-472A-B46F-D0E8A78EA294}" dt="2021-07-14T12:23:53.830" v="875"/>
          <ac:spMkLst>
            <pc:docMk/>
            <pc:sldMk cId="3259906790" sldId="700"/>
            <ac:spMk id="202" creationId="{FB901C01-F04F-4D04-9454-B57DA3E9D55B}"/>
          </ac:spMkLst>
        </pc:spChg>
        <pc:spChg chg="add mod">
          <ac:chgData name="Timo Mühlhaus" userId="1b6b3aba618dadac" providerId="LiveId" clId="{749FD342-A5B7-472A-B46F-D0E8A78EA294}" dt="2021-07-14T12:28:52.996" v="939" actId="12789"/>
          <ac:spMkLst>
            <pc:docMk/>
            <pc:sldMk cId="3259906790" sldId="700"/>
            <ac:spMk id="203" creationId="{E078E0C8-D111-4F67-AE60-210CA9AC50ED}"/>
          </ac:spMkLst>
        </pc:spChg>
        <pc:spChg chg="add mod">
          <ac:chgData name="Timo Mühlhaus" userId="1b6b3aba618dadac" providerId="LiveId" clId="{749FD342-A5B7-472A-B46F-D0E8A78EA294}" dt="2021-07-14T12:28:52.996" v="939" actId="12789"/>
          <ac:spMkLst>
            <pc:docMk/>
            <pc:sldMk cId="3259906790" sldId="700"/>
            <ac:spMk id="204" creationId="{02C976E6-CF3B-48F2-BCD6-14075E5776F3}"/>
          </ac:spMkLst>
        </pc:spChg>
        <pc:spChg chg="del mod topLvl">
          <ac:chgData name="Timo Mühlhaus" userId="1b6b3aba618dadac" providerId="LiveId" clId="{749FD342-A5B7-472A-B46F-D0E8A78EA294}" dt="2021-07-14T12:22:42.813" v="859" actId="478"/>
          <ac:spMkLst>
            <pc:docMk/>
            <pc:sldMk cId="3259906790" sldId="700"/>
            <ac:spMk id="205" creationId="{37D034F2-9C6F-4F2C-8F5A-2B23A52C67FE}"/>
          </ac:spMkLst>
        </pc:spChg>
        <pc:spChg chg="add del mod">
          <ac:chgData name="Timo Mühlhaus" userId="1b6b3aba618dadac" providerId="LiveId" clId="{749FD342-A5B7-472A-B46F-D0E8A78EA294}" dt="2021-07-14T10:15:20.460" v="659" actId="478"/>
          <ac:spMkLst>
            <pc:docMk/>
            <pc:sldMk cId="3259906790" sldId="700"/>
            <ac:spMk id="205" creationId="{EC34F1B5-CED5-4CCA-9D77-52415DB5778A}"/>
          </ac:spMkLst>
        </pc:spChg>
        <pc:spChg chg="add del mod">
          <ac:chgData name="Timo Mühlhaus" userId="1b6b3aba618dadac" providerId="LiveId" clId="{749FD342-A5B7-472A-B46F-D0E8A78EA294}" dt="2021-07-14T10:15:21.801" v="660" actId="478"/>
          <ac:spMkLst>
            <pc:docMk/>
            <pc:sldMk cId="3259906790" sldId="700"/>
            <ac:spMk id="206" creationId="{A82D3F7F-347F-4476-B9F1-9EB468F1F11F}"/>
          </ac:spMkLst>
        </pc:spChg>
        <pc:spChg chg="add mod">
          <ac:chgData name="Timo Mühlhaus" userId="1b6b3aba618dadac" providerId="LiveId" clId="{749FD342-A5B7-472A-B46F-D0E8A78EA294}" dt="2021-07-14T12:23:53.830" v="875"/>
          <ac:spMkLst>
            <pc:docMk/>
            <pc:sldMk cId="3259906790" sldId="700"/>
            <ac:spMk id="207" creationId="{8FA13949-DBD3-4E92-928F-7AC5137B7150}"/>
          </ac:spMkLst>
        </pc:spChg>
        <pc:spChg chg="add mod">
          <ac:chgData name="Timo Mühlhaus" userId="1b6b3aba618dadac" providerId="LiveId" clId="{749FD342-A5B7-472A-B46F-D0E8A78EA294}" dt="2021-07-14T12:23:53.830" v="875"/>
          <ac:spMkLst>
            <pc:docMk/>
            <pc:sldMk cId="3259906790" sldId="700"/>
            <ac:spMk id="208" creationId="{DC45A857-CB59-4F67-8647-DE806AE392DA}"/>
          </ac:spMkLst>
        </pc:spChg>
        <pc:spChg chg="add del mod">
          <ac:chgData name="Timo Mühlhaus" userId="1b6b3aba618dadac" providerId="LiveId" clId="{749FD342-A5B7-472A-B46F-D0E8A78EA294}" dt="2021-07-14T12:21:58.586" v="847" actId="165"/>
          <ac:spMkLst>
            <pc:docMk/>
            <pc:sldMk cId="3259906790" sldId="700"/>
            <ac:spMk id="210" creationId="{6F7412D7-CAFF-42BD-A6B0-2E045BFAF14D}"/>
          </ac:spMkLst>
        </pc:spChg>
        <pc:spChg chg="mod">
          <ac:chgData name="Timo Mühlhaus" userId="1b6b3aba618dadac" providerId="LiveId" clId="{749FD342-A5B7-472A-B46F-D0E8A78EA294}" dt="2021-07-14T12:21:58.586" v="847" actId="165"/>
          <ac:spMkLst>
            <pc:docMk/>
            <pc:sldMk cId="3259906790" sldId="700"/>
            <ac:spMk id="211" creationId="{752A7F00-A7FD-479C-9E1F-C98F780CBE6D}"/>
          </ac:spMkLst>
        </pc:spChg>
        <pc:spChg chg="add del mod">
          <ac:chgData name="Timo Mühlhaus" userId="1b6b3aba618dadac" providerId="LiveId" clId="{749FD342-A5B7-472A-B46F-D0E8A78EA294}" dt="2021-07-14T12:21:06.136" v="832" actId="478"/>
          <ac:spMkLst>
            <pc:docMk/>
            <pc:sldMk cId="3259906790" sldId="700"/>
            <ac:spMk id="212" creationId="{45A36481-6B8B-431D-AE72-1F865E860DFE}"/>
          </ac:spMkLst>
        </pc:spChg>
        <pc:spChg chg="mod">
          <ac:chgData name="Timo Mühlhaus" userId="1b6b3aba618dadac" providerId="LiveId" clId="{749FD342-A5B7-472A-B46F-D0E8A78EA294}" dt="2021-07-14T12:21:34.174" v="843"/>
          <ac:spMkLst>
            <pc:docMk/>
            <pc:sldMk cId="3259906790" sldId="700"/>
            <ac:spMk id="214" creationId="{5A2339DC-782E-420C-9385-78E365D9467B}"/>
          </ac:spMkLst>
        </pc:spChg>
        <pc:spChg chg="mod">
          <ac:chgData name="Timo Mühlhaus" userId="1b6b3aba618dadac" providerId="LiveId" clId="{749FD342-A5B7-472A-B46F-D0E8A78EA294}" dt="2021-07-14T12:21:34.174" v="843"/>
          <ac:spMkLst>
            <pc:docMk/>
            <pc:sldMk cId="3259906790" sldId="700"/>
            <ac:spMk id="215" creationId="{E37D55E1-37AB-43B4-AB80-42390B72FFFA}"/>
          </ac:spMkLst>
        </pc:spChg>
        <pc:spChg chg="add mod">
          <ac:chgData name="Timo Mühlhaus" userId="1b6b3aba618dadac" providerId="LiveId" clId="{749FD342-A5B7-472A-B46F-D0E8A78EA294}" dt="2021-07-14T12:21:32.648" v="840"/>
          <ac:spMkLst>
            <pc:docMk/>
            <pc:sldMk cId="3259906790" sldId="700"/>
            <ac:spMk id="216" creationId="{6F178A18-41F3-455D-B100-1E3E04611DD6}"/>
          </ac:spMkLst>
        </pc:spChg>
        <pc:spChg chg="mod">
          <ac:chgData name="Timo Mühlhaus" userId="1b6b3aba618dadac" providerId="LiveId" clId="{749FD342-A5B7-472A-B46F-D0E8A78EA294}" dt="2021-07-14T12:22:30.379" v="853"/>
          <ac:spMkLst>
            <pc:docMk/>
            <pc:sldMk cId="3259906790" sldId="700"/>
            <ac:spMk id="218" creationId="{6647DBF2-68AA-45B8-9F1B-7D76EF8CBCA4}"/>
          </ac:spMkLst>
        </pc:spChg>
        <pc:spChg chg="mod">
          <ac:chgData name="Timo Mühlhaus" userId="1b6b3aba618dadac" providerId="LiveId" clId="{749FD342-A5B7-472A-B46F-D0E8A78EA294}" dt="2021-07-14T12:22:30.379" v="853"/>
          <ac:spMkLst>
            <pc:docMk/>
            <pc:sldMk cId="3259906790" sldId="700"/>
            <ac:spMk id="219" creationId="{867F08B8-7FDE-4E7C-BB57-03ADB179F513}"/>
          </ac:spMkLst>
        </pc:spChg>
        <pc:spChg chg="mod">
          <ac:chgData name="Timo Mühlhaus" userId="1b6b3aba618dadac" providerId="LiveId" clId="{749FD342-A5B7-472A-B46F-D0E8A78EA294}" dt="2021-07-14T12:22:37.210" v="856"/>
          <ac:spMkLst>
            <pc:docMk/>
            <pc:sldMk cId="3259906790" sldId="700"/>
            <ac:spMk id="221" creationId="{671C7074-8F61-48D7-B475-522ADBC9EF99}"/>
          </ac:spMkLst>
        </pc:spChg>
        <pc:spChg chg="mod">
          <ac:chgData name="Timo Mühlhaus" userId="1b6b3aba618dadac" providerId="LiveId" clId="{749FD342-A5B7-472A-B46F-D0E8A78EA294}" dt="2021-07-14T12:22:37.210" v="856"/>
          <ac:spMkLst>
            <pc:docMk/>
            <pc:sldMk cId="3259906790" sldId="700"/>
            <ac:spMk id="222" creationId="{43C454C4-3E74-4E7F-BDCF-32D01CF60C7C}"/>
          </ac:spMkLst>
        </pc:spChg>
        <pc:spChg chg="mod">
          <ac:chgData name="Timo Mühlhaus" userId="1b6b3aba618dadac" providerId="LiveId" clId="{749FD342-A5B7-472A-B46F-D0E8A78EA294}" dt="2021-07-14T12:23:03.378" v="862"/>
          <ac:spMkLst>
            <pc:docMk/>
            <pc:sldMk cId="3259906790" sldId="700"/>
            <ac:spMk id="224" creationId="{FDC20132-86CD-4B60-A083-D0AC16DE5EF3}"/>
          </ac:spMkLst>
        </pc:spChg>
        <pc:spChg chg="mod">
          <ac:chgData name="Timo Mühlhaus" userId="1b6b3aba618dadac" providerId="LiveId" clId="{749FD342-A5B7-472A-B46F-D0E8A78EA294}" dt="2021-07-14T12:23:03.378" v="862"/>
          <ac:spMkLst>
            <pc:docMk/>
            <pc:sldMk cId="3259906790" sldId="700"/>
            <ac:spMk id="226" creationId="{EE16A945-0E21-4FC0-873F-BF5889968FB8}"/>
          </ac:spMkLst>
        </pc:spChg>
        <pc:spChg chg="mod">
          <ac:chgData name="Timo Mühlhaus" userId="1b6b3aba618dadac" providerId="LiveId" clId="{749FD342-A5B7-472A-B46F-D0E8A78EA294}" dt="2021-07-14T12:23:03.378" v="862"/>
          <ac:spMkLst>
            <pc:docMk/>
            <pc:sldMk cId="3259906790" sldId="700"/>
            <ac:spMk id="227" creationId="{5C162AE7-69E8-458C-B0ED-B069B8691FAA}"/>
          </ac:spMkLst>
        </pc:spChg>
        <pc:spChg chg="mod">
          <ac:chgData name="Timo Mühlhaus" userId="1b6b3aba618dadac" providerId="LiveId" clId="{749FD342-A5B7-472A-B46F-D0E8A78EA294}" dt="2021-07-14T12:23:16.327" v="866"/>
          <ac:spMkLst>
            <pc:docMk/>
            <pc:sldMk cId="3259906790" sldId="700"/>
            <ac:spMk id="229" creationId="{F815E326-71FF-4114-8FDC-7D16CC3CB62F}"/>
          </ac:spMkLst>
        </pc:spChg>
        <pc:spChg chg="mod">
          <ac:chgData name="Timo Mühlhaus" userId="1b6b3aba618dadac" providerId="LiveId" clId="{749FD342-A5B7-472A-B46F-D0E8A78EA294}" dt="2021-07-14T12:23:16.327" v="866"/>
          <ac:spMkLst>
            <pc:docMk/>
            <pc:sldMk cId="3259906790" sldId="700"/>
            <ac:spMk id="231" creationId="{6FC69766-F7A1-4397-B368-DC1F22787DD0}"/>
          </ac:spMkLst>
        </pc:spChg>
        <pc:spChg chg="mod">
          <ac:chgData name="Timo Mühlhaus" userId="1b6b3aba618dadac" providerId="LiveId" clId="{749FD342-A5B7-472A-B46F-D0E8A78EA294}" dt="2021-07-14T12:23:16.327" v="866"/>
          <ac:spMkLst>
            <pc:docMk/>
            <pc:sldMk cId="3259906790" sldId="700"/>
            <ac:spMk id="232" creationId="{A77F25C2-6FFF-4E1E-BFD2-9E3CAD82CBE4}"/>
          </ac:spMkLst>
        </pc:spChg>
        <pc:spChg chg="add del mod">
          <ac:chgData name="Timo Mühlhaus" userId="1b6b3aba618dadac" providerId="LiveId" clId="{749FD342-A5B7-472A-B46F-D0E8A78EA294}" dt="2021-07-14T12:23:56.028" v="877" actId="478"/>
          <ac:spMkLst>
            <pc:docMk/>
            <pc:sldMk cId="3259906790" sldId="700"/>
            <ac:spMk id="233" creationId="{1386BF36-AEFE-47DE-930C-9EBD87F46FBD}"/>
          </ac:spMkLst>
        </pc:spChg>
        <pc:spChg chg="mod">
          <ac:chgData name="Timo Mühlhaus" userId="1b6b3aba618dadac" providerId="LiveId" clId="{749FD342-A5B7-472A-B46F-D0E8A78EA294}" dt="2021-07-14T12:23:59.406" v="878"/>
          <ac:spMkLst>
            <pc:docMk/>
            <pc:sldMk cId="3259906790" sldId="700"/>
            <ac:spMk id="235" creationId="{0FA631CC-8A84-4529-BAD9-7721ECD7C719}"/>
          </ac:spMkLst>
        </pc:spChg>
        <pc:spChg chg="mod">
          <ac:chgData name="Timo Mühlhaus" userId="1b6b3aba618dadac" providerId="LiveId" clId="{749FD342-A5B7-472A-B46F-D0E8A78EA294}" dt="2021-07-14T12:23:59.406" v="878"/>
          <ac:spMkLst>
            <pc:docMk/>
            <pc:sldMk cId="3259906790" sldId="700"/>
            <ac:spMk id="237" creationId="{FE837EA2-9F1D-4E0B-B407-2EE9AD389EC3}"/>
          </ac:spMkLst>
        </pc:spChg>
        <pc:spChg chg="mod">
          <ac:chgData name="Timo Mühlhaus" userId="1b6b3aba618dadac" providerId="LiveId" clId="{749FD342-A5B7-472A-B46F-D0E8A78EA294}" dt="2021-07-14T12:23:59.406" v="878"/>
          <ac:spMkLst>
            <pc:docMk/>
            <pc:sldMk cId="3259906790" sldId="700"/>
            <ac:spMk id="238" creationId="{F9D5FE09-F849-4F7A-9FF7-D059D32269DE}"/>
          </ac:spMkLst>
        </pc:spChg>
        <pc:spChg chg="add mod">
          <ac:chgData name="Timo Mühlhaus" userId="1b6b3aba618dadac" providerId="LiveId" clId="{749FD342-A5B7-472A-B46F-D0E8A78EA294}" dt="2021-07-14T12:27:54.494" v="934" actId="164"/>
          <ac:spMkLst>
            <pc:docMk/>
            <pc:sldMk cId="3259906790" sldId="700"/>
            <ac:spMk id="239" creationId="{3D7D683D-D546-4089-B7F4-6098187AFACD}"/>
          </ac:spMkLst>
        </pc:spChg>
        <pc:spChg chg="add mod">
          <ac:chgData name="Timo Mühlhaus" userId="1b6b3aba618dadac" providerId="LiveId" clId="{749FD342-A5B7-472A-B46F-D0E8A78EA294}" dt="2021-07-14T12:27:54.494" v="934" actId="164"/>
          <ac:spMkLst>
            <pc:docMk/>
            <pc:sldMk cId="3259906790" sldId="700"/>
            <ac:spMk id="240" creationId="{11A4580C-0CF5-4AF4-B3BE-4B275E6F4E8A}"/>
          </ac:spMkLst>
        </pc:spChg>
        <pc:spChg chg="add mod">
          <ac:chgData name="Timo Mühlhaus" userId="1b6b3aba618dadac" providerId="LiveId" clId="{749FD342-A5B7-472A-B46F-D0E8A78EA294}" dt="2021-07-14T12:27:54.494" v="934" actId="164"/>
          <ac:spMkLst>
            <pc:docMk/>
            <pc:sldMk cId="3259906790" sldId="700"/>
            <ac:spMk id="241" creationId="{FB9CF1CA-F8C6-4E9A-899E-3F6B719D6521}"/>
          </ac:spMkLst>
        </pc:spChg>
        <pc:spChg chg="add mod">
          <ac:chgData name="Timo Mühlhaus" userId="1b6b3aba618dadac" providerId="LiveId" clId="{749FD342-A5B7-472A-B46F-D0E8A78EA294}" dt="2021-07-14T13:06:31.891" v="1062" actId="404"/>
          <ac:spMkLst>
            <pc:docMk/>
            <pc:sldMk cId="3259906790" sldId="700"/>
            <ac:spMk id="242" creationId="{E456B4BA-38A3-4126-B178-6AD60631BE0C}"/>
          </ac:spMkLst>
        </pc:spChg>
        <pc:grpChg chg="add mod ord">
          <ac:chgData name="Timo Mühlhaus" userId="1b6b3aba618dadac" providerId="LiveId" clId="{749FD342-A5B7-472A-B46F-D0E8A78EA294}" dt="2021-07-14T12:27:54.494" v="934" actId="164"/>
          <ac:grpSpMkLst>
            <pc:docMk/>
            <pc:sldMk cId="3259906790" sldId="700"/>
            <ac:grpSpMk id="3" creationId="{2C084A4E-EBFB-426A-96E3-03C174E0770F}"/>
          </ac:grpSpMkLst>
        </pc:grpChg>
        <pc:grpChg chg="add del mod">
          <ac:chgData name="Timo Mühlhaus" userId="1b6b3aba618dadac" providerId="LiveId" clId="{749FD342-A5B7-472A-B46F-D0E8A78EA294}" dt="2021-07-14T12:22:42.813" v="859" actId="478"/>
          <ac:grpSpMkLst>
            <pc:docMk/>
            <pc:sldMk cId="3259906790" sldId="700"/>
            <ac:grpSpMk id="4" creationId="{1AF996C3-8E0A-497A-A3BD-C1CB59AF7A6D}"/>
          </ac:grpSpMkLst>
        </pc:grpChg>
        <pc:grpChg chg="add mod">
          <ac:chgData name="Timo Mühlhaus" userId="1b6b3aba618dadac" providerId="LiveId" clId="{749FD342-A5B7-472A-B46F-D0E8A78EA294}" dt="2021-07-14T12:27:54.494" v="934" actId="164"/>
          <ac:grpSpMkLst>
            <pc:docMk/>
            <pc:sldMk cId="3259906790" sldId="700"/>
            <ac:grpSpMk id="5" creationId="{14E2E82C-D6B4-43F0-A4B8-8321512CFDB2}"/>
          </ac:grpSpMkLst>
        </pc:grpChg>
        <pc:grpChg chg="add mod">
          <ac:chgData name="Timo Mühlhaus" userId="1b6b3aba618dadac" providerId="LiveId" clId="{749FD342-A5B7-472A-B46F-D0E8A78EA294}" dt="2021-07-14T12:27:54.494" v="934" actId="164"/>
          <ac:grpSpMkLst>
            <pc:docMk/>
            <pc:sldMk cId="3259906790" sldId="700"/>
            <ac:grpSpMk id="10" creationId="{59850A45-C517-42EA-B176-2469A806C0C5}"/>
          </ac:grpSpMkLst>
        </pc:grpChg>
        <pc:grpChg chg="add del mod">
          <ac:chgData name="Timo Mühlhaus" userId="1b6b3aba618dadac" providerId="LiveId" clId="{749FD342-A5B7-472A-B46F-D0E8A78EA294}" dt="2021-07-14T05:38:25.223" v="31" actId="478"/>
          <ac:grpSpMkLst>
            <pc:docMk/>
            <pc:sldMk cId="3259906790" sldId="700"/>
            <ac:grpSpMk id="11" creationId="{256A9916-ABE0-44DD-809A-92AE978905C9}"/>
          </ac:grpSpMkLst>
        </pc:grpChg>
        <pc:grpChg chg="mod topLvl">
          <ac:chgData name="Timo Mühlhaus" userId="1b6b3aba618dadac" providerId="LiveId" clId="{749FD342-A5B7-472A-B46F-D0E8A78EA294}" dt="2021-07-14T05:38:29.557" v="33" actId="1076"/>
          <ac:grpSpMkLst>
            <pc:docMk/>
            <pc:sldMk cId="3259906790" sldId="700"/>
            <ac:grpSpMk id="14" creationId="{659E29F7-3349-4120-9254-660D57A04FBA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15" creationId="{01811E8D-C3C9-4B6C-B13F-7593C5860C93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16" creationId="{238FBE67-3215-401E-B86C-F3A7BA8274A1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17" creationId="{9F0EC729-1826-41C0-97C2-19BC31B77939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18" creationId="{D03A4B78-ACAC-4468-9014-DE3809FA77BC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19" creationId="{E20748AC-1EDD-4522-A32F-C32B46257663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20" creationId="{E10A4A30-DB9F-46B8-AEC6-CE0F6DDCAE78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28" creationId="{D45931AD-88DC-4657-8397-AADB356165EC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29" creationId="{329A0C8C-B03C-413C-9459-FBD56C8FB18B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37" creationId="{A892D37A-A883-4FF3-9475-E01072118F83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38" creationId="{D72320B4-B603-4019-AC4A-036CAF0EA6F8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46" creationId="{42CF83A5-401F-46D3-84AA-5534811F9F79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48" creationId="{28235279-BFF7-4B57-88F7-BCEDBCFB07FA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49" creationId="{9C555426-E755-48EF-B0CA-247CDCD451BA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1" creationId="{FC801E89-6225-40CA-BB38-8D306656DCB8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3" creationId="{346374AF-646D-4240-ACBB-79B8ED4F3C67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4" creationId="{C7A5AC32-C4CD-4014-91CE-EE7B30312561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5" creationId="{1F9152B1-9449-4E2C-AD98-1343977DB1F8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6" creationId="{330CDE5A-12FD-47F6-8614-D7CCF8B596D3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7" creationId="{20C9D1FB-AC83-4968-9CD8-B8B8767D6C31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8" creationId="{D784368B-20A6-4DC3-85E8-6FE3ED6AD2AF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59" creationId="{29AD45CD-CD1E-4D23-B272-537AEA4D9F1D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60" creationId="{79398440-A364-48BB-95D4-3A8C6584FA1D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88" creationId="{62A495D0-7816-4850-9B45-DF335F0468BA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89" creationId="{951EF282-3C7A-4B10-9F0B-31C723199301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90" creationId="{B4861041-68F9-4AB4-8387-20F74103AD85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91" creationId="{7A3A9209-C7A5-4B6F-9A2F-CAD581E3236C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92" creationId="{9EF64A31-A4DA-4BCB-94B6-97FA89C4DEF5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93" creationId="{4270277F-1A15-44BC-9EFE-CA92E26D0CD6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94" creationId="{A069B416-851F-46C6-B4EE-5AB06F50561E}"/>
          </ac:grpSpMkLst>
        </pc:grpChg>
        <pc:grpChg chg="mod">
          <ac:chgData name="Timo Mühlhaus" userId="1b6b3aba618dadac" providerId="LiveId" clId="{749FD342-A5B7-472A-B46F-D0E8A78EA294}" dt="2021-07-14T05:38:02.097" v="23"/>
          <ac:grpSpMkLst>
            <pc:docMk/>
            <pc:sldMk cId="3259906790" sldId="700"/>
            <ac:grpSpMk id="95" creationId="{27D56773-AD96-4C36-849A-FC35841EF389}"/>
          </ac:grpSpMkLst>
        </pc:grpChg>
        <pc:grpChg chg="add del mod">
          <ac:chgData name="Timo Mühlhaus" userId="1b6b3aba618dadac" providerId="LiveId" clId="{749FD342-A5B7-472A-B46F-D0E8A78EA294}" dt="2021-07-14T12:21:58.586" v="847" actId="165"/>
          <ac:grpSpMkLst>
            <pc:docMk/>
            <pc:sldMk cId="3259906790" sldId="700"/>
            <ac:grpSpMk id="198" creationId="{AB614D10-1C45-4D1F-8B6A-0D8F787325E9}"/>
          </ac:grpSpMkLst>
        </pc:grpChg>
        <pc:grpChg chg="add del mod topLvl">
          <ac:chgData name="Timo Mühlhaus" userId="1b6b3aba618dadac" providerId="LiveId" clId="{749FD342-A5B7-472A-B46F-D0E8A78EA294}" dt="2021-07-14T12:23:01.092" v="861" actId="164"/>
          <ac:grpSpMkLst>
            <pc:docMk/>
            <pc:sldMk cId="3259906790" sldId="700"/>
            <ac:grpSpMk id="206" creationId="{22E9F228-39FC-41E5-A900-4B0A51E83C16}"/>
          </ac:grpSpMkLst>
        </pc:grpChg>
        <pc:grpChg chg="add mod">
          <ac:chgData name="Timo Mühlhaus" userId="1b6b3aba618dadac" providerId="LiveId" clId="{749FD342-A5B7-472A-B46F-D0E8A78EA294}" dt="2021-07-14T12:23:53.830" v="875"/>
          <ac:grpSpMkLst>
            <pc:docMk/>
            <pc:sldMk cId="3259906790" sldId="700"/>
            <ac:grpSpMk id="209" creationId="{154E131E-D788-47D3-8DBA-5724AEB1EA67}"/>
          </ac:grpSpMkLst>
        </pc:grpChg>
        <pc:grpChg chg="add del mod">
          <ac:chgData name="Timo Mühlhaus" userId="1b6b3aba618dadac" providerId="LiveId" clId="{749FD342-A5B7-472A-B46F-D0E8A78EA294}" dt="2021-07-14T12:21:34.174" v="843"/>
          <ac:grpSpMkLst>
            <pc:docMk/>
            <pc:sldMk cId="3259906790" sldId="700"/>
            <ac:grpSpMk id="213" creationId="{6E1954B4-68C1-41E4-B268-76C115E02F85}"/>
          </ac:grpSpMkLst>
        </pc:grpChg>
        <pc:grpChg chg="add del mod">
          <ac:chgData name="Timo Mühlhaus" userId="1b6b3aba618dadac" providerId="LiveId" clId="{749FD342-A5B7-472A-B46F-D0E8A78EA294}" dt="2021-07-14T12:22:32.222" v="854" actId="478"/>
          <ac:grpSpMkLst>
            <pc:docMk/>
            <pc:sldMk cId="3259906790" sldId="700"/>
            <ac:grpSpMk id="217" creationId="{67FE2018-FFF9-4922-AE26-8EE323C08097}"/>
          </ac:grpSpMkLst>
        </pc:grpChg>
        <pc:grpChg chg="add mod">
          <ac:chgData name="Timo Mühlhaus" userId="1b6b3aba618dadac" providerId="LiveId" clId="{749FD342-A5B7-472A-B46F-D0E8A78EA294}" dt="2021-07-14T12:22:37.210" v="856"/>
          <ac:grpSpMkLst>
            <pc:docMk/>
            <pc:sldMk cId="3259906790" sldId="700"/>
            <ac:grpSpMk id="220" creationId="{9BAE0DFA-E730-4FB9-8ECA-0718A18AE620}"/>
          </ac:grpSpMkLst>
        </pc:grpChg>
        <pc:grpChg chg="add mod ord">
          <ac:chgData name="Timo Mühlhaus" userId="1b6b3aba618dadac" providerId="LiveId" clId="{749FD342-A5B7-472A-B46F-D0E8A78EA294}" dt="2021-07-14T12:27:54.494" v="934" actId="164"/>
          <ac:grpSpMkLst>
            <pc:docMk/>
            <pc:sldMk cId="3259906790" sldId="700"/>
            <ac:grpSpMk id="223" creationId="{ADA31AD8-8633-430B-BB12-ED40CE9FCEF4}"/>
          </ac:grpSpMkLst>
        </pc:grpChg>
        <pc:grpChg chg="mod">
          <ac:chgData name="Timo Mühlhaus" userId="1b6b3aba618dadac" providerId="LiveId" clId="{749FD342-A5B7-472A-B46F-D0E8A78EA294}" dt="2021-07-14T12:23:03.378" v="862"/>
          <ac:grpSpMkLst>
            <pc:docMk/>
            <pc:sldMk cId="3259906790" sldId="700"/>
            <ac:grpSpMk id="225" creationId="{4D7E90E8-6F66-40C6-BA65-8FAEB7C39CB7}"/>
          </ac:grpSpMkLst>
        </pc:grpChg>
        <pc:grpChg chg="add del mod">
          <ac:chgData name="Timo Mühlhaus" userId="1b6b3aba618dadac" providerId="LiveId" clId="{749FD342-A5B7-472A-B46F-D0E8A78EA294}" dt="2021-07-14T12:23:21.064" v="869" actId="478"/>
          <ac:grpSpMkLst>
            <pc:docMk/>
            <pc:sldMk cId="3259906790" sldId="700"/>
            <ac:grpSpMk id="228" creationId="{BB09D6AF-B9ED-40E3-985F-128854A8E469}"/>
          </ac:grpSpMkLst>
        </pc:grpChg>
        <pc:grpChg chg="mod">
          <ac:chgData name="Timo Mühlhaus" userId="1b6b3aba618dadac" providerId="LiveId" clId="{749FD342-A5B7-472A-B46F-D0E8A78EA294}" dt="2021-07-14T12:23:16.327" v="866"/>
          <ac:grpSpMkLst>
            <pc:docMk/>
            <pc:sldMk cId="3259906790" sldId="700"/>
            <ac:grpSpMk id="230" creationId="{70993510-EBBE-4B14-A9F2-3CFC6B342B64}"/>
          </ac:grpSpMkLst>
        </pc:grpChg>
        <pc:grpChg chg="add mod ord">
          <ac:chgData name="Timo Mühlhaus" userId="1b6b3aba618dadac" providerId="LiveId" clId="{749FD342-A5B7-472A-B46F-D0E8A78EA294}" dt="2021-07-14T12:24:37.164" v="890" actId="1076"/>
          <ac:grpSpMkLst>
            <pc:docMk/>
            <pc:sldMk cId="3259906790" sldId="700"/>
            <ac:grpSpMk id="234" creationId="{75E258D2-13F1-4479-8963-3B92A43C1862}"/>
          </ac:grpSpMkLst>
        </pc:grpChg>
        <pc:grpChg chg="mod">
          <ac:chgData name="Timo Mühlhaus" userId="1b6b3aba618dadac" providerId="LiveId" clId="{749FD342-A5B7-472A-B46F-D0E8A78EA294}" dt="2021-07-14T12:23:59.406" v="878"/>
          <ac:grpSpMkLst>
            <pc:docMk/>
            <pc:sldMk cId="3259906790" sldId="700"/>
            <ac:grpSpMk id="236" creationId="{BC457743-3F33-4B56-B607-89E441FB167C}"/>
          </ac:grpSpMkLst>
        </pc:grpChg>
        <pc:picChg chg="add del mod">
          <ac:chgData name="Timo Mühlhaus" userId="1b6b3aba618dadac" providerId="LiveId" clId="{749FD342-A5B7-472A-B46F-D0E8A78EA294}" dt="2021-07-14T06:18:03.533" v="194" actId="478"/>
          <ac:picMkLst>
            <pc:docMk/>
            <pc:sldMk cId="3259906790" sldId="700"/>
            <ac:picMk id="5" creationId="{3C7C20B5-964B-4DC4-BB6C-FBF02426B3F1}"/>
          </ac:picMkLst>
        </pc:picChg>
        <pc:picChg chg="add del mod ord">
          <ac:chgData name="Timo Mühlhaus" userId="1b6b3aba618dadac" providerId="LiveId" clId="{749FD342-A5B7-472A-B46F-D0E8A78EA294}" dt="2021-07-14T12:27:56.883" v="935" actId="478"/>
          <ac:picMkLst>
            <pc:docMk/>
            <pc:sldMk cId="3259906790" sldId="700"/>
            <ac:picMk id="7" creationId="{553C8EC1-E30A-45FB-A1DB-F0A7EC97BA52}"/>
          </ac:picMkLst>
        </pc:picChg>
        <pc:cxnChg chg="mod">
          <ac:chgData name="Timo Mühlhaus" userId="1b6b3aba618dadac" providerId="LiveId" clId="{749FD342-A5B7-472A-B46F-D0E8A78EA294}" dt="2021-07-14T05:38:02.097" v="23"/>
          <ac:cxnSpMkLst>
            <pc:docMk/>
            <pc:sldMk cId="3259906790" sldId="700"/>
            <ac:cxnSpMk id="25" creationId="{9B37AE51-D7B0-474A-B7A3-1C8707A42BF9}"/>
          </ac:cxnSpMkLst>
        </pc:cxnChg>
        <pc:cxnChg chg="mod">
          <ac:chgData name="Timo Mühlhaus" userId="1b6b3aba618dadac" providerId="LiveId" clId="{749FD342-A5B7-472A-B46F-D0E8A78EA294}" dt="2021-07-14T05:38:02.097" v="23"/>
          <ac:cxnSpMkLst>
            <pc:docMk/>
            <pc:sldMk cId="3259906790" sldId="700"/>
            <ac:cxnSpMk id="26" creationId="{2A102B74-958B-42C6-B1FC-BCADE88023CD}"/>
          </ac:cxnSpMkLst>
        </pc:cxnChg>
        <pc:cxnChg chg="mod">
          <ac:chgData name="Timo Mühlhaus" userId="1b6b3aba618dadac" providerId="LiveId" clId="{749FD342-A5B7-472A-B46F-D0E8A78EA294}" dt="2021-07-14T05:38:23.722" v="30" actId="478"/>
          <ac:cxnSpMkLst>
            <pc:docMk/>
            <pc:sldMk cId="3259906790" sldId="700"/>
            <ac:cxnSpMk id="27" creationId="{6A9180F0-44D3-4FC9-A199-65EC10E389F2}"/>
          </ac:cxnSpMkLst>
        </pc:cxnChg>
        <pc:cxnChg chg="mod">
          <ac:chgData name="Timo Mühlhaus" userId="1b6b3aba618dadac" providerId="LiveId" clId="{749FD342-A5B7-472A-B46F-D0E8A78EA294}" dt="2021-07-14T05:38:02.097" v="23"/>
          <ac:cxnSpMkLst>
            <pc:docMk/>
            <pc:sldMk cId="3259906790" sldId="700"/>
            <ac:cxnSpMk id="34" creationId="{F6EB3133-A74E-417D-AE87-206ABEF3FF99}"/>
          </ac:cxnSpMkLst>
        </pc:cxnChg>
        <pc:cxnChg chg="mod">
          <ac:chgData name="Timo Mühlhaus" userId="1b6b3aba618dadac" providerId="LiveId" clId="{749FD342-A5B7-472A-B46F-D0E8A78EA294}" dt="2021-07-14T05:38:02.097" v="23"/>
          <ac:cxnSpMkLst>
            <pc:docMk/>
            <pc:sldMk cId="3259906790" sldId="700"/>
            <ac:cxnSpMk id="35" creationId="{0A6DF649-6969-488B-843D-B3117EDF278F}"/>
          </ac:cxnSpMkLst>
        </pc:cxnChg>
        <pc:cxnChg chg="mod">
          <ac:chgData name="Timo Mühlhaus" userId="1b6b3aba618dadac" providerId="LiveId" clId="{749FD342-A5B7-472A-B46F-D0E8A78EA294}" dt="2021-07-14T05:38:23.722" v="30" actId="478"/>
          <ac:cxnSpMkLst>
            <pc:docMk/>
            <pc:sldMk cId="3259906790" sldId="700"/>
            <ac:cxnSpMk id="36" creationId="{3BD39CDC-C71B-4848-8B3E-BE8050992CE8}"/>
          </ac:cxnSpMkLst>
        </pc:cxnChg>
        <pc:cxnChg chg="mod">
          <ac:chgData name="Timo Mühlhaus" userId="1b6b3aba618dadac" providerId="LiveId" clId="{749FD342-A5B7-472A-B46F-D0E8A78EA294}" dt="2021-07-14T05:38:02.097" v="23"/>
          <ac:cxnSpMkLst>
            <pc:docMk/>
            <pc:sldMk cId="3259906790" sldId="700"/>
            <ac:cxnSpMk id="43" creationId="{20A18C5E-0C0B-4CBC-93A3-FB6B6BF77491}"/>
          </ac:cxnSpMkLst>
        </pc:cxnChg>
        <pc:cxnChg chg="mod">
          <ac:chgData name="Timo Mühlhaus" userId="1b6b3aba618dadac" providerId="LiveId" clId="{749FD342-A5B7-472A-B46F-D0E8A78EA294}" dt="2021-07-14T05:38:02.097" v="23"/>
          <ac:cxnSpMkLst>
            <pc:docMk/>
            <pc:sldMk cId="3259906790" sldId="700"/>
            <ac:cxnSpMk id="44" creationId="{59316068-BF5A-47D8-9847-4AE31CA82113}"/>
          </ac:cxnSpMkLst>
        </pc:cxnChg>
        <pc:cxnChg chg="mod">
          <ac:chgData name="Timo Mühlhaus" userId="1b6b3aba618dadac" providerId="LiveId" clId="{749FD342-A5B7-472A-B46F-D0E8A78EA294}" dt="2021-07-14T05:38:23.722" v="30" actId="478"/>
          <ac:cxnSpMkLst>
            <pc:docMk/>
            <pc:sldMk cId="3259906790" sldId="700"/>
            <ac:cxnSpMk id="45" creationId="{9463699E-ACF7-4746-AC19-4B27A5ED0275}"/>
          </ac:cxnSpMkLst>
        </pc:cxnChg>
      </pc:sldChg>
      <pc:sldChg chg="addSp delSp new del mod">
        <pc:chgData name="Timo Mühlhaus" userId="1b6b3aba618dadac" providerId="LiveId" clId="{749FD342-A5B7-472A-B46F-D0E8A78EA294}" dt="2021-07-16T06:56:32.276" v="2675" actId="47"/>
        <pc:sldMkLst>
          <pc:docMk/>
          <pc:sldMk cId="1475900251" sldId="701"/>
        </pc:sldMkLst>
        <pc:spChg chg="del">
          <ac:chgData name="Timo Mühlhaus" userId="1b6b3aba618dadac" providerId="LiveId" clId="{749FD342-A5B7-472A-B46F-D0E8A78EA294}" dt="2021-07-14T05:34:25.022" v="15" actId="478"/>
          <ac:spMkLst>
            <pc:docMk/>
            <pc:sldMk cId="1475900251" sldId="701"/>
            <ac:spMk id="2" creationId="{5364667D-4255-4C69-ABBE-FE1D229FCBF0}"/>
          </ac:spMkLst>
        </pc:spChg>
        <pc:spChg chg="del">
          <ac:chgData name="Timo Mühlhaus" userId="1b6b3aba618dadac" providerId="LiveId" clId="{749FD342-A5B7-472A-B46F-D0E8A78EA294}" dt="2021-07-14T05:34:25.022" v="15" actId="478"/>
          <ac:spMkLst>
            <pc:docMk/>
            <pc:sldMk cId="1475900251" sldId="701"/>
            <ac:spMk id="3" creationId="{9DA7FF01-209C-45F0-8D96-B3C50758E7F7}"/>
          </ac:spMkLst>
        </pc:spChg>
        <pc:picChg chg="add">
          <ac:chgData name="Timo Mühlhaus" userId="1b6b3aba618dadac" providerId="LiveId" clId="{749FD342-A5B7-472A-B46F-D0E8A78EA294}" dt="2021-07-14T05:34:26.116" v="16"/>
          <ac:picMkLst>
            <pc:docMk/>
            <pc:sldMk cId="1475900251" sldId="701"/>
            <ac:picMk id="1026" creationId="{11B51C88-EB9F-4F93-9CE2-608C47E01867}"/>
          </ac:picMkLst>
        </pc:picChg>
      </pc:sldChg>
      <pc:sldChg chg="new del">
        <pc:chgData name="Timo Mühlhaus" userId="1b6b3aba618dadac" providerId="LiveId" clId="{749FD342-A5B7-472A-B46F-D0E8A78EA294}" dt="2021-07-15T08:57:09.505" v="2523" actId="47"/>
        <pc:sldMkLst>
          <pc:docMk/>
          <pc:sldMk cId="2096487568" sldId="702"/>
        </pc:sldMkLst>
      </pc:sldChg>
      <pc:sldChg chg="addSp delSp modSp add mod">
        <pc:chgData name="Timo Mühlhaus" userId="1b6b3aba618dadac" providerId="LiveId" clId="{749FD342-A5B7-472A-B46F-D0E8A78EA294}" dt="2021-07-14T13:06:38.339" v="1064"/>
        <pc:sldMkLst>
          <pc:docMk/>
          <pc:sldMk cId="1385021244" sldId="703"/>
        </pc:sldMkLst>
        <pc:spChg chg="mod">
          <ac:chgData name="Timo Mühlhaus" userId="1b6b3aba618dadac" providerId="LiveId" clId="{749FD342-A5B7-472A-B46F-D0E8A78EA294}" dt="2021-07-14T10:03:44.395" v="511" actId="14100"/>
          <ac:spMkLst>
            <pc:docMk/>
            <pc:sldMk cId="1385021244" sldId="703"/>
            <ac:spMk id="2" creationId="{62D7AF8B-4230-493F-952C-FE9B305CF011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9" creationId="{6675539B-FCB8-4338-A5FC-3F9D59A7DF81}"/>
          </ac:spMkLst>
        </pc:spChg>
        <pc:spChg chg="add del mod">
          <ac:chgData name="Timo Mühlhaus" userId="1b6b3aba618dadac" providerId="LiveId" clId="{749FD342-A5B7-472A-B46F-D0E8A78EA294}" dt="2021-07-14T13:06:37.948" v="1063" actId="478"/>
          <ac:spMkLst>
            <pc:docMk/>
            <pc:sldMk cId="1385021244" sldId="703"/>
            <ac:spMk id="82" creationId="{378B2F8C-A841-462D-A6A5-C98631E02864}"/>
          </ac:spMkLst>
        </pc:spChg>
        <pc:spChg chg="add mod">
          <ac:chgData name="Timo Mühlhaus" userId="1b6b3aba618dadac" providerId="LiveId" clId="{749FD342-A5B7-472A-B46F-D0E8A78EA294}" dt="2021-07-14T13:06:38.339" v="1064"/>
          <ac:spMkLst>
            <pc:docMk/>
            <pc:sldMk cId="1385021244" sldId="703"/>
            <ac:spMk id="83" creationId="{F98303A5-FEE3-452F-A717-9CF2CF8ADAF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24" creationId="{89FB5563-456A-4E1D-99CF-A6A39BDFC191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25" creationId="{AC6F89FB-7EFF-42C6-B83E-BBEB0F30742F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26" creationId="{5478DFAF-D9D4-4D6A-8FF4-99094892B4D7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27" creationId="{9F80D8C6-FCEB-40EF-8EBA-FB02908413AA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28" creationId="{01A51A49-24D9-4DF8-82A7-639586D06810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29" creationId="{39A2181F-53E1-4EBC-AF9A-CD3520ECC514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0" creationId="{39E4FADA-9B9B-437C-BB36-52DB0A4DFDA3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1" creationId="{BB154407-E888-48E9-BB29-51C3023FE5D0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2" creationId="{468E43E5-2987-4F4C-9E3A-CD1AFE45A2D6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3" creationId="{B61423AB-5569-4BFC-86EB-9C490EA03E9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4" creationId="{DC44941E-0AA8-4D43-B6F3-A206CBEE889B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5" creationId="{3C6DCC35-4844-4A1F-A59F-BE46348D47A7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6" creationId="{AEB89EBD-CF37-48B6-8B8B-B00B9742361C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7" creationId="{57E7A869-989C-4F94-B0D2-3F1F7E2CF83F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8" creationId="{312CFC96-020D-458B-9097-F6CC0F3CB57B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39" creationId="{628CD731-FEE4-41D5-A484-A1384AE2B245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0" creationId="{9F1A495A-7145-4AD4-B4CA-CDE5BBD4910C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1" creationId="{908F2035-ED79-432B-A923-703B74867751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2" creationId="{9AB233BE-76C3-471B-9EC2-D4E604F48B9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3" creationId="{F8A797DD-48A1-4887-8855-6322A7BE2093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4" creationId="{4C60A2C2-7DB4-4117-9A1A-3D693E79DDCA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5" creationId="{06AEB75D-9D76-474B-82DD-AF10E8A774A3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6" creationId="{BDD27BFE-7DD2-462B-88A8-DED2F6364395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7" creationId="{58B63F41-99DF-4BC8-918B-68454D364714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8" creationId="{D9A07EA5-FC71-4D87-A045-048AC27A3DFC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49" creationId="{E843B482-5F43-4B45-A10A-0E8CFBF131C2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0" creationId="{199836AA-8A0B-4BB5-99FD-7EA13F7138D3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1" creationId="{3B42850D-74AB-4B4E-978F-3FEF389AE1EE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2" creationId="{98404EDE-D608-4D2B-92B5-E3797CB454B8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3" creationId="{CDAAB070-8BCD-4D3B-8685-79E15FF589AD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4" creationId="{287FC1F1-09C8-4B3A-B65F-65603660AEF8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5" creationId="{E02301B1-EBF9-4F70-A59A-DD9B3F55D85C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6" creationId="{900AF804-240A-4857-898B-91EE5A30C3B6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7" creationId="{B5C4D8DC-55D3-4AFF-9181-FA2C6B8D2011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8" creationId="{7A5FB8EA-150B-4F43-AD81-C6D027325B95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59" creationId="{F6087F21-78EE-4DF3-8795-C6D5FE23A538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0" creationId="{F74841AC-8BA0-485E-A26E-17EA6DE2D68F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1" creationId="{7906BF77-9CAD-47CF-A53D-4E5792A438F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2" creationId="{1A3F099A-693F-4F14-B3D8-9F0FCC9B463B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3" creationId="{799FDEB8-AD55-444C-A4E1-AC15E98A58E0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4" creationId="{16368953-2292-4961-ADA6-CBBCC09E535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5" creationId="{77EF88DC-4B23-4C50-87DF-F7C39CB15D3B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6" creationId="{F4B0FC6E-0E90-4A30-AF59-75AC9C9A9174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7" creationId="{392D30B4-65D7-430D-B8EA-CAF78725161B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8" creationId="{D18BA8D0-D0D3-4369-B051-A8FB2B99639C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69" creationId="{30B0B3CF-161C-4A92-8331-98C1658AA6FD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0" creationId="{F55BAA44-6317-4537-94E5-DD3553F59CA2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1" creationId="{1933050A-9C4B-4808-8C44-9F2A89F7B124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2" creationId="{2F505CC1-3DD1-406E-B6CC-48E41DB3BF38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3" creationId="{C3ECD393-101A-4DF0-BDB5-C340F38F6081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4" creationId="{CD6414B1-0C03-4D67-94DC-6E2E89FF02B3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5" creationId="{5645EF98-0883-4169-920B-3C139432042D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6" creationId="{B392AE13-0BAB-4080-BD3A-2C2A757AE8F1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7" creationId="{D54596D5-61AD-475A-9354-424000823484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8" creationId="{F8F5F1B3-DBC2-43DB-88A2-94F978CAA23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79" creationId="{6E431F54-A8DE-4F15-9A4F-359CE3F1B453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0" creationId="{C9655226-60A9-4123-9A38-014D6D795807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1" creationId="{588AD079-816B-4E37-80F3-0B7FBE23E4EE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2" creationId="{10EAE464-A284-41B4-ABF3-4AB06E6ACAF2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3" creationId="{51A20D42-E250-4F8E-979C-7E72F9775B1D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4" creationId="{90DC0CD5-AA21-4BDB-B247-01CB0B86CE06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5" creationId="{735135E1-E566-4119-814D-BA950E8B36A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6" creationId="{BA063D45-66AE-42A1-B768-6780D2541C09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7" creationId="{BF4D7B93-0EF3-4600-AF41-59B1254144BA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8" creationId="{F8DBFB6A-E5A5-45C5-B110-1A45A8E8864A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89" creationId="{3FD575E8-96FC-45E7-8244-E98242268766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90" creationId="{B3EB7F81-EB27-46E5-B870-752C16259DD4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91" creationId="{AD1ED5BC-6ADA-4FE3-8242-1FFAE34A35A4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92" creationId="{FA3AA47D-07D9-4B59-902E-A66E2F75E1F3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93" creationId="{130D0E13-2818-4CCE-9EFD-A7CB102DBCBA}"/>
          </ac:spMkLst>
        </pc:spChg>
        <pc:spChg chg="mod">
          <ac:chgData name="Timo Mühlhaus" userId="1b6b3aba618dadac" providerId="LiveId" clId="{749FD342-A5B7-472A-B46F-D0E8A78EA294}" dt="2021-07-14T10:03:04.385" v="435" actId="1038"/>
          <ac:spMkLst>
            <pc:docMk/>
            <pc:sldMk cId="1385021244" sldId="703"/>
            <ac:spMk id="194" creationId="{03461737-5FC5-45BB-9234-0DAC8C3284CA}"/>
          </ac:spMkLst>
        </pc:spChg>
        <pc:spChg chg="mod">
          <ac:chgData name="Timo Mühlhaus" userId="1b6b3aba618dadac" providerId="LiveId" clId="{749FD342-A5B7-472A-B46F-D0E8A78EA294}" dt="2021-07-14T12:29:28.894" v="958" actId="12789"/>
          <ac:spMkLst>
            <pc:docMk/>
            <pc:sldMk cId="1385021244" sldId="703"/>
            <ac:spMk id="195" creationId="{00EC7422-891A-4824-9ACB-58C6742DFD7E}"/>
          </ac:spMkLst>
        </pc:spChg>
        <pc:spChg chg="mod">
          <ac:chgData name="Timo Mühlhaus" userId="1b6b3aba618dadac" providerId="LiveId" clId="{749FD342-A5B7-472A-B46F-D0E8A78EA294}" dt="2021-07-14T10:03:26.429" v="474" actId="1037"/>
          <ac:spMkLst>
            <pc:docMk/>
            <pc:sldMk cId="1385021244" sldId="703"/>
            <ac:spMk id="196" creationId="{778DC593-7E90-42B4-A997-9091B25D8749}"/>
          </ac:spMkLst>
        </pc:spChg>
        <pc:spChg chg="del">
          <ac:chgData name="Timo Mühlhaus" userId="1b6b3aba618dadac" providerId="LiveId" clId="{749FD342-A5B7-472A-B46F-D0E8A78EA294}" dt="2021-07-14T06:27:17.537" v="270" actId="478"/>
          <ac:spMkLst>
            <pc:docMk/>
            <pc:sldMk cId="1385021244" sldId="703"/>
            <ac:spMk id="197" creationId="{5D6E0A4E-6684-47B2-A19F-68B1494E4345}"/>
          </ac:spMkLst>
        </pc:spChg>
        <pc:spChg chg="del">
          <ac:chgData name="Timo Mühlhaus" userId="1b6b3aba618dadac" providerId="LiveId" clId="{749FD342-A5B7-472A-B46F-D0E8A78EA294}" dt="2021-07-14T06:27:17.537" v="270" actId="478"/>
          <ac:spMkLst>
            <pc:docMk/>
            <pc:sldMk cId="1385021244" sldId="703"/>
            <ac:spMk id="199" creationId="{7EA33E1F-6875-4E83-A60E-D23B2D37FCE1}"/>
          </ac:spMkLst>
        </pc:spChg>
        <pc:spChg chg="del">
          <ac:chgData name="Timo Mühlhaus" userId="1b6b3aba618dadac" providerId="LiveId" clId="{749FD342-A5B7-472A-B46F-D0E8A78EA294}" dt="2021-07-14T06:27:17.537" v="270" actId="478"/>
          <ac:spMkLst>
            <pc:docMk/>
            <pc:sldMk cId="1385021244" sldId="703"/>
            <ac:spMk id="200" creationId="{EABF5828-4DFD-426F-B9E9-12850AB49711}"/>
          </ac:spMkLst>
        </pc:spChg>
        <pc:spChg chg="del">
          <ac:chgData name="Timo Mühlhaus" userId="1b6b3aba618dadac" providerId="LiveId" clId="{749FD342-A5B7-472A-B46F-D0E8A78EA294}" dt="2021-07-14T06:27:17.537" v="270" actId="478"/>
          <ac:spMkLst>
            <pc:docMk/>
            <pc:sldMk cId="1385021244" sldId="703"/>
            <ac:spMk id="201" creationId="{242E153F-A2CC-461A-8F28-E8863951209F}"/>
          </ac:spMkLst>
        </pc:spChg>
        <pc:spChg chg="del">
          <ac:chgData name="Timo Mühlhaus" userId="1b6b3aba618dadac" providerId="LiveId" clId="{749FD342-A5B7-472A-B46F-D0E8A78EA294}" dt="2021-07-14T06:27:17.537" v="270" actId="478"/>
          <ac:spMkLst>
            <pc:docMk/>
            <pc:sldMk cId="1385021244" sldId="703"/>
            <ac:spMk id="202" creationId="{FB901C01-F04F-4D04-9454-B57DA3E9D55B}"/>
          </ac:spMkLst>
        </pc:spChg>
        <pc:spChg chg="del">
          <ac:chgData name="Timo Mühlhaus" userId="1b6b3aba618dadac" providerId="LiveId" clId="{749FD342-A5B7-472A-B46F-D0E8A78EA294}" dt="2021-07-14T06:27:17.537" v="270" actId="478"/>
          <ac:spMkLst>
            <pc:docMk/>
            <pc:sldMk cId="1385021244" sldId="703"/>
            <ac:spMk id="203" creationId="{E078E0C8-D111-4F67-AE60-210CA9AC50ED}"/>
          </ac:spMkLst>
        </pc:spChg>
        <pc:spChg chg="del">
          <ac:chgData name="Timo Mühlhaus" userId="1b6b3aba618dadac" providerId="LiveId" clId="{749FD342-A5B7-472A-B46F-D0E8A78EA294}" dt="2021-07-14T06:27:17.537" v="270" actId="478"/>
          <ac:spMkLst>
            <pc:docMk/>
            <pc:sldMk cId="1385021244" sldId="703"/>
            <ac:spMk id="204" creationId="{02C976E6-CF3B-48F2-BCD6-14075E5776F3}"/>
          </ac:spMkLst>
        </pc:spChg>
        <pc:spChg chg="add mod">
          <ac:chgData name="Timo Mühlhaus" userId="1b6b3aba618dadac" providerId="LiveId" clId="{749FD342-A5B7-472A-B46F-D0E8A78EA294}" dt="2021-07-14T10:03:33.516" v="509" actId="1038"/>
          <ac:spMkLst>
            <pc:docMk/>
            <pc:sldMk cId="1385021244" sldId="703"/>
            <ac:spMk id="205" creationId="{B7922E4D-8D04-4857-9EA1-9949E6DDFA77}"/>
          </ac:spMkLst>
        </pc:spChg>
        <pc:spChg chg="add mod">
          <ac:chgData name="Timo Mühlhaus" userId="1b6b3aba618dadac" providerId="LiveId" clId="{749FD342-A5B7-472A-B46F-D0E8A78EA294}" dt="2021-07-14T12:29:28.894" v="958" actId="12789"/>
          <ac:spMkLst>
            <pc:docMk/>
            <pc:sldMk cId="1385021244" sldId="703"/>
            <ac:spMk id="207" creationId="{E3F27CA1-E65D-4B82-BB2F-A43CBD196D3E}"/>
          </ac:spMkLst>
        </pc:spChg>
        <pc:spChg chg="add mod">
          <ac:chgData name="Timo Mühlhaus" userId="1b6b3aba618dadac" providerId="LiveId" clId="{749FD342-A5B7-472A-B46F-D0E8A78EA294}" dt="2021-07-14T12:29:28.894" v="958" actId="12789"/>
          <ac:spMkLst>
            <pc:docMk/>
            <pc:sldMk cId="1385021244" sldId="703"/>
            <ac:spMk id="208" creationId="{F7D47DD4-2D2F-4E63-A7C6-AB853A02B5B6}"/>
          </ac:spMkLst>
        </pc:spChg>
        <pc:grpChg chg="del">
          <ac:chgData name="Timo Mühlhaus" userId="1b6b3aba618dadac" providerId="LiveId" clId="{749FD342-A5B7-472A-B46F-D0E8A78EA294}" dt="2021-07-14T06:27:17.537" v="270" actId="478"/>
          <ac:grpSpMkLst>
            <pc:docMk/>
            <pc:sldMk cId="1385021244" sldId="703"/>
            <ac:grpSpMk id="14" creationId="{659E29F7-3349-4120-9254-660D57A04FBA}"/>
          </ac:grpSpMkLst>
        </pc:grpChg>
        <pc:graphicFrameChg chg="add del mod">
          <ac:chgData name="Timo Mühlhaus" userId="1b6b3aba618dadac" providerId="LiveId" clId="{749FD342-A5B7-472A-B46F-D0E8A78EA294}" dt="2021-07-14T10:01:21.927" v="336" actId="478"/>
          <ac:graphicFrameMkLst>
            <pc:docMk/>
            <pc:sldMk cId="1385021244" sldId="703"/>
            <ac:graphicFrameMk id="206" creationId="{D07B4BAC-43FB-4CED-AF8E-04310088392E}"/>
          </ac:graphicFrameMkLst>
        </pc:graphicFrameChg>
        <pc:picChg chg="add mod">
          <ac:chgData name="Timo Mühlhaus" userId="1b6b3aba618dadac" providerId="LiveId" clId="{749FD342-A5B7-472A-B46F-D0E8A78EA294}" dt="2021-07-14T10:02:54.249" v="409" actId="1076"/>
          <ac:picMkLst>
            <pc:docMk/>
            <pc:sldMk cId="1385021244" sldId="703"/>
            <ac:picMk id="3" creationId="{5ED77D0D-86B8-42DD-8B57-BFEAFE6515EF}"/>
          </ac:picMkLst>
        </pc:picChg>
        <pc:picChg chg="del">
          <ac:chgData name="Timo Mühlhaus" userId="1b6b3aba618dadac" providerId="LiveId" clId="{749FD342-A5B7-472A-B46F-D0E8A78EA294}" dt="2021-07-14T06:27:17.537" v="270" actId="478"/>
          <ac:picMkLst>
            <pc:docMk/>
            <pc:sldMk cId="1385021244" sldId="703"/>
            <ac:picMk id="7" creationId="{553C8EC1-E30A-45FB-A1DB-F0A7EC97BA52}"/>
          </ac:picMkLst>
        </pc:picChg>
        <pc:picChg chg="add mod">
          <ac:chgData name="Timo Mühlhaus" userId="1b6b3aba618dadac" providerId="LiveId" clId="{749FD342-A5B7-472A-B46F-D0E8A78EA294}" dt="2021-07-14T10:03:26.429" v="474" actId="1037"/>
          <ac:picMkLst>
            <pc:docMk/>
            <pc:sldMk cId="1385021244" sldId="703"/>
            <ac:picMk id="198" creationId="{19557118-10BD-4A94-B4D6-DFED2B2F2607}"/>
          </ac:picMkLst>
        </pc:picChg>
        <pc:cxnChg chg="mod">
          <ac:chgData name="Timo Mühlhaus" userId="1b6b3aba618dadac" providerId="LiveId" clId="{749FD342-A5B7-472A-B46F-D0E8A78EA294}" dt="2021-07-14T06:27:17.537" v="270" actId="478"/>
          <ac:cxnSpMkLst>
            <pc:docMk/>
            <pc:sldMk cId="1385021244" sldId="703"/>
            <ac:cxnSpMk id="27" creationId="{6A9180F0-44D3-4FC9-A199-65EC10E389F2}"/>
          </ac:cxnSpMkLst>
        </pc:cxnChg>
        <pc:cxnChg chg="mod">
          <ac:chgData name="Timo Mühlhaus" userId="1b6b3aba618dadac" providerId="LiveId" clId="{749FD342-A5B7-472A-B46F-D0E8A78EA294}" dt="2021-07-14T06:27:17.537" v="270" actId="478"/>
          <ac:cxnSpMkLst>
            <pc:docMk/>
            <pc:sldMk cId="1385021244" sldId="703"/>
            <ac:cxnSpMk id="36" creationId="{3BD39CDC-C71B-4848-8B3E-BE8050992CE8}"/>
          </ac:cxnSpMkLst>
        </pc:cxnChg>
        <pc:cxnChg chg="mod">
          <ac:chgData name="Timo Mühlhaus" userId="1b6b3aba618dadac" providerId="LiveId" clId="{749FD342-A5B7-472A-B46F-D0E8A78EA294}" dt="2021-07-14T06:27:17.537" v="270" actId="478"/>
          <ac:cxnSpMkLst>
            <pc:docMk/>
            <pc:sldMk cId="1385021244" sldId="703"/>
            <ac:cxnSpMk id="45" creationId="{9463699E-ACF7-4746-AC19-4B27A5ED0275}"/>
          </ac:cxnSpMkLst>
        </pc:cxnChg>
      </pc:sldChg>
      <pc:sldChg chg="addSp delSp modSp add mod">
        <pc:chgData name="Timo Mühlhaus" userId="1b6b3aba618dadac" providerId="LiveId" clId="{749FD342-A5B7-472A-B46F-D0E8A78EA294}" dt="2021-07-14T13:06:48.280" v="1068"/>
        <pc:sldMkLst>
          <pc:docMk/>
          <pc:sldMk cId="505294789" sldId="704"/>
        </pc:sldMkLst>
        <pc:spChg chg="mod">
          <ac:chgData name="Timo Mühlhaus" userId="1b6b3aba618dadac" providerId="LiveId" clId="{749FD342-A5B7-472A-B46F-D0E8A78EA294}" dt="2021-07-14T10:05:48.104" v="575" actId="20577"/>
          <ac:spMkLst>
            <pc:docMk/>
            <pc:sldMk cId="505294789" sldId="704"/>
            <ac:spMk id="2" creationId="{62D7AF8B-4230-493F-952C-FE9B305CF011}"/>
          </ac:spMkLst>
        </pc:spChg>
        <pc:spChg chg="mod topLvl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84" creationId="{C2558F8C-0D47-4377-8CE8-B438A21F8CDA}"/>
          </ac:spMkLst>
        </pc:spChg>
        <pc:spChg chg="del mod">
          <ac:chgData name="Timo Mühlhaus" userId="1b6b3aba618dadac" providerId="LiveId" clId="{749FD342-A5B7-472A-B46F-D0E8A78EA294}" dt="2021-07-14T10:06:52.635" v="586" actId="478"/>
          <ac:spMkLst>
            <pc:docMk/>
            <pc:sldMk cId="505294789" sldId="704"/>
            <ac:spMk id="85" creationId="{A4A8BC4A-A1D3-4191-87B6-3884A0F24DA3}"/>
          </ac:spMkLst>
        </pc:spChg>
        <pc:spChg chg="mod topLvl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88" creationId="{BB24DD2A-EE92-494C-907E-166AFDE2DEA8}"/>
          </ac:spMkLst>
        </pc:spChg>
        <pc:spChg chg="del mod">
          <ac:chgData name="Timo Mühlhaus" userId="1b6b3aba618dadac" providerId="LiveId" clId="{749FD342-A5B7-472A-B46F-D0E8A78EA294}" dt="2021-07-14T10:06:50.786" v="585" actId="478"/>
          <ac:spMkLst>
            <pc:docMk/>
            <pc:sldMk cId="505294789" sldId="704"/>
            <ac:spMk id="89" creationId="{5776B9C3-E524-4B27-8B29-37197EAEF282}"/>
          </ac:spMkLst>
        </pc:spChg>
        <pc:spChg chg="mod">
          <ac:chgData name="Timo Mühlhaus" userId="1b6b3aba618dadac" providerId="LiveId" clId="{749FD342-A5B7-472A-B46F-D0E8A78EA294}" dt="2021-07-14T10:08:10.800" v="628" actId="165"/>
          <ac:spMkLst>
            <pc:docMk/>
            <pc:sldMk cId="505294789" sldId="704"/>
            <ac:spMk id="101" creationId="{DFE54207-1A44-471F-9248-B3B1587BEF04}"/>
          </ac:spMkLst>
        </pc:spChg>
        <pc:spChg chg="mod">
          <ac:chgData name="Timo Mühlhaus" userId="1b6b3aba618dadac" providerId="LiveId" clId="{749FD342-A5B7-472A-B46F-D0E8A78EA294}" dt="2021-07-14T10:08:10.800" v="628" actId="165"/>
          <ac:spMkLst>
            <pc:docMk/>
            <pc:sldMk cId="505294789" sldId="704"/>
            <ac:spMk id="102" creationId="{A952226A-9B53-4B3C-94C4-2E0B72CB17F1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2" creationId="{468E43E5-2987-4F4C-9E3A-CD1AFE45A2D6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3" creationId="{B61423AB-5569-4BFC-86EB-9C490EA03E99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4" creationId="{DC44941E-0AA8-4D43-B6F3-A206CBEE889B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5" creationId="{3C6DCC35-4844-4A1F-A59F-BE46348D47A7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6" creationId="{AEB89EBD-CF37-48B6-8B8B-B00B9742361C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7" creationId="{57E7A869-989C-4F94-B0D2-3F1F7E2CF83F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8" creationId="{312CFC96-020D-458B-9097-F6CC0F3CB57B}"/>
          </ac:spMkLst>
        </pc:spChg>
        <pc:spChg chg="mod">
          <ac:chgData name="Timo Mühlhaus" userId="1b6b3aba618dadac" providerId="LiveId" clId="{749FD342-A5B7-472A-B46F-D0E8A78EA294}" dt="2021-07-14T10:06:06.595" v="577" actId="13822"/>
          <ac:spMkLst>
            <pc:docMk/>
            <pc:sldMk cId="505294789" sldId="704"/>
            <ac:spMk id="139" creationId="{628CD731-FEE4-41D5-A484-A1384AE2B245}"/>
          </ac:spMkLst>
        </pc:spChg>
        <pc:spChg chg="mod">
          <ac:chgData name="Timo Mühlhaus" userId="1b6b3aba618dadac" providerId="LiveId" clId="{749FD342-A5B7-472A-B46F-D0E8A78EA294}" dt="2021-07-14T10:05:02.995" v="514" actId="13822"/>
          <ac:spMkLst>
            <pc:docMk/>
            <pc:sldMk cId="505294789" sldId="704"/>
            <ac:spMk id="151" creationId="{3B42850D-74AB-4B4E-978F-3FEF389AE1EE}"/>
          </ac:spMkLst>
        </pc:spChg>
        <pc:spChg chg="mod">
          <ac:chgData name="Timo Mühlhaus" userId="1b6b3aba618dadac" providerId="LiveId" clId="{749FD342-A5B7-472A-B46F-D0E8A78EA294}" dt="2021-07-14T10:05:02.995" v="514" actId="13822"/>
          <ac:spMkLst>
            <pc:docMk/>
            <pc:sldMk cId="505294789" sldId="704"/>
            <ac:spMk id="152" creationId="{98404EDE-D608-4D2B-92B5-E3797CB454B8}"/>
          </ac:spMkLst>
        </pc:spChg>
        <pc:spChg chg="mod">
          <ac:chgData name="Timo Mühlhaus" userId="1b6b3aba618dadac" providerId="LiveId" clId="{749FD342-A5B7-472A-B46F-D0E8A78EA294}" dt="2021-07-14T10:05:02.995" v="514" actId="13822"/>
          <ac:spMkLst>
            <pc:docMk/>
            <pc:sldMk cId="505294789" sldId="704"/>
            <ac:spMk id="153" creationId="{CDAAB070-8BCD-4D3B-8685-79E15FF589AD}"/>
          </ac:spMkLst>
        </pc:spChg>
        <pc:spChg chg="mod">
          <ac:chgData name="Timo Mühlhaus" userId="1b6b3aba618dadac" providerId="LiveId" clId="{749FD342-A5B7-472A-B46F-D0E8A78EA294}" dt="2021-07-14T10:05:02.995" v="514" actId="13822"/>
          <ac:spMkLst>
            <pc:docMk/>
            <pc:sldMk cId="505294789" sldId="704"/>
            <ac:spMk id="154" creationId="{287FC1F1-09C8-4B3A-B65F-65603660AEF8}"/>
          </ac:spMkLst>
        </pc:spChg>
        <pc:spChg chg="mod">
          <ac:chgData name="Timo Mühlhaus" userId="1b6b3aba618dadac" providerId="LiveId" clId="{749FD342-A5B7-472A-B46F-D0E8A78EA294}" dt="2021-07-14T10:05:02.995" v="514" actId="13822"/>
          <ac:spMkLst>
            <pc:docMk/>
            <pc:sldMk cId="505294789" sldId="704"/>
            <ac:spMk id="155" creationId="{E02301B1-EBF9-4F70-A59A-DD9B3F55D85C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77" creationId="{D54596D5-61AD-475A-9354-424000823484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78" creationId="{F8F5F1B3-DBC2-43DB-88A2-94F978CAA239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79" creationId="{6E431F54-A8DE-4F15-9A4F-359CE3F1B453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0" creationId="{C9655226-60A9-4123-9A38-014D6D795807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1" creationId="{588AD079-816B-4E37-80F3-0B7FBE23E4EE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2" creationId="{10EAE464-A284-41B4-ABF3-4AB06E6ACAF2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3" creationId="{51A20D42-E250-4F8E-979C-7E72F9775B1D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4" creationId="{90DC0CD5-AA21-4BDB-B247-01CB0B86CE06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5" creationId="{735135E1-E566-4119-814D-BA950E8B36A9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6" creationId="{BA063D45-66AE-42A1-B768-6780D2541C09}"/>
          </ac:spMkLst>
        </pc:spChg>
        <pc:spChg chg="mod">
          <ac:chgData name="Timo Mühlhaus" userId="1b6b3aba618dadac" providerId="LiveId" clId="{749FD342-A5B7-472A-B46F-D0E8A78EA294}" dt="2021-07-14T10:05:12.035" v="515" actId="13822"/>
          <ac:spMkLst>
            <pc:docMk/>
            <pc:sldMk cId="505294789" sldId="704"/>
            <ac:spMk id="187" creationId="{BF4D7B93-0EF3-4600-AF41-59B1254144BA}"/>
          </ac:spMkLst>
        </pc:spChg>
        <pc:spChg chg="mod">
          <ac:chgData name="Timo Mühlhaus" userId="1b6b3aba618dadac" providerId="LiveId" clId="{749FD342-A5B7-472A-B46F-D0E8A78EA294}" dt="2021-07-14T12:29:45.314" v="960" actId="12789"/>
          <ac:spMkLst>
            <pc:docMk/>
            <pc:sldMk cId="505294789" sldId="704"/>
            <ac:spMk id="195" creationId="{00EC7422-891A-4824-9ACB-58C6742DFD7E}"/>
          </ac:spMkLst>
        </pc:spChg>
        <pc:spChg chg="mod">
          <ac:chgData name="Timo Mühlhaus" userId="1b6b3aba618dadac" providerId="LiveId" clId="{749FD342-A5B7-472A-B46F-D0E8A78EA294}" dt="2021-07-14T10:07:42.039" v="598" actId="1076"/>
          <ac:spMkLst>
            <pc:docMk/>
            <pc:sldMk cId="505294789" sldId="704"/>
            <ac:spMk id="205" creationId="{B7922E4D-8D04-4857-9EA1-9949E6DDFA77}"/>
          </ac:spMkLst>
        </pc:spChg>
        <pc:spChg chg="mod">
          <ac:chgData name="Timo Mühlhaus" userId="1b6b3aba618dadac" providerId="LiveId" clId="{749FD342-A5B7-472A-B46F-D0E8A78EA294}" dt="2021-07-14T12:29:45.314" v="960" actId="12789"/>
          <ac:spMkLst>
            <pc:docMk/>
            <pc:sldMk cId="505294789" sldId="704"/>
            <ac:spMk id="207" creationId="{E3F27CA1-E65D-4B82-BB2F-A43CBD196D3E}"/>
          </ac:spMkLst>
        </pc:spChg>
        <pc:spChg chg="mod">
          <ac:chgData name="Timo Mühlhaus" userId="1b6b3aba618dadac" providerId="LiveId" clId="{749FD342-A5B7-472A-B46F-D0E8A78EA294}" dt="2021-07-14T12:29:45.314" v="960" actId="12789"/>
          <ac:spMkLst>
            <pc:docMk/>
            <pc:sldMk cId="505294789" sldId="704"/>
            <ac:spMk id="208" creationId="{F7D47DD4-2D2F-4E63-A7C6-AB853A02B5B6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2" creationId="{9EDDF9E8-622D-4AB3-A9CD-93F5CC1AA368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3" creationId="{366DCCEC-42D4-4F58-8BB8-0DDDDCA2D9D0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4" creationId="{C9C479BE-EAB9-4326-8E81-72F989081E34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5" creationId="{FFE521CB-706E-4A77-9DC3-16091BAD6C44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6" creationId="{C567F47E-5FD8-47C3-A3B8-42BB3BE87C8D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7" creationId="{D0570179-BA63-46E9-A348-35219FB90058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8" creationId="{2D3AD2C4-DEF1-453D-981E-7A2449DA13FE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59" creationId="{6ADB9494-1E24-4FCE-8D2E-BCB86FD2E7E0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60" creationId="{D9C0988F-8B9E-453A-9ED0-2EFBDD7BA777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62" creationId="{F2F4BED2-4162-4356-A610-0D68D9442420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63" creationId="{00DD0834-117F-456F-A113-3C79321A80FF}"/>
          </ac:spMkLst>
        </pc:spChg>
        <pc:spChg chg="mod">
          <ac:chgData name="Timo Mühlhaus" userId="1b6b3aba618dadac" providerId="LiveId" clId="{749FD342-A5B7-472A-B46F-D0E8A78EA294}" dt="2021-07-14T10:08:07.407" v="627" actId="165"/>
          <ac:spMkLst>
            <pc:docMk/>
            <pc:sldMk cId="505294789" sldId="704"/>
            <ac:spMk id="264" creationId="{864890D7-F20D-40B5-BCF1-7F5EB845BB9C}"/>
          </ac:spMkLst>
        </pc:spChg>
        <pc:spChg chg="add del mod">
          <ac:chgData name="Timo Mühlhaus" userId="1b6b3aba618dadac" providerId="LiveId" clId="{749FD342-A5B7-472A-B46F-D0E8A78EA294}" dt="2021-07-14T13:06:47.817" v="1067" actId="478"/>
          <ac:spMkLst>
            <pc:docMk/>
            <pc:sldMk cId="505294789" sldId="704"/>
            <ac:spMk id="265" creationId="{05E65B33-65FC-4CA9-A019-83A3F54FD774}"/>
          </ac:spMkLst>
        </pc:spChg>
        <pc:spChg chg="add mod">
          <ac:chgData name="Timo Mühlhaus" userId="1b6b3aba618dadac" providerId="LiveId" clId="{749FD342-A5B7-472A-B46F-D0E8A78EA294}" dt="2021-07-14T13:06:48.280" v="1068"/>
          <ac:spMkLst>
            <pc:docMk/>
            <pc:sldMk cId="505294789" sldId="704"/>
            <ac:spMk id="266" creationId="{C354CF24-CC2F-4ED0-8B43-808504D1EFB5}"/>
          </ac:spMkLst>
        </pc:spChg>
        <pc:grpChg chg="add del mod">
          <ac:chgData name="Timo Mühlhaus" userId="1b6b3aba618dadac" providerId="LiveId" clId="{749FD342-A5B7-472A-B46F-D0E8A78EA294}" dt="2021-07-14T10:08:07.407" v="627" actId="165"/>
          <ac:grpSpMkLst>
            <pc:docMk/>
            <pc:sldMk cId="505294789" sldId="704"/>
            <ac:grpSpMk id="82" creationId="{11042DB4-FCDE-4D48-BE30-7383229C00BF}"/>
          </ac:grpSpMkLst>
        </pc:grpChg>
        <pc:grpChg chg="mod topLvl">
          <ac:chgData name="Timo Mühlhaus" userId="1b6b3aba618dadac" providerId="LiveId" clId="{749FD342-A5B7-472A-B46F-D0E8A78EA294}" dt="2021-07-14T10:08:07.407" v="627" actId="165"/>
          <ac:grpSpMkLst>
            <pc:docMk/>
            <pc:sldMk cId="505294789" sldId="704"/>
            <ac:grpSpMk id="83" creationId="{A768DCBA-106A-4629-9503-564004AB4D78}"/>
          </ac:grpSpMkLst>
        </pc:grpChg>
        <pc:grpChg chg="mod topLvl">
          <ac:chgData name="Timo Mühlhaus" userId="1b6b3aba618dadac" providerId="LiveId" clId="{749FD342-A5B7-472A-B46F-D0E8A78EA294}" dt="2021-07-14T10:08:07.407" v="627" actId="165"/>
          <ac:grpSpMkLst>
            <pc:docMk/>
            <pc:sldMk cId="505294789" sldId="704"/>
            <ac:grpSpMk id="86" creationId="{363237D1-934C-4101-BFE9-677F72EADD4B}"/>
          </ac:grpSpMkLst>
        </pc:grpChg>
        <pc:grpChg chg="del mod topLvl">
          <ac:chgData name="Timo Mühlhaus" userId="1b6b3aba618dadac" providerId="LiveId" clId="{749FD342-A5B7-472A-B46F-D0E8A78EA294}" dt="2021-07-14T10:08:10.800" v="628" actId="165"/>
          <ac:grpSpMkLst>
            <pc:docMk/>
            <pc:sldMk cId="505294789" sldId="704"/>
            <ac:grpSpMk id="87" creationId="{84A15BCF-4B3C-415F-B426-3A57778C8BAB}"/>
          </ac:grpSpMkLst>
        </pc:grpChg>
        <pc:grpChg chg="mod topLvl">
          <ac:chgData name="Timo Mühlhaus" userId="1b6b3aba618dadac" providerId="LiveId" clId="{749FD342-A5B7-472A-B46F-D0E8A78EA294}" dt="2021-07-14T10:08:10.800" v="628" actId="165"/>
          <ac:grpSpMkLst>
            <pc:docMk/>
            <pc:sldMk cId="505294789" sldId="704"/>
            <ac:grpSpMk id="90" creationId="{DE2F32BA-19A2-4074-8685-10B86F6EC9BD}"/>
          </ac:grpSpMkLst>
        </pc:grpChg>
        <pc:grpChg chg="mod topLvl">
          <ac:chgData name="Timo Mühlhaus" userId="1b6b3aba618dadac" providerId="LiveId" clId="{749FD342-A5B7-472A-B46F-D0E8A78EA294}" dt="2021-07-14T10:08:10.800" v="628" actId="165"/>
          <ac:grpSpMkLst>
            <pc:docMk/>
            <pc:sldMk cId="505294789" sldId="704"/>
            <ac:grpSpMk id="91" creationId="{960C4C4C-66DE-42DF-8205-26C19E293820}"/>
          </ac:grpSpMkLst>
        </pc:grpChg>
        <pc:grpChg chg="mod topLvl">
          <ac:chgData name="Timo Mühlhaus" userId="1b6b3aba618dadac" providerId="LiveId" clId="{749FD342-A5B7-472A-B46F-D0E8A78EA294}" dt="2021-07-14T10:08:10.800" v="628" actId="165"/>
          <ac:grpSpMkLst>
            <pc:docMk/>
            <pc:sldMk cId="505294789" sldId="704"/>
            <ac:grpSpMk id="92" creationId="{E6DB2A75-60D8-42E8-8DA0-07CD3F2FCCE4}"/>
          </ac:grpSpMkLst>
        </pc:grpChg>
        <pc:grpChg chg="mod topLvl">
          <ac:chgData name="Timo Mühlhaus" userId="1b6b3aba618dadac" providerId="LiveId" clId="{749FD342-A5B7-472A-B46F-D0E8A78EA294}" dt="2021-07-14T10:08:10.800" v="628" actId="165"/>
          <ac:grpSpMkLst>
            <pc:docMk/>
            <pc:sldMk cId="505294789" sldId="704"/>
            <ac:grpSpMk id="93" creationId="{F81644E6-6BA4-4ABD-AD93-69A96FCB20E9}"/>
          </ac:grpSpMkLst>
        </pc:grpChg>
        <pc:grpChg chg="mod topLvl">
          <ac:chgData name="Timo Mühlhaus" userId="1b6b3aba618dadac" providerId="LiveId" clId="{749FD342-A5B7-472A-B46F-D0E8A78EA294}" dt="2021-07-14T10:08:10.800" v="628" actId="165"/>
          <ac:grpSpMkLst>
            <pc:docMk/>
            <pc:sldMk cId="505294789" sldId="704"/>
            <ac:grpSpMk id="94" creationId="{0100C55F-FC7A-461F-AFF9-8B28DC46E754}"/>
          </ac:grpSpMkLst>
        </pc:grpChg>
        <pc:grpChg chg="mod">
          <ac:chgData name="Timo Mühlhaus" userId="1b6b3aba618dadac" providerId="LiveId" clId="{749FD342-A5B7-472A-B46F-D0E8A78EA294}" dt="2021-07-14T10:08:07.407" v="627" actId="165"/>
          <ac:grpSpMkLst>
            <pc:docMk/>
            <pc:sldMk cId="505294789" sldId="704"/>
            <ac:grpSpMk id="115" creationId="{37737B73-3BA8-4471-A9C3-754A1D0F7688}"/>
          </ac:grpSpMkLst>
        </pc:grpChg>
        <pc:grpChg chg="mod">
          <ac:chgData name="Timo Mühlhaus" userId="1b6b3aba618dadac" providerId="LiveId" clId="{749FD342-A5B7-472A-B46F-D0E8A78EA294}" dt="2021-07-14T10:08:07.407" v="627" actId="165"/>
          <ac:grpSpMkLst>
            <pc:docMk/>
            <pc:sldMk cId="505294789" sldId="704"/>
            <ac:grpSpMk id="116" creationId="{A035D9FC-4ADE-454D-9A47-85B895FCD161}"/>
          </ac:grpSpMkLst>
        </pc:grpChg>
        <pc:grpChg chg="mod">
          <ac:chgData name="Timo Mühlhaus" userId="1b6b3aba618dadac" providerId="LiveId" clId="{749FD342-A5B7-472A-B46F-D0E8A78EA294}" dt="2021-07-14T10:08:07.407" v="627" actId="165"/>
          <ac:grpSpMkLst>
            <pc:docMk/>
            <pc:sldMk cId="505294789" sldId="704"/>
            <ac:grpSpMk id="117" creationId="{2BD5330C-22D2-40AC-B88F-1AA6D35775FC}"/>
          </ac:grpSpMkLst>
        </pc:grpChg>
        <pc:grpChg chg="mod">
          <ac:chgData name="Timo Mühlhaus" userId="1b6b3aba618dadac" providerId="LiveId" clId="{749FD342-A5B7-472A-B46F-D0E8A78EA294}" dt="2021-07-14T10:08:07.407" v="627" actId="165"/>
          <ac:grpSpMkLst>
            <pc:docMk/>
            <pc:sldMk cId="505294789" sldId="704"/>
            <ac:grpSpMk id="118" creationId="{FA241C9A-C665-45D8-97DB-CB1FAFC961DE}"/>
          </ac:grpSpMkLst>
        </pc:grpChg>
        <pc:picChg chg="del">
          <ac:chgData name="Timo Mühlhaus" userId="1b6b3aba618dadac" providerId="LiveId" clId="{749FD342-A5B7-472A-B46F-D0E8A78EA294}" dt="2021-07-14T10:06:33.794" v="579" actId="478"/>
          <ac:picMkLst>
            <pc:docMk/>
            <pc:sldMk cId="505294789" sldId="704"/>
            <ac:picMk id="3" creationId="{5ED77D0D-86B8-42DD-8B57-BFEAFE6515EF}"/>
          </ac:picMkLst>
        </pc:picChg>
        <pc:cxnChg chg="mod">
          <ac:chgData name="Timo Mühlhaus" userId="1b6b3aba618dadac" providerId="LiveId" clId="{749FD342-A5B7-472A-B46F-D0E8A78EA294}" dt="2021-07-14T10:08:22.436" v="630" actId="208"/>
          <ac:cxnSpMkLst>
            <pc:docMk/>
            <pc:sldMk cId="505294789" sldId="704"/>
            <ac:cxnSpMk id="95" creationId="{DB14B5D6-A411-4F2C-8BC3-ECD6E071E368}"/>
          </ac:cxnSpMkLst>
        </pc:cxnChg>
        <pc:cxnChg chg="mod">
          <ac:chgData name="Timo Mühlhaus" userId="1b6b3aba618dadac" providerId="LiveId" clId="{749FD342-A5B7-472A-B46F-D0E8A78EA294}" dt="2021-07-14T10:08:22.436" v="630" actId="208"/>
          <ac:cxnSpMkLst>
            <pc:docMk/>
            <pc:sldMk cId="505294789" sldId="704"/>
            <ac:cxnSpMk id="96" creationId="{BEE2D63F-3BBC-4258-8CA3-6DA0BE9CE0E1}"/>
          </ac:cxnSpMkLst>
        </pc:cxnChg>
        <pc:cxnChg chg="mod">
          <ac:chgData name="Timo Mühlhaus" userId="1b6b3aba618dadac" providerId="LiveId" clId="{749FD342-A5B7-472A-B46F-D0E8A78EA294}" dt="2021-07-14T10:08:22.436" v="630" actId="208"/>
          <ac:cxnSpMkLst>
            <pc:docMk/>
            <pc:sldMk cId="505294789" sldId="704"/>
            <ac:cxnSpMk id="97" creationId="{4D676623-5D2F-44D8-A95F-0C19C3B81C38}"/>
          </ac:cxnSpMkLst>
        </pc:cxnChg>
        <pc:cxnChg chg="mod">
          <ac:chgData name="Timo Mühlhaus" userId="1b6b3aba618dadac" providerId="LiveId" clId="{749FD342-A5B7-472A-B46F-D0E8A78EA294}" dt="2021-07-14T10:08:22.436" v="630" actId="208"/>
          <ac:cxnSpMkLst>
            <pc:docMk/>
            <pc:sldMk cId="505294789" sldId="704"/>
            <ac:cxnSpMk id="98" creationId="{1C29BAD1-7D0B-4DB0-B8AE-92A26DD11EDD}"/>
          </ac:cxnSpMkLst>
        </pc:cxnChg>
        <pc:cxnChg chg="mod">
          <ac:chgData name="Timo Mühlhaus" userId="1b6b3aba618dadac" providerId="LiveId" clId="{749FD342-A5B7-472A-B46F-D0E8A78EA294}" dt="2021-07-14T10:08:10.800" v="628" actId="165"/>
          <ac:cxnSpMkLst>
            <pc:docMk/>
            <pc:sldMk cId="505294789" sldId="704"/>
            <ac:cxnSpMk id="99" creationId="{9FC20090-F19F-4B0B-BB28-E08AE430AD77}"/>
          </ac:cxnSpMkLst>
        </pc:cxnChg>
        <pc:cxnChg chg="mod">
          <ac:chgData name="Timo Mühlhaus" userId="1b6b3aba618dadac" providerId="LiveId" clId="{749FD342-A5B7-472A-B46F-D0E8A78EA294}" dt="2021-07-14T10:08:10.800" v="628" actId="165"/>
          <ac:cxnSpMkLst>
            <pc:docMk/>
            <pc:sldMk cId="505294789" sldId="704"/>
            <ac:cxnSpMk id="100" creationId="{1923662F-B5FD-4915-9396-A78CB3624402}"/>
          </ac:cxnSpMkLst>
        </pc:cxnChg>
        <pc:cxnChg chg="mod">
          <ac:chgData name="Timo Mühlhaus" userId="1b6b3aba618dadac" providerId="LiveId" clId="{749FD342-A5B7-472A-B46F-D0E8A78EA294}" dt="2021-07-14T10:08:31.025" v="631" actId="208"/>
          <ac:cxnSpMkLst>
            <pc:docMk/>
            <pc:sldMk cId="505294789" sldId="704"/>
            <ac:cxnSpMk id="103" creationId="{27CAAF29-7272-418F-A479-67CA7CF6C6E9}"/>
          </ac:cxnSpMkLst>
        </pc:cxnChg>
        <pc:cxnChg chg="mod">
          <ac:chgData name="Timo Mühlhaus" userId="1b6b3aba618dadac" providerId="LiveId" clId="{749FD342-A5B7-472A-B46F-D0E8A78EA294}" dt="2021-07-14T10:08:31.025" v="631" actId="208"/>
          <ac:cxnSpMkLst>
            <pc:docMk/>
            <pc:sldMk cId="505294789" sldId="704"/>
            <ac:cxnSpMk id="104" creationId="{47FAD49E-4B67-4B29-AD50-A26EB865CFC4}"/>
          </ac:cxnSpMkLst>
        </pc:cxnChg>
        <pc:cxnChg chg="mod">
          <ac:chgData name="Timo Mühlhaus" userId="1b6b3aba618dadac" providerId="LiveId" clId="{749FD342-A5B7-472A-B46F-D0E8A78EA294}" dt="2021-07-14T10:08:31.025" v="631" actId="208"/>
          <ac:cxnSpMkLst>
            <pc:docMk/>
            <pc:sldMk cId="505294789" sldId="704"/>
            <ac:cxnSpMk id="105" creationId="{8902BF6B-EF47-47BA-B6CA-B39A14958C9E}"/>
          </ac:cxnSpMkLst>
        </pc:cxnChg>
        <pc:cxnChg chg="mod">
          <ac:chgData name="Timo Mühlhaus" userId="1b6b3aba618dadac" providerId="LiveId" clId="{749FD342-A5B7-472A-B46F-D0E8A78EA294}" dt="2021-07-14T10:08:31.025" v="631" actId="208"/>
          <ac:cxnSpMkLst>
            <pc:docMk/>
            <pc:sldMk cId="505294789" sldId="704"/>
            <ac:cxnSpMk id="106" creationId="{A45A1681-9CD9-464E-93C8-A2B31E9F59D4}"/>
          </ac:cxnSpMkLst>
        </pc:cxnChg>
        <pc:cxnChg chg="mod">
          <ac:chgData name="Timo Mühlhaus" userId="1b6b3aba618dadac" providerId="LiveId" clId="{749FD342-A5B7-472A-B46F-D0E8A78EA294}" dt="2021-07-14T10:08:10.800" v="628" actId="165"/>
          <ac:cxnSpMkLst>
            <pc:docMk/>
            <pc:sldMk cId="505294789" sldId="704"/>
            <ac:cxnSpMk id="107" creationId="{858DC34A-E93A-4BD6-BB12-91572B02A428}"/>
          </ac:cxnSpMkLst>
        </pc:cxnChg>
        <pc:cxnChg chg="mod">
          <ac:chgData name="Timo Mühlhaus" userId="1b6b3aba618dadac" providerId="LiveId" clId="{749FD342-A5B7-472A-B46F-D0E8A78EA294}" dt="2021-07-14T10:08:10.800" v="628" actId="165"/>
          <ac:cxnSpMkLst>
            <pc:docMk/>
            <pc:sldMk cId="505294789" sldId="704"/>
            <ac:cxnSpMk id="108" creationId="{E336A0AE-BBCF-4B80-9872-4A67C92FC6EF}"/>
          </ac:cxnSpMkLst>
        </pc:cxnChg>
        <pc:cxnChg chg="mod">
          <ac:chgData name="Timo Mühlhaus" userId="1b6b3aba618dadac" providerId="LiveId" clId="{749FD342-A5B7-472A-B46F-D0E8A78EA294}" dt="2021-07-14T10:08:10.800" v="628" actId="165"/>
          <ac:cxnSpMkLst>
            <pc:docMk/>
            <pc:sldMk cId="505294789" sldId="704"/>
            <ac:cxnSpMk id="109" creationId="{E526D843-E8D8-448C-B1EB-85F8CBBEF4E9}"/>
          </ac:cxnSpMkLst>
        </pc:cxnChg>
        <pc:cxnChg chg="mod">
          <ac:chgData name="Timo Mühlhaus" userId="1b6b3aba618dadac" providerId="LiveId" clId="{749FD342-A5B7-472A-B46F-D0E8A78EA294}" dt="2021-07-14T10:08:10.800" v="628" actId="165"/>
          <ac:cxnSpMkLst>
            <pc:docMk/>
            <pc:sldMk cId="505294789" sldId="704"/>
            <ac:cxnSpMk id="110" creationId="{E2A236CF-0638-47EB-8DCC-FB3C276D13AF}"/>
          </ac:cxnSpMkLst>
        </pc:cxnChg>
        <pc:cxnChg chg="mod">
          <ac:chgData name="Timo Mühlhaus" userId="1b6b3aba618dadac" providerId="LiveId" clId="{749FD342-A5B7-472A-B46F-D0E8A78EA294}" dt="2021-07-14T10:08:16.526" v="629" actId="208"/>
          <ac:cxnSpMkLst>
            <pc:docMk/>
            <pc:sldMk cId="505294789" sldId="704"/>
            <ac:cxnSpMk id="111" creationId="{5142652C-9B0F-4504-98A4-BB78BE1CD6AB}"/>
          </ac:cxnSpMkLst>
        </pc:cxnChg>
        <pc:cxnChg chg="mod">
          <ac:chgData name="Timo Mühlhaus" userId="1b6b3aba618dadac" providerId="LiveId" clId="{749FD342-A5B7-472A-B46F-D0E8A78EA294}" dt="2021-07-14T10:08:16.526" v="629" actId="208"/>
          <ac:cxnSpMkLst>
            <pc:docMk/>
            <pc:sldMk cId="505294789" sldId="704"/>
            <ac:cxnSpMk id="112" creationId="{0DA88C07-3F41-46A6-AEAC-33252E64463E}"/>
          </ac:cxnSpMkLst>
        </pc:cxnChg>
        <pc:cxnChg chg="mod">
          <ac:chgData name="Timo Mühlhaus" userId="1b6b3aba618dadac" providerId="LiveId" clId="{749FD342-A5B7-472A-B46F-D0E8A78EA294}" dt="2021-07-14T10:08:16.526" v="629" actId="208"/>
          <ac:cxnSpMkLst>
            <pc:docMk/>
            <pc:sldMk cId="505294789" sldId="704"/>
            <ac:cxnSpMk id="113" creationId="{7512FD39-938D-40CB-9732-5EE6306FD889}"/>
          </ac:cxnSpMkLst>
        </pc:cxnChg>
        <pc:cxnChg chg="mod">
          <ac:chgData name="Timo Mühlhaus" userId="1b6b3aba618dadac" providerId="LiveId" clId="{749FD342-A5B7-472A-B46F-D0E8A78EA294}" dt="2021-07-14T10:08:16.526" v="629" actId="208"/>
          <ac:cxnSpMkLst>
            <pc:docMk/>
            <pc:sldMk cId="505294789" sldId="704"/>
            <ac:cxnSpMk id="114" creationId="{A9E51C01-8CBA-46C3-9859-5653AC22EABC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119" creationId="{7EC7540D-C994-4DAE-BAF0-48EA15117766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120" creationId="{4048B8FE-C009-402B-95CD-CB8BEEB2854D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121" creationId="{55C44B54-F33F-483F-A651-D77E226BDD9D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122" creationId="{F4C17056-5B3B-43F9-B946-1373C1E171AC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123" creationId="{B3838EF9-0580-4400-BD62-C261C7CE2A01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197" creationId="{7C5C276D-4A8B-4D08-A55D-04AA97934A11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199" creationId="{26CDF698-FCC8-4409-8B71-F44625FFF137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00" creationId="{F9A1053D-0A68-45D6-A4E9-7BD83333A433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01" creationId="{1ED3CBF5-675C-4508-931F-A49C9196DC9E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02" creationId="{E252B02D-96D0-4561-8E2C-B1E85B7E4DEF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03" creationId="{4A9F0E76-CF8E-4CC5-B0F5-0ACDD7AD1C90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04" creationId="{44F00288-ABEA-49BE-A390-1C21F0D6AE76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06" creationId="{98A69B04-78B1-4FF8-93E0-3A685765B628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09" creationId="{A0062A46-14DC-4CD8-B637-4E7DF992323F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0" creationId="{9C0FD7A9-09F5-41EA-957F-4F273F58EEED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1" creationId="{FDF121B2-0B6A-4C1F-9C49-3F3EEB0263DF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2" creationId="{C20A5152-7BAF-45B6-A680-EED3C9945AA4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3" creationId="{41CFABA1-EBB4-4C41-A709-B1D1D2195C32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4" creationId="{BEBA40AA-C1F2-4A35-B7A5-09F17BD4BE3D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5" creationId="{C7458B23-CAE2-4CA3-8F3D-1455FF815502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6" creationId="{DACAB60B-D607-4D90-A995-89D38BB8DB70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7" creationId="{1B1D02FF-430F-4252-B599-36BF0B8F2AA4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8" creationId="{0B8FCEAB-DC64-4916-96FC-4118C4F7331C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19" creationId="{983E79BC-B9B0-4818-BF25-02376CCC3A16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0" creationId="{7F610723-A894-409C-9ADC-119EC408D553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1" creationId="{D779086F-198D-4A00-848D-FFF150444947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2" creationId="{8463A3D0-5537-4B70-AC6B-22D16BC9DC10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3" creationId="{77CA75C2-710A-4F41-91C8-78F7908275F9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4" creationId="{8E6D994F-F82F-4771-B705-6FE83CFE2E07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5" creationId="{4DFC7E99-3678-4EE4-B622-1C439ED4F124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6" creationId="{4B50ADA5-B0BB-4D9E-BBF2-B5142DA793BF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7" creationId="{B7F27F8D-6F13-4FC8-B629-9EE322D920E6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8" creationId="{6458E1E2-13D7-4E47-B97E-1F3A892BDDD8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29" creationId="{4FC64BF1-ED07-4E3C-9905-FB04026D28E8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0" creationId="{A3B9080E-43F3-4194-9F5F-8869AF251E06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1" creationId="{AEC187BC-AA77-4D66-AE8E-C689CA0BEC53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2" creationId="{BE3D1EB9-28F5-4ECE-9859-5D0F29A225F0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3" creationId="{32CEE467-64F2-4BA3-A70D-DB3AF3A51C2A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4" creationId="{459EFAB5-3F73-4522-816D-237C851ABD42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5" creationId="{ADAD651F-4416-46FD-9855-57988E3CBB2B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6" creationId="{3B48D3B8-E507-4BD8-A632-8F838DF0F10E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7" creationId="{CCB7E580-E544-4D34-B1D4-E211ED017B39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8" creationId="{2E3F490C-9795-4EBC-957B-C15DA13D13B6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39" creationId="{6FD8D256-577C-47EE-8D49-306C64325FB0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0" creationId="{70629A44-2656-40AB-ADE0-A2D0B3004DB8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1" creationId="{128979DE-2172-495F-B8DC-3D3E9031F23F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2" creationId="{20C93E4E-F873-4BB4-A05D-3BF8D41CA1E3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3" creationId="{DED60734-A9B2-4B5A-AF6D-37897204C3AD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4" creationId="{7985A6FD-6615-4EBE-AB0C-E84FA064F385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5" creationId="{886355D5-40A3-4ECF-BC99-32A2A0F92840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6" creationId="{35608AB1-7C32-4BBB-8F4B-E93FF088C1C8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7" creationId="{A2F1E05B-271C-4C0E-B817-7876E3366857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8" creationId="{17B16959-1E8E-452C-A7CD-7ACCC408E58D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49" creationId="{84267AA7-08D2-4F69-B577-4A6D714F80AE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50" creationId="{D92A31AF-4660-4504-A8A0-DA8D0E780748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51" creationId="{D3222872-7C22-44BD-BE03-1CADE0BAF279}"/>
          </ac:cxnSpMkLst>
        </pc:cxnChg>
        <pc:cxnChg chg="mod">
          <ac:chgData name="Timo Mühlhaus" userId="1b6b3aba618dadac" providerId="LiveId" clId="{749FD342-A5B7-472A-B46F-D0E8A78EA294}" dt="2021-07-14T10:08:07.407" v="627" actId="165"/>
          <ac:cxnSpMkLst>
            <pc:docMk/>
            <pc:sldMk cId="505294789" sldId="704"/>
            <ac:cxnSpMk id="261" creationId="{4AD66761-F033-484E-B1E5-4A29470C134F}"/>
          </ac:cxnSpMkLst>
        </pc:cxnChg>
      </pc:sldChg>
      <pc:sldChg chg="addSp delSp modSp add mod ord">
        <pc:chgData name="Timo Mühlhaus" userId="1b6b3aba618dadac" providerId="LiveId" clId="{749FD342-A5B7-472A-B46F-D0E8A78EA294}" dt="2021-07-14T13:06:41.861" v="1066"/>
        <pc:sldMkLst>
          <pc:docMk/>
          <pc:sldMk cId="3704488768" sldId="705"/>
        </pc:sldMkLst>
        <pc:spChg chg="mod">
          <ac:chgData name="Timo Mühlhaus" userId="1b6b3aba618dadac" providerId="LiveId" clId="{749FD342-A5B7-472A-B46F-D0E8A78EA294}" dt="2021-07-14T11:39:55.461" v="821" actId="20577"/>
          <ac:spMkLst>
            <pc:docMk/>
            <pc:sldMk cId="3704488768" sldId="705"/>
            <ac:spMk id="2" creationId="{62D7AF8B-4230-493F-952C-FE9B305CF011}"/>
          </ac:spMkLst>
        </pc:spChg>
        <pc:spChg chg="add mod">
          <ac:chgData name="Timo Mühlhaus" userId="1b6b3aba618dadac" providerId="LiveId" clId="{749FD342-A5B7-472A-B46F-D0E8A78EA294}" dt="2021-07-14T12:37:09.602" v="1006" actId="206"/>
          <ac:spMkLst>
            <pc:docMk/>
            <pc:sldMk cId="3704488768" sldId="705"/>
            <ac:spMk id="5" creationId="{AEBD336C-0436-4F3E-8256-DD670A68AC85}"/>
          </ac:spMkLst>
        </pc:spChg>
        <pc:spChg chg="add mod">
          <ac:chgData name="Timo Mühlhaus" userId="1b6b3aba618dadac" providerId="LiveId" clId="{749FD342-A5B7-472A-B46F-D0E8A78EA294}" dt="2021-07-14T12:34:04.038" v="994" actId="164"/>
          <ac:spMkLst>
            <pc:docMk/>
            <pc:sldMk cId="3704488768" sldId="705"/>
            <ac:spMk id="82" creationId="{FD99C927-E06E-4A7F-B963-5DC1A30CF7FC}"/>
          </ac:spMkLst>
        </pc:spChg>
        <pc:spChg chg="add mod">
          <ac:chgData name="Timo Mühlhaus" userId="1b6b3aba618dadac" providerId="LiveId" clId="{749FD342-A5B7-472A-B46F-D0E8A78EA294}" dt="2021-07-14T12:36:26.883" v="997" actId="13822"/>
          <ac:spMkLst>
            <pc:docMk/>
            <pc:sldMk cId="3704488768" sldId="705"/>
            <ac:spMk id="83" creationId="{1976DD71-B1EE-4E14-9CB0-8BFA9FD57676}"/>
          </ac:spMkLst>
        </pc:spChg>
        <pc:spChg chg="add del mod">
          <ac:chgData name="Timo Mühlhaus" userId="1b6b3aba618dadac" providerId="LiveId" clId="{749FD342-A5B7-472A-B46F-D0E8A78EA294}" dt="2021-07-14T13:06:41.533" v="1065" actId="478"/>
          <ac:spMkLst>
            <pc:docMk/>
            <pc:sldMk cId="3704488768" sldId="705"/>
            <ac:spMk id="86" creationId="{698D4E5D-904E-46EF-ABC2-EF6192C02179}"/>
          </ac:spMkLst>
        </pc:spChg>
        <pc:spChg chg="add mod">
          <ac:chgData name="Timo Mühlhaus" userId="1b6b3aba618dadac" providerId="LiveId" clId="{749FD342-A5B7-472A-B46F-D0E8A78EA294}" dt="2021-07-14T13:06:41.861" v="1066"/>
          <ac:spMkLst>
            <pc:docMk/>
            <pc:sldMk cId="3704488768" sldId="705"/>
            <ac:spMk id="87" creationId="{330DAE2A-2C60-4155-AF43-1B505AD4EDAD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45" creationId="{06AEB75D-9D76-474B-82DD-AF10E8A774A3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46" creationId="{BDD27BFE-7DD2-462B-88A8-DED2F6364395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47" creationId="{58B63F41-99DF-4BC8-918B-68454D364714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48" creationId="{D9A07EA5-FC71-4D87-A045-048AC27A3DFC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49" creationId="{E843B482-5F43-4B45-A10A-0E8CFBF131C2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50" creationId="{199836AA-8A0B-4BB5-99FD-7EA13F7138D3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51" creationId="{3B42850D-74AB-4B4E-978F-3FEF389AE1EE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52" creationId="{98404EDE-D608-4D2B-92B5-E3797CB454B8}"/>
          </ac:spMkLst>
        </pc:spChg>
        <pc:spChg chg="mod">
          <ac:chgData name="Timo Mühlhaus" userId="1b6b3aba618dadac" providerId="LiveId" clId="{749FD342-A5B7-472A-B46F-D0E8A78EA294}" dt="2021-07-14T10:08:52.802" v="635" actId="13822"/>
          <ac:spMkLst>
            <pc:docMk/>
            <pc:sldMk cId="3704488768" sldId="705"/>
            <ac:spMk id="153" creationId="{CDAAB070-8BCD-4D3B-8685-79E15FF589AD}"/>
          </ac:spMkLst>
        </pc:spChg>
        <pc:spChg chg="mod">
          <ac:chgData name="Timo Mühlhaus" userId="1b6b3aba618dadac" providerId="LiveId" clId="{749FD342-A5B7-472A-B46F-D0E8A78EA294}" dt="2021-07-14T12:29:36.865" v="959" actId="12789"/>
          <ac:spMkLst>
            <pc:docMk/>
            <pc:sldMk cId="3704488768" sldId="705"/>
            <ac:spMk id="195" creationId="{00EC7422-891A-4824-9ACB-58C6742DFD7E}"/>
          </ac:spMkLst>
        </pc:spChg>
        <pc:spChg chg="mod">
          <ac:chgData name="Timo Mühlhaus" userId="1b6b3aba618dadac" providerId="LiveId" clId="{749FD342-A5B7-472A-B46F-D0E8A78EA294}" dt="2021-07-14T12:29:36.865" v="959" actId="12789"/>
          <ac:spMkLst>
            <pc:docMk/>
            <pc:sldMk cId="3704488768" sldId="705"/>
            <ac:spMk id="207" creationId="{E3F27CA1-E65D-4B82-BB2F-A43CBD196D3E}"/>
          </ac:spMkLst>
        </pc:spChg>
        <pc:spChg chg="mod">
          <ac:chgData name="Timo Mühlhaus" userId="1b6b3aba618dadac" providerId="LiveId" clId="{749FD342-A5B7-472A-B46F-D0E8A78EA294}" dt="2021-07-14T12:34:00.338" v="993" actId="1076"/>
          <ac:spMkLst>
            <pc:docMk/>
            <pc:sldMk cId="3704488768" sldId="705"/>
            <ac:spMk id="208" creationId="{F7D47DD4-2D2F-4E63-A7C6-AB853A02B5B6}"/>
          </ac:spMkLst>
        </pc:spChg>
        <pc:grpChg chg="add mod">
          <ac:chgData name="Timo Mühlhaus" userId="1b6b3aba618dadac" providerId="LiveId" clId="{749FD342-A5B7-472A-B46F-D0E8A78EA294}" dt="2021-07-14T12:34:07.733" v="996" actId="1076"/>
          <ac:grpSpMkLst>
            <pc:docMk/>
            <pc:sldMk cId="3704488768" sldId="705"/>
            <ac:grpSpMk id="4" creationId="{F5A42006-4293-4A44-A34C-E47D337D382C}"/>
          </ac:grpSpMkLst>
        </pc:grpChg>
        <pc:picChg chg="del">
          <ac:chgData name="Timo Mühlhaus" userId="1b6b3aba618dadac" providerId="LiveId" clId="{749FD342-A5B7-472A-B46F-D0E8A78EA294}" dt="2021-07-14T12:32:54.290" v="961" actId="478"/>
          <ac:picMkLst>
            <pc:docMk/>
            <pc:sldMk cId="3704488768" sldId="705"/>
            <ac:picMk id="3" creationId="{5ED77D0D-86B8-42DD-8B57-BFEAFE6515EF}"/>
          </ac:picMkLst>
        </pc:picChg>
      </pc:sldChg>
      <pc:sldChg chg="addSp delSp modSp new mod">
        <pc:chgData name="Timo Mühlhaus" userId="1b6b3aba618dadac" providerId="LiveId" clId="{749FD342-A5B7-472A-B46F-D0E8A78EA294}" dt="2021-07-15T09:28:25.191" v="2554" actId="20577"/>
        <pc:sldMkLst>
          <pc:docMk/>
          <pc:sldMk cId="2684420417" sldId="706"/>
        </pc:sldMkLst>
        <pc:spChg chg="del">
          <ac:chgData name="Timo Mühlhaus" userId="1b6b3aba618dadac" providerId="LiveId" clId="{749FD342-A5B7-472A-B46F-D0E8A78EA294}" dt="2021-07-14T11:31:09.389" v="764" actId="478"/>
          <ac:spMkLst>
            <pc:docMk/>
            <pc:sldMk cId="2684420417" sldId="706"/>
            <ac:spMk id="2" creationId="{4B4E8675-8B97-4544-A1F6-F6735548FD21}"/>
          </ac:spMkLst>
        </pc:spChg>
        <pc:spChg chg="add mod">
          <ac:chgData name="Timo Mühlhaus" userId="1b6b3aba618dadac" providerId="LiveId" clId="{749FD342-A5B7-472A-B46F-D0E8A78EA294}" dt="2021-07-15T08:13:55.777" v="1549" actId="164"/>
          <ac:spMkLst>
            <pc:docMk/>
            <pc:sldMk cId="2684420417" sldId="706"/>
            <ac:spMk id="2" creationId="{8D77A3A2-9A4D-4603-B6F5-05EE8EC66A7C}"/>
          </ac:spMkLst>
        </pc:spChg>
        <pc:spChg chg="add mod">
          <ac:chgData name="Timo Mühlhaus" userId="1b6b3aba618dadac" providerId="LiveId" clId="{749FD342-A5B7-472A-B46F-D0E8A78EA294}" dt="2021-07-15T08:13:33.932" v="1540" actId="164"/>
          <ac:spMkLst>
            <pc:docMk/>
            <pc:sldMk cId="2684420417" sldId="706"/>
            <ac:spMk id="3" creationId="{62F687C0-5F90-42A0-941C-F377FCA6E694}"/>
          </ac:spMkLst>
        </pc:spChg>
        <pc:spChg chg="del">
          <ac:chgData name="Timo Mühlhaus" userId="1b6b3aba618dadac" providerId="LiveId" clId="{749FD342-A5B7-472A-B46F-D0E8A78EA294}" dt="2021-07-14T11:31:09.389" v="764" actId="478"/>
          <ac:spMkLst>
            <pc:docMk/>
            <pc:sldMk cId="2684420417" sldId="706"/>
            <ac:spMk id="3" creationId="{941B9BCC-1D90-4AC9-9E45-343F8BD51967}"/>
          </ac:spMkLst>
        </pc:spChg>
        <pc:spChg chg="add del">
          <ac:chgData name="Timo Mühlhaus" userId="1b6b3aba618dadac" providerId="LiveId" clId="{749FD342-A5B7-472A-B46F-D0E8A78EA294}" dt="2021-07-15T08:09:51.303" v="1488" actId="478"/>
          <ac:spMkLst>
            <pc:docMk/>
            <pc:sldMk cId="2684420417" sldId="706"/>
            <ac:spMk id="4" creationId="{0176C781-C810-445F-921C-AEF19ED8E98B}"/>
          </ac:spMkLst>
        </pc:spChg>
        <pc:spChg chg="add mod">
          <ac:chgData name="Timo Mühlhaus" userId="1b6b3aba618dadac" providerId="LiveId" clId="{749FD342-A5B7-472A-B46F-D0E8A78EA294}" dt="2021-07-15T08:14:06.580" v="1552" actId="164"/>
          <ac:spMkLst>
            <pc:docMk/>
            <pc:sldMk cId="2684420417" sldId="706"/>
            <ac:spMk id="6" creationId="{48F43920-EDDD-4B04-B7D0-8E3F3A4485F4}"/>
          </ac:spMkLst>
        </pc:spChg>
        <pc:spChg chg="add mod">
          <ac:chgData name="Timo Mühlhaus" userId="1b6b3aba618dadac" providerId="LiveId" clId="{749FD342-A5B7-472A-B46F-D0E8A78EA294}" dt="2021-07-14T13:12:10.411" v="1172" actId="20577"/>
          <ac:spMkLst>
            <pc:docMk/>
            <pc:sldMk cId="2684420417" sldId="706"/>
            <ac:spMk id="8" creationId="{12D3274E-84D5-4E60-8434-55F1AB71DE8E}"/>
          </ac:spMkLst>
        </pc:spChg>
        <pc:spChg chg="add mod">
          <ac:chgData name="Timo Mühlhaus" userId="1b6b3aba618dadac" providerId="LiveId" clId="{749FD342-A5B7-472A-B46F-D0E8A78EA294}" dt="2021-07-14T13:11:26.153" v="1153" actId="14100"/>
          <ac:spMkLst>
            <pc:docMk/>
            <pc:sldMk cId="2684420417" sldId="706"/>
            <ac:spMk id="9" creationId="{7A70842D-C99D-4158-8F39-411089A3539B}"/>
          </ac:spMkLst>
        </pc:spChg>
        <pc:spChg chg="add mod">
          <ac:chgData name="Timo Mühlhaus" userId="1b6b3aba618dadac" providerId="LiveId" clId="{749FD342-A5B7-472A-B46F-D0E8A78EA294}" dt="2021-07-15T08:14:06.580" v="1552" actId="164"/>
          <ac:spMkLst>
            <pc:docMk/>
            <pc:sldMk cId="2684420417" sldId="706"/>
            <ac:spMk id="10" creationId="{2610250B-A9ED-4D33-9334-C1F8BED0DA80}"/>
          </ac:spMkLst>
        </pc:spChg>
        <pc:spChg chg="add mod topLvl">
          <ac:chgData name="Timo Mühlhaus" userId="1b6b3aba618dadac" providerId="LiveId" clId="{749FD342-A5B7-472A-B46F-D0E8A78EA294}" dt="2021-07-15T08:16:04.302" v="1576" actId="164"/>
          <ac:spMkLst>
            <pc:docMk/>
            <pc:sldMk cId="2684420417" sldId="706"/>
            <ac:spMk id="11" creationId="{EB493520-7883-4FC7-B792-053BB278F8F5}"/>
          </ac:spMkLst>
        </pc:spChg>
        <pc:spChg chg="add mod ord topLvl">
          <ac:chgData name="Timo Mühlhaus" userId="1b6b3aba618dadac" providerId="LiveId" clId="{749FD342-A5B7-472A-B46F-D0E8A78EA294}" dt="2021-07-15T08:16:04.302" v="1576" actId="164"/>
          <ac:spMkLst>
            <pc:docMk/>
            <pc:sldMk cId="2684420417" sldId="706"/>
            <ac:spMk id="12" creationId="{A7FC2EFE-5C36-4F3A-B8AB-DD3B81F1E34B}"/>
          </ac:spMkLst>
        </pc:spChg>
        <pc:spChg chg="add mod ord topLvl">
          <ac:chgData name="Timo Mühlhaus" userId="1b6b3aba618dadac" providerId="LiveId" clId="{749FD342-A5B7-472A-B46F-D0E8A78EA294}" dt="2021-07-15T08:16:04.302" v="1576" actId="164"/>
          <ac:spMkLst>
            <pc:docMk/>
            <pc:sldMk cId="2684420417" sldId="706"/>
            <ac:spMk id="13" creationId="{D513E747-9F27-4137-BBA9-FA5C3E773266}"/>
          </ac:spMkLst>
        </pc:spChg>
        <pc:spChg chg="add mod">
          <ac:chgData name="Timo Mühlhaus" userId="1b6b3aba618dadac" providerId="LiveId" clId="{749FD342-A5B7-472A-B46F-D0E8A78EA294}" dt="2021-07-15T08:13:33.932" v="1540" actId="164"/>
          <ac:spMkLst>
            <pc:docMk/>
            <pc:sldMk cId="2684420417" sldId="706"/>
            <ac:spMk id="14" creationId="{30F9B3F9-E7AD-4736-B038-2392AADC2A4B}"/>
          </ac:spMkLst>
        </pc:spChg>
        <pc:spChg chg="add mod topLvl">
          <ac:chgData name="Timo Mühlhaus" userId="1b6b3aba618dadac" providerId="LiveId" clId="{749FD342-A5B7-472A-B46F-D0E8A78EA294}" dt="2021-07-15T08:16:04.302" v="1576" actId="164"/>
          <ac:spMkLst>
            <pc:docMk/>
            <pc:sldMk cId="2684420417" sldId="706"/>
            <ac:spMk id="15" creationId="{971A40E2-FBBB-4318-8F06-75EE4CF26AC6}"/>
          </ac:spMkLst>
        </pc:spChg>
        <pc:spChg chg="add mod">
          <ac:chgData name="Timo Mühlhaus" userId="1b6b3aba618dadac" providerId="LiveId" clId="{749FD342-A5B7-472A-B46F-D0E8A78EA294}" dt="2021-07-15T08:14:52.987" v="1558" actId="1076"/>
          <ac:spMkLst>
            <pc:docMk/>
            <pc:sldMk cId="2684420417" sldId="706"/>
            <ac:spMk id="17" creationId="{4E9C349E-11CF-4E0F-9F88-A4051875F124}"/>
          </ac:spMkLst>
        </pc:spChg>
        <pc:spChg chg="mod">
          <ac:chgData name="Timo Mühlhaus" userId="1b6b3aba618dadac" providerId="LiveId" clId="{749FD342-A5B7-472A-B46F-D0E8A78EA294}" dt="2021-07-15T08:14:56.836" v="1561"/>
          <ac:spMkLst>
            <pc:docMk/>
            <pc:sldMk cId="2684420417" sldId="706"/>
            <ac:spMk id="21" creationId="{64889E7F-6798-4D8F-8F9F-AEB2709F4632}"/>
          </ac:spMkLst>
        </pc:spChg>
        <pc:spChg chg="mod">
          <ac:chgData name="Timo Mühlhaus" userId="1b6b3aba618dadac" providerId="LiveId" clId="{749FD342-A5B7-472A-B46F-D0E8A78EA294}" dt="2021-07-15T08:14:56.836" v="1561"/>
          <ac:spMkLst>
            <pc:docMk/>
            <pc:sldMk cId="2684420417" sldId="706"/>
            <ac:spMk id="22" creationId="{0EC3DD36-26F9-46D5-9F0C-89CC2C31BC3C}"/>
          </ac:spMkLst>
        </pc:spChg>
        <pc:spChg chg="mod">
          <ac:chgData name="Timo Mühlhaus" userId="1b6b3aba618dadac" providerId="LiveId" clId="{749FD342-A5B7-472A-B46F-D0E8A78EA294}" dt="2021-07-15T08:15:00.763" v="1563"/>
          <ac:spMkLst>
            <pc:docMk/>
            <pc:sldMk cId="2684420417" sldId="706"/>
            <ac:spMk id="24" creationId="{BBCF69DE-0E9B-412D-B809-1629A1281013}"/>
          </ac:spMkLst>
        </pc:spChg>
        <pc:spChg chg="mod">
          <ac:chgData name="Timo Mühlhaus" userId="1b6b3aba618dadac" providerId="LiveId" clId="{749FD342-A5B7-472A-B46F-D0E8A78EA294}" dt="2021-07-15T08:15:00.763" v="1563"/>
          <ac:spMkLst>
            <pc:docMk/>
            <pc:sldMk cId="2684420417" sldId="706"/>
            <ac:spMk id="25" creationId="{705312B7-F846-42B9-AA41-B1E56DB73756}"/>
          </ac:spMkLst>
        </pc:spChg>
        <pc:spChg chg="add del mod">
          <ac:chgData name="Timo Mühlhaus" userId="1b6b3aba618dadac" providerId="LiveId" clId="{749FD342-A5B7-472A-B46F-D0E8A78EA294}" dt="2021-07-15T08:15:30.689" v="1566" actId="478"/>
          <ac:spMkLst>
            <pc:docMk/>
            <pc:sldMk cId="2684420417" sldId="706"/>
            <ac:spMk id="26" creationId="{0A2979C8-0A6A-4610-96DB-6D653DEB4BCB}"/>
          </ac:spMkLst>
        </pc:spChg>
        <pc:spChg chg="add del mod">
          <ac:chgData name="Timo Mühlhaus" userId="1b6b3aba618dadac" providerId="LiveId" clId="{749FD342-A5B7-472A-B46F-D0E8A78EA294}" dt="2021-07-15T08:15:30.689" v="1566" actId="478"/>
          <ac:spMkLst>
            <pc:docMk/>
            <pc:sldMk cId="2684420417" sldId="706"/>
            <ac:spMk id="27" creationId="{BBF6295C-520B-4DFF-A4E8-555286F85324}"/>
          </ac:spMkLst>
        </pc:spChg>
        <pc:spChg chg="mod">
          <ac:chgData name="Timo Mühlhaus" userId="1b6b3aba618dadac" providerId="LiveId" clId="{749FD342-A5B7-472A-B46F-D0E8A78EA294}" dt="2021-07-15T08:17:08.330" v="1579"/>
          <ac:spMkLst>
            <pc:docMk/>
            <pc:sldMk cId="2684420417" sldId="706"/>
            <ac:spMk id="31" creationId="{9CFE41DC-9231-46BA-B03E-49C8E5FAF3E8}"/>
          </ac:spMkLst>
        </pc:spChg>
        <pc:spChg chg="mod">
          <ac:chgData name="Timo Mühlhaus" userId="1b6b3aba618dadac" providerId="LiveId" clId="{749FD342-A5B7-472A-B46F-D0E8A78EA294}" dt="2021-07-15T08:17:08.330" v="1579"/>
          <ac:spMkLst>
            <pc:docMk/>
            <pc:sldMk cId="2684420417" sldId="706"/>
            <ac:spMk id="32" creationId="{62E7D3E1-BD1C-4369-9C2A-00B774BF5A27}"/>
          </ac:spMkLst>
        </pc:spChg>
        <pc:spChg chg="mod">
          <ac:chgData name="Timo Mühlhaus" userId="1b6b3aba618dadac" providerId="LiveId" clId="{749FD342-A5B7-472A-B46F-D0E8A78EA294}" dt="2021-07-15T08:17:08.330" v="1579"/>
          <ac:spMkLst>
            <pc:docMk/>
            <pc:sldMk cId="2684420417" sldId="706"/>
            <ac:spMk id="33" creationId="{CED7A6D6-9B93-48C6-B96B-9CD57157FE00}"/>
          </ac:spMkLst>
        </pc:spChg>
        <pc:spChg chg="mod">
          <ac:chgData name="Timo Mühlhaus" userId="1b6b3aba618dadac" providerId="LiveId" clId="{749FD342-A5B7-472A-B46F-D0E8A78EA294}" dt="2021-07-15T08:21:59.771" v="1605" actId="1076"/>
          <ac:spMkLst>
            <pc:docMk/>
            <pc:sldMk cId="2684420417" sldId="706"/>
            <ac:spMk id="34" creationId="{190CCA04-4973-4298-BBA6-3CE4F5EEC0C8}"/>
          </ac:spMkLst>
        </pc:spChg>
        <pc:spChg chg="add mod">
          <ac:chgData name="Timo Mühlhaus" userId="1b6b3aba618dadac" providerId="LiveId" clId="{749FD342-A5B7-472A-B46F-D0E8A78EA294}" dt="2021-07-15T08:24:41.170" v="1628" actId="164"/>
          <ac:spMkLst>
            <pc:docMk/>
            <pc:sldMk cId="2684420417" sldId="706"/>
            <ac:spMk id="35" creationId="{9AEE0D2A-040C-414F-A6A2-36216C95117B}"/>
          </ac:spMkLst>
        </pc:spChg>
        <pc:spChg chg="add mod ord">
          <ac:chgData name="Timo Mühlhaus" userId="1b6b3aba618dadac" providerId="LiveId" clId="{749FD342-A5B7-472A-B46F-D0E8A78EA294}" dt="2021-07-15T08:24:41.170" v="1628" actId="164"/>
          <ac:spMkLst>
            <pc:docMk/>
            <pc:sldMk cId="2684420417" sldId="706"/>
            <ac:spMk id="36" creationId="{16E1EEF1-CAB2-459A-88BB-8F21B3D59563}"/>
          </ac:spMkLst>
        </pc:spChg>
        <pc:spChg chg="add mod">
          <ac:chgData name="Timo Mühlhaus" userId="1b6b3aba618dadac" providerId="LiveId" clId="{749FD342-A5B7-472A-B46F-D0E8A78EA294}" dt="2021-07-15T08:24:41.170" v="1628" actId="164"/>
          <ac:spMkLst>
            <pc:docMk/>
            <pc:sldMk cId="2684420417" sldId="706"/>
            <ac:spMk id="37" creationId="{3B0A971B-DCE4-4EAD-8FD6-B5A105C6BBDF}"/>
          </ac:spMkLst>
        </pc:spChg>
        <pc:spChg chg="add mod ord">
          <ac:chgData name="Timo Mühlhaus" userId="1b6b3aba618dadac" providerId="LiveId" clId="{749FD342-A5B7-472A-B46F-D0E8A78EA294}" dt="2021-07-15T08:24:47.101" v="1629" actId="13822"/>
          <ac:spMkLst>
            <pc:docMk/>
            <pc:sldMk cId="2684420417" sldId="706"/>
            <ac:spMk id="38" creationId="{79050FB5-711E-48A4-A3F8-27F5D84F82BC}"/>
          </ac:spMkLst>
        </pc:spChg>
        <pc:spChg chg="add del">
          <ac:chgData name="Timo Mühlhaus" userId="1b6b3aba618dadac" providerId="LiveId" clId="{749FD342-A5B7-472A-B46F-D0E8A78EA294}" dt="2021-07-15T08:24:05.252" v="1626" actId="478"/>
          <ac:spMkLst>
            <pc:docMk/>
            <pc:sldMk cId="2684420417" sldId="706"/>
            <ac:spMk id="39" creationId="{1DAEC3F0-B58A-4435-A991-37463E92DBE8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42" creationId="{D06128CA-06C1-40AC-9461-D368C869EE3B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43" creationId="{F91117CB-652E-4F04-A493-8AEC840FFD5E}"/>
          </ac:spMkLst>
        </pc:spChg>
        <pc:spChg chg="add del">
          <ac:chgData name="Timo Mühlhaus" userId="1b6b3aba618dadac" providerId="LiveId" clId="{749FD342-A5B7-472A-B46F-D0E8A78EA294}" dt="2021-07-15T08:26:06.570" v="1640" actId="478"/>
          <ac:spMkLst>
            <pc:docMk/>
            <pc:sldMk cId="2684420417" sldId="706"/>
            <ac:spMk id="44" creationId="{C1810960-88B8-4EDC-AB1E-B2D7EB4B2E94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45" creationId="{D4A4F445-02E7-4B88-838C-35CEDD8A0313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46" creationId="{5910C56B-FA61-438E-B163-699A3559847A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47" creationId="{3E117FB0-C927-4185-8478-315818910CA1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48" creationId="{993910D3-9BF2-4EF6-A2EF-1FA7682F3E92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49" creationId="{13872464-BE43-4CE4-9BE8-F8E8715079BE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50" creationId="{2F5E507F-057B-43F5-AF0A-B9A26D69087D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51" creationId="{ED3B444D-7815-454B-94A7-7F8AD49D26BB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52" creationId="{B719068E-AE43-42EA-BC53-F533C4A36F40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53" creationId="{36D5B34E-2D28-45B6-A3B2-9F9A5020371F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54" creationId="{E9F56A20-9A58-409C-9995-1FE0CBF8F1BE}"/>
          </ac:spMkLst>
        </pc:spChg>
        <pc:spChg chg="add del mod">
          <ac:chgData name="Timo Mühlhaus" userId="1b6b3aba618dadac" providerId="LiveId" clId="{749FD342-A5B7-472A-B46F-D0E8A78EA294}" dt="2021-07-15T08:29:33.162" v="1682" actId="478"/>
          <ac:spMkLst>
            <pc:docMk/>
            <pc:sldMk cId="2684420417" sldId="706"/>
            <ac:spMk id="55" creationId="{EAC106A4-8504-43B5-A102-D02B89EFD51B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63" creationId="{2263DE11-9110-4AB6-8165-537EA1601394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64" creationId="{DCF54176-7BE1-4FF6-817A-B595480C7218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65" creationId="{E09762A9-8C94-493E-ABD8-14A9D09DF727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66" creationId="{7F3EF427-3C14-4063-881C-BA7AA0E9A92C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67" creationId="{FC7DA034-216F-4A29-89D4-7A763B9E876B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68" creationId="{833EDD8C-9B1D-4746-A645-24F3D8535D23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69" creationId="{3F24D870-ECFF-4F74-ACF5-216E7C729792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70" creationId="{33FE3FBB-4BEE-4BF7-99AC-0CB07321A185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71" creationId="{242EC50F-8ED5-468C-8FC9-D43FC5D48988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72" creationId="{E401D617-01B7-4257-85CB-38785592D07F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73" creationId="{DC90C0C6-B203-49D1-8D21-3F2B068E5D7F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74" creationId="{ED9C54FF-DC8E-45D3-99E7-B2FBF9BF90C9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75" creationId="{23476ADE-3FF2-4E1A-8359-BF76B991295E}"/>
          </ac:spMkLst>
        </pc:spChg>
        <pc:spChg chg="mod">
          <ac:chgData name="Timo Mühlhaus" userId="1b6b3aba618dadac" providerId="LiveId" clId="{749FD342-A5B7-472A-B46F-D0E8A78EA294}" dt="2021-07-15T08:29:40.915" v="1683"/>
          <ac:spMkLst>
            <pc:docMk/>
            <pc:sldMk cId="2684420417" sldId="706"/>
            <ac:spMk id="76" creationId="{ADEDDE8F-AECE-4A46-B982-FC1D2CFC6611}"/>
          </ac:spMkLst>
        </pc:spChg>
        <pc:spChg chg="mod ord topLvl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78" creationId="{AC746F1D-3BC7-49DA-9316-BF9EFBF1CAA4}"/>
          </ac:spMkLst>
        </pc:spChg>
        <pc:spChg chg="mod topLvl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79" creationId="{6533E22E-F1CF-404F-B6F2-7EC7D0FC073A}"/>
          </ac:spMkLst>
        </pc:spChg>
        <pc:spChg chg="mod topLvl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80" creationId="{B76C6BA0-E386-4351-B993-CD192DF63D0F}"/>
          </ac:spMkLst>
        </pc:spChg>
        <pc:spChg chg="mod topLvl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82" creationId="{836F1531-42DC-4EA0-A9F0-C69C097BC783}"/>
          </ac:spMkLst>
        </pc:spChg>
        <pc:spChg chg="mod">
          <ac:chgData name="Timo Mühlhaus" userId="1b6b3aba618dadac" providerId="LiveId" clId="{749FD342-A5B7-472A-B46F-D0E8A78EA294}" dt="2021-07-15T08:38:20.116" v="1815" actId="165"/>
          <ac:spMkLst>
            <pc:docMk/>
            <pc:sldMk cId="2684420417" sldId="706"/>
            <ac:spMk id="83" creationId="{4E821353-C5FE-4263-BDBE-F0339844CC1E}"/>
          </ac:spMkLst>
        </pc:spChg>
        <pc:spChg chg="mod">
          <ac:chgData name="Timo Mühlhaus" userId="1b6b3aba618dadac" providerId="LiveId" clId="{749FD342-A5B7-472A-B46F-D0E8A78EA294}" dt="2021-07-15T08:38:20.116" v="1815" actId="165"/>
          <ac:spMkLst>
            <pc:docMk/>
            <pc:sldMk cId="2684420417" sldId="706"/>
            <ac:spMk id="84" creationId="{46C4447E-C02A-4CFE-BCFE-412C3E719CA7}"/>
          </ac:spMkLst>
        </pc:spChg>
        <pc:spChg chg="mod">
          <ac:chgData name="Timo Mühlhaus" userId="1b6b3aba618dadac" providerId="LiveId" clId="{749FD342-A5B7-472A-B46F-D0E8A78EA294}" dt="2021-07-15T08:38:20.116" v="1815" actId="165"/>
          <ac:spMkLst>
            <pc:docMk/>
            <pc:sldMk cId="2684420417" sldId="706"/>
            <ac:spMk id="85" creationId="{A317742C-5369-4C2E-A073-12A127CE4CE8}"/>
          </ac:spMkLst>
        </pc:spChg>
        <pc:spChg chg="mod">
          <ac:chgData name="Timo Mühlhaus" userId="1b6b3aba618dadac" providerId="LiveId" clId="{749FD342-A5B7-472A-B46F-D0E8A78EA294}" dt="2021-07-15T08:38:20.116" v="1815" actId="165"/>
          <ac:spMkLst>
            <pc:docMk/>
            <pc:sldMk cId="2684420417" sldId="706"/>
            <ac:spMk id="86" creationId="{D02206FA-A75C-4464-8976-5B488498D76C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87" creationId="{36E6FA3C-292F-45D9-ADDD-56D38E1A255F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88" creationId="{F9799138-5262-4A01-A3D9-F6C0BD36A86A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89" creationId="{A763E763-CDE7-4D1C-B983-05F459152B08}"/>
          </ac:spMkLst>
        </pc:spChg>
        <pc:spChg chg="add mod or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90" creationId="{0913DD71-1BC2-42EF-98D3-9A10194CFC0C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91" creationId="{3411F302-FA5A-45C1-9A25-49215D58D577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92" creationId="{952F4490-1178-4C73-925B-5BC37EE58B13}"/>
          </ac:spMkLst>
        </pc:spChg>
        <pc:spChg chg="add del mod">
          <ac:chgData name="Timo Mühlhaus" userId="1b6b3aba618dadac" providerId="LiveId" clId="{749FD342-A5B7-472A-B46F-D0E8A78EA294}" dt="2021-07-15T08:38:57.225" v="1822" actId="478"/>
          <ac:spMkLst>
            <pc:docMk/>
            <pc:sldMk cId="2684420417" sldId="706"/>
            <ac:spMk id="93" creationId="{0275AE6B-4568-4523-9783-75A1620BF94D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94" creationId="{C26CB1B8-4496-4D57-8717-54C5172D75A5}"/>
          </ac:spMkLst>
        </pc:spChg>
        <pc:spChg chg="add mod">
          <ac:chgData name="Timo Mühlhaus" userId="1b6b3aba618dadac" providerId="LiveId" clId="{749FD342-A5B7-472A-B46F-D0E8A78EA294}" dt="2021-07-15T08:56:54.444" v="2519" actId="1076"/>
          <ac:spMkLst>
            <pc:docMk/>
            <pc:sldMk cId="2684420417" sldId="706"/>
            <ac:spMk id="95" creationId="{F858DE1C-9902-4D2B-86EB-A97D6D8F78B6}"/>
          </ac:spMkLst>
        </pc:spChg>
        <pc:spChg chg="add mod">
          <ac:chgData name="Timo Mühlhaus" userId="1b6b3aba618dadac" providerId="LiveId" clId="{749FD342-A5B7-472A-B46F-D0E8A78EA294}" dt="2021-07-15T08:42:04.941" v="1876" actId="1076"/>
          <ac:spMkLst>
            <pc:docMk/>
            <pc:sldMk cId="2684420417" sldId="706"/>
            <ac:spMk id="96" creationId="{8BF8EB46-B03B-4190-B779-94466CB6E94C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2" creationId="{E3289AEF-5995-46DE-AC39-CC343B9710F4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3" creationId="{2399A362-8CEC-42CC-B1A4-820CB48C3829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4" creationId="{5A9FD49F-8017-4F2B-BFB0-B401BE3E8DC1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5" creationId="{DB60A85F-5A6B-4EAF-890D-BB3FA2EEEA45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6" creationId="{E4A10467-DAEF-4BF2-944E-D7B612E29D6E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7" creationId="{B6BFAB26-3C6B-43D5-B46D-C9A65D9542A3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8" creationId="{F8967154-EBB1-451E-8A14-6D544BC0CE4F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09" creationId="{38FACD9A-CB74-4A7E-AF58-84F1B2B138AC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44" creationId="{E1B313F8-0B5A-4A91-AA9B-9E5118C43F3B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45" creationId="{CC7EC886-9F1D-44F9-83A4-6D4A14BC2531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46" creationId="{BC922CC0-DA7C-4146-B371-71E6AB644648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47" creationId="{2F237755-F371-4551-BCD4-AB657275CD44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48" creationId="{C8DE4152-826A-4C6E-8CA7-2D79233285B6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49" creationId="{37DEE804-B58F-4342-8C93-8C99F2A4A771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0" creationId="{8C1B3B32-2597-445E-8A26-EB441A436D3D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1" creationId="{E26875F2-23A2-48AB-9C69-4D9276843776}"/>
          </ac:spMkLst>
        </pc:spChg>
        <pc:spChg chg="add mod">
          <ac:chgData name="Timo Mühlhaus" userId="1b6b3aba618dadac" providerId="LiveId" clId="{749FD342-A5B7-472A-B46F-D0E8A78EA294}" dt="2021-07-15T08:56:49.103" v="2518" actId="1076"/>
          <ac:spMkLst>
            <pc:docMk/>
            <pc:sldMk cId="2684420417" sldId="706"/>
            <ac:spMk id="152" creationId="{4E7527D9-0FC9-4606-AF15-C32F726ABD0C}"/>
          </ac:spMkLst>
        </pc:spChg>
        <pc:spChg chg="add mod">
          <ac:chgData name="Timo Mühlhaus" userId="1b6b3aba618dadac" providerId="LiveId" clId="{749FD342-A5B7-472A-B46F-D0E8A78EA294}" dt="2021-07-15T08:56:46.152" v="2517" actId="1076"/>
          <ac:spMkLst>
            <pc:docMk/>
            <pc:sldMk cId="2684420417" sldId="706"/>
            <ac:spMk id="153" creationId="{B20BD4D2-00FC-4CF6-B6F9-6ABC7CF146E8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4" creationId="{AA12F098-9DB2-47AA-9AD2-DDB4161FC0D4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5" creationId="{9178185E-773F-40DA-B4ED-E53A48FA2087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6" creationId="{084677D8-9693-42EF-BEE2-6CE2CEEE3E21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7" creationId="{CD3A367F-E6E8-492B-A73B-36C17BE46424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8" creationId="{12C561E3-F97E-4123-949A-3B4151404663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59" creationId="{8CCF4478-2A2D-48F8-A291-8A060C29CE09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60" creationId="{B8AFF1F4-8374-4384-9A4B-CDBFFC4AB1A8}"/>
          </ac:spMkLst>
        </pc:spChg>
        <pc:spChg chg="add mod">
          <ac:chgData name="Timo Mühlhaus" userId="1b6b3aba618dadac" providerId="LiveId" clId="{749FD342-A5B7-472A-B46F-D0E8A78EA294}" dt="2021-07-15T08:56:15.969" v="2510" actId="403"/>
          <ac:spMkLst>
            <pc:docMk/>
            <pc:sldMk cId="2684420417" sldId="706"/>
            <ac:spMk id="161" creationId="{FC414075-17DF-4E5E-92A3-E29687762D04}"/>
          </ac:spMkLst>
        </pc:spChg>
        <pc:spChg chg="add mod">
          <ac:chgData name="Timo Mühlhaus" userId="1b6b3aba618dadac" providerId="LiveId" clId="{749FD342-A5B7-472A-B46F-D0E8A78EA294}" dt="2021-07-15T09:28:25.191" v="2554" actId="20577"/>
          <ac:spMkLst>
            <pc:docMk/>
            <pc:sldMk cId="2684420417" sldId="706"/>
            <ac:spMk id="163" creationId="{0A23B50D-046E-4E0D-A454-831AA4193E75}"/>
          </ac:spMkLst>
        </pc:spChg>
        <pc:grpChg chg="add mod">
          <ac:chgData name="Timo Mühlhaus" userId="1b6b3aba618dadac" providerId="LiveId" clId="{749FD342-A5B7-472A-B46F-D0E8A78EA294}" dt="2021-07-15T08:25:04.540" v="1631" actId="164"/>
          <ac:grpSpMkLst>
            <pc:docMk/>
            <pc:sldMk cId="2684420417" sldId="706"/>
            <ac:grpSpMk id="16" creationId="{CE7937BA-7EBF-4255-A8E9-E3E3170469F3}"/>
          </ac:grpSpMkLst>
        </pc:grpChg>
        <pc:grpChg chg="add mod">
          <ac:chgData name="Timo Mühlhaus" userId="1b6b3aba618dadac" providerId="LiveId" clId="{749FD342-A5B7-472A-B46F-D0E8A78EA294}" dt="2021-07-15T08:25:04.540" v="1631" actId="164"/>
          <ac:grpSpMkLst>
            <pc:docMk/>
            <pc:sldMk cId="2684420417" sldId="706"/>
            <ac:grpSpMk id="18" creationId="{5C377E91-C98B-4092-B64D-4BE45BFBB61D}"/>
          </ac:grpSpMkLst>
        </pc:grpChg>
        <pc:grpChg chg="add mod ord">
          <ac:chgData name="Timo Mühlhaus" userId="1b6b3aba618dadac" providerId="LiveId" clId="{749FD342-A5B7-472A-B46F-D0E8A78EA294}" dt="2021-07-15T08:25:04.540" v="1631" actId="164"/>
          <ac:grpSpMkLst>
            <pc:docMk/>
            <pc:sldMk cId="2684420417" sldId="706"/>
            <ac:grpSpMk id="19" creationId="{4B6C0E54-32CF-4CEA-A539-C04F1653AD94}"/>
          </ac:grpSpMkLst>
        </pc:grpChg>
        <pc:grpChg chg="add mod">
          <ac:chgData name="Timo Mühlhaus" userId="1b6b3aba618dadac" providerId="LiveId" clId="{749FD342-A5B7-472A-B46F-D0E8A78EA294}" dt="2021-07-15T08:25:04.540" v="1631" actId="164"/>
          <ac:grpSpMkLst>
            <pc:docMk/>
            <pc:sldMk cId="2684420417" sldId="706"/>
            <ac:grpSpMk id="20" creationId="{064850D8-3B08-467A-AC59-858C15F4DC73}"/>
          </ac:grpSpMkLst>
        </pc:grpChg>
        <pc:grpChg chg="add mod">
          <ac:chgData name="Timo Mühlhaus" userId="1b6b3aba618dadac" providerId="LiveId" clId="{749FD342-A5B7-472A-B46F-D0E8A78EA294}" dt="2021-07-15T08:25:04.540" v="1631" actId="164"/>
          <ac:grpSpMkLst>
            <pc:docMk/>
            <pc:sldMk cId="2684420417" sldId="706"/>
            <ac:grpSpMk id="23" creationId="{800B6C77-B6F3-4308-A312-E89388235291}"/>
          </ac:grpSpMkLst>
        </pc:grpChg>
        <pc:grpChg chg="add del mod">
          <ac:chgData name="Timo Mühlhaus" userId="1b6b3aba618dadac" providerId="LiveId" clId="{749FD342-A5B7-472A-B46F-D0E8A78EA294}" dt="2021-07-15T08:15:55.249" v="1572" actId="165"/>
          <ac:grpSpMkLst>
            <pc:docMk/>
            <pc:sldMk cId="2684420417" sldId="706"/>
            <ac:grpSpMk id="28" creationId="{7A1C9D1C-F451-49DC-A6A8-F18D991132F6}"/>
          </ac:grpSpMkLst>
        </pc:grpChg>
        <pc:grpChg chg="add mod">
          <ac:chgData name="Timo Mühlhaus" userId="1b6b3aba618dadac" providerId="LiveId" clId="{749FD342-A5B7-472A-B46F-D0E8A78EA294}" dt="2021-07-15T08:25:04.540" v="1631" actId="164"/>
          <ac:grpSpMkLst>
            <pc:docMk/>
            <pc:sldMk cId="2684420417" sldId="706"/>
            <ac:grpSpMk id="29" creationId="{5F688DEA-798B-42B8-BE27-83DA3644DA16}"/>
          </ac:grpSpMkLst>
        </pc:grpChg>
        <pc:grpChg chg="add mod ord">
          <ac:chgData name="Timo Mühlhaus" userId="1b6b3aba618dadac" providerId="LiveId" clId="{749FD342-A5B7-472A-B46F-D0E8A78EA294}" dt="2021-07-15T08:24:41.170" v="1628" actId="164"/>
          <ac:grpSpMkLst>
            <pc:docMk/>
            <pc:sldMk cId="2684420417" sldId="706"/>
            <ac:grpSpMk id="30" creationId="{106BE47D-7D77-45A3-A27E-155C277EDD33}"/>
          </ac:grpSpMkLst>
        </pc:grpChg>
        <pc:grpChg chg="add mod">
          <ac:chgData name="Timo Mühlhaus" userId="1b6b3aba618dadac" providerId="LiveId" clId="{749FD342-A5B7-472A-B46F-D0E8A78EA294}" dt="2021-07-15T08:42:04.941" v="1876" actId="1076"/>
          <ac:grpSpMkLst>
            <pc:docMk/>
            <pc:sldMk cId="2684420417" sldId="706"/>
            <ac:grpSpMk id="40" creationId="{6B231725-F849-44B3-8E93-4FCBBB017B0A}"/>
          </ac:grpSpMkLst>
        </pc:grpChg>
        <pc:grpChg chg="add mod">
          <ac:chgData name="Timo Mühlhaus" userId="1b6b3aba618dadac" providerId="LiveId" clId="{749FD342-A5B7-472A-B46F-D0E8A78EA294}" dt="2021-07-15T08:42:04.941" v="1876" actId="1076"/>
          <ac:grpSpMkLst>
            <pc:docMk/>
            <pc:sldMk cId="2684420417" sldId="706"/>
            <ac:grpSpMk id="41" creationId="{076856BD-DE3F-4BB9-9EC4-1CFF906E91B9}"/>
          </ac:grpSpMkLst>
        </pc:grpChg>
        <pc:grpChg chg="add mod ord">
          <ac:chgData name="Timo Mühlhaus" userId="1b6b3aba618dadac" providerId="LiveId" clId="{749FD342-A5B7-472A-B46F-D0E8A78EA294}" dt="2021-07-15T08:42:04.941" v="1876" actId="1076"/>
          <ac:grpSpMkLst>
            <pc:docMk/>
            <pc:sldMk cId="2684420417" sldId="706"/>
            <ac:grpSpMk id="56" creationId="{E32B96BA-BD23-44A9-8635-E7C862C40120}"/>
          </ac:grpSpMkLst>
        </pc:grpChg>
        <pc:grpChg chg="mod">
          <ac:chgData name="Timo Mühlhaus" userId="1b6b3aba618dadac" providerId="LiveId" clId="{749FD342-A5B7-472A-B46F-D0E8A78EA294}" dt="2021-07-15T08:29:40.915" v="1683"/>
          <ac:grpSpMkLst>
            <pc:docMk/>
            <pc:sldMk cId="2684420417" sldId="706"/>
            <ac:grpSpMk id="57" creationId="{27479F15-D9EE-4D79-99C3-D992F628904E}"/>
          </ac:grpSpMkLst>
        </pc:grpChg>
        <pc:grpChg chg="mod">
          <ac:chgData name="Timo Mühlhaus" userId="1b6b3aba618dadac" providerId="LiveId" clId="{749FD342-A5B7-472A-B46F-D0E8A78EA294}" dt="2021-07-15T08:29:40.915" v="1683"/>
          <ac:grpSpMkLst>
            <pc:docMk/>
            <pc:sldMk cId="2684420417" sldId="706"/>
            <ac:grpSpMk id="58" creationId="{52BDD084-B4C2-44A3-A263-480FD6D86456}"/>
          </ac:grpSpMkLst>
        </pc:grpChg>
        <pc:grpChg chg="mod">
          <ac:chgData name="Timo Mühlhaus" userId="1b6b3aba618dadac" providerId="LiveId" clId="{749FD342-A5B7-472A-B46F-D0E8A78EA294}" dt="2021-07-15T08:29:40.915" v="1683"/>
          <ac:grpSpMkLst>
            <pc:docMk/>
            <pc:sldMk cId="2684420417" sldId="706"/>
            <ac:grpSpMk id="59" creationId="{B0DF4163-DBD7-4A0F-AE2D-83E5C461CF7D}"/>
          </ac:grpSpMkLst>
        </pc:grpChg>
        <pc:grpChg chg="mod">
          <ac:chgData name="Timo Mühlhaus" userId="1b6b3aba618dadac" providerId="LiveId" clId="{749FD342-A5B7-472A-B46F-D0E8A78EA294}" dt="2021-07-15T08:29:40.915" v="1683"/>
          <ac:grpSpMkLst>
            <pc:docMk/>
            <pc:sldMk cId="2684420417" sldId="706"/>
            <ac:grpSpMk id="60" creationId="{BCD16DDC-D437-4648-8C5B-B10F83608259}"/>
          </ac:grpSpMkLst>
        </pc:grpChg>
        <pc:grpChg chg="mod">
          <ac:chgData name="Timo Mühlhaus" userId="1b6b3aba618dadac" providerId="LiveId" clId="{749FD342-A5B7-472A-B46F-D0E8A78EA294}" dt="2021-07-15T08:29:40.915" v="1683"/>
          <ac:grpSpMkLst>
            <pc:docMk/>
            <pc:sldMk cId="2684420417" sldId="706"/>
            <ac:grpSpMk id="61" creationId="{64286D77-A6F4-4FAC-9087-A2BF94554AC3}"/>
          </ac:grpSpMkLst>
        </pc:grpChg>
        <pc:grpChg chg="mod">
          <ac:chgData name="Timo Mühlhaus" userId="1b6b3aba618dadac" providerId="LiveId" clId="{749FD342-A5B7-472A-B46F-D0E8A78EA294}" dt="2021-07-15T08:29:40.915" v="1683"/>
          <ac:grpSpMkLst>
            <pc:docMk/>
            <pc:sldMk cId="2684420417" sldId="706"/>
            <ac:grpSpMk id="62" creationId="{1FD5FD1A-FD28-489D-8B0F-B2BB518154B3}"/>
          </ac:grpSpMkLst>
        </pc:grpChg>
        <pc:grpChg chg="add del mod ord">
          <ac:chgData name="Timo Mühlhaus" userId="1b6b3aba618dadac" providerId="LiveId" clId="{749FD342-A5B7-472A-B46F-D0E8A78EA294}" dt="2021-07-15T08:38:20.116" v="1815" actId="165"/>
          <ac:grpSpMkLst>
            <pc:docMk/>
            <pc:sldMk cId="2684420417" sldId="706"/>
            <ac:grpSpMk id="77" creationId="{71EA24E0-BC8D-4F97-95F8-63E9B4856950}"/>
          </ac:grpSpMkLst>
        </pc:grpChg>
        <pc:grpChg chg="mod topLvl">
          <ac:chgData name="Timo Mühlhaus" userId="1b6b3aba618dadac" providerId="LiveId" clId="{749FD342-A5B7-472A-B46F-D0E8A78EA294}" dt="2021-07-15T08:42:04.941" v="1876" actId="1076"/>
          <ac:grpSpMkLst>
            <pc:docMk/>
            <pc:sldMk cId="2684420417" sldId="706"/>
            <ac:grpSpMk id="81" creationId="{2D01D021-4013-41DB-8999-A292A0F99E86}"/>
          </ac:grpSpMkLst>
        </pc:grpChg>
        <pc:grpChg chg="add mod">
          <ac:chgData name="Timo Mühlhaus" userId="1b6b3aba618dadac" providerId="LiveId" clId="{749FD342-A5B7-472A-B46F-D0E8A78EA294}" dt="2021-07-15T08:56:40.789" v="2516" actId="1076"/>
          <ac:grpSpMkLst>
            <pc:docMk/>
            <pc:sldMk cId="2684420417" sldId="706"/>
            <ac:grpSpMk id="162" creationId="{A10D6DD5-D826-4B91-ACAB-E544531EA5EB}"/>
          </ac:grpSpMkLst>
        </pc:grpChg>
        <pc:picChg chg="add del mod ord">
          <ac:chgData name="Timo Mühlhaus" userId="1b6b3aba618dadac" providerId="LiveId" clId="{749FD342-A5B7-472A-B46F-D0E8A78EA294}" dt="2021-07-15T08:56:04.741" v="2507" actId="478"/>
          <ac:picMkLst>
            <pc:docMk/>
            <pc:sldMk cId="2684420417" sldId="706"/>
            <ac:picMk id="5" creationId="{53F4BEC1-7005-4D36-8FEE-0C3EEF755361}"/>
          </ac:picMkLst>
        </pc:picChg>
        <pc:picChg chg="add del mod ord topLvl">
          <ac:chgData name="Timo Mühlhaus" userId="1b6b3aba618dadac" providerId="LiveId" clId="{749FD342-A5B7-472A-B46F-D0E8A78EA294}" dt="2021-07-15T08:41:50.210" v="1874" actId="478"/>
          <ac:picMkLst>
            <pc:docMk/>
            <pc:sldMk cId="2684420417" sldId="706"/>
            <ac:picMk id="7" creationId="{DB61699D-1F48-4BE6-A81C-A265FE4DD449}"/>
          </ac:picMkLst>
        </pc:picChg>
        <pc:cxnChg chg="add del">
          <ac:chgData name="Timo Mühlhaus" userId="1b6b3aba618dadac" providerId="LiveId" clId="{749FD342-A5B7-472A-B46F-D0E8A78EA294}" dt="2021-07-15T08:41:44.293" v="1872" actId="478"/>
          <ac:cxnSpMkLst>
            <pc:docMk/>
            <pc:sldMk cId="2684420417" sldId="706"/>
            <ac:cxnSpMk id="98" creationId="{5D412F13-479A-43B1-A708-DCE3F1757A40}"/>
          </ac:cxnSpMkLst>
        </pc:cxnChg>
        <pc:cxnChg chg="add del mod">
          <ac:chgData name="Timo Mühlhaus" userId="1b6b3aba618dadac" providerId="LiveId" clId="{749FD342-A5B7-472A-B46F-D0E8A78EA294}" dt="2021-07-15T08:41:25.020" v="1870" actId="478"/>
          <ac:cxnSpMkLst>
            <pc:docMk/>
            <pc:sldMk cId="2684420417" sldId="706"/>
            <ac:cxnSpMk id="99" creationId="{FC7B17BB-EDE0-4136-8977-5DD396FB22B8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01" creationId="{C377C623-4188-4315-B587-09D728E84CB0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11" creationId="{CD9DEF7A-C72C-48BF-9AE5-85410A5CA6FC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12" creationId="{EFB0B3EA-E39B-45FC-8359-E00D6A6DB9E9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14" creationId="{86A72680-E141-4D58-81CD-C68D3C7EF07C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16" creationId="{95B6982B-B95B-488D-9ED5-E19D51FFA80D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18" creationId="{3B03FB03-A52A-419E-89F3-E2EF4FA01239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20" creationId="{A24E7970-E38A-4980-BC11-1F04CA986D78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22" creationId="{38C57880-3DFB-4576-A031-3E5837D523BF}"/>
          </ac:cxnSpMkLst>
        </pc:cxnChg>
        <pc:cxnChg chg="add mod or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23" creationId="{237457E6-4060-4947-B2A6-BCED0BEEAE1D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26" creationId="{8404B05D-8048-4C68-B957-3EEBAF0E4426}"/>
          </ac:cxnSpMkLst>
        </pc:cxnChg>
        <pc:cxnChg chg="add del mod">
          <ac:chgData name="Timo Mühlhaus" userId="1b6b3aba618dadac" providerId="LiveId" clId="{749FD342-A5B7-472A-B46F-D0E8A78EA294}" dt="2021-07-15T08:49:15.259" v="1982" actId="478"/>
          <ac:cxnSpMkLst>
            <pc:docMk/>
            <pc:sldMk cId="2684420417" sldId="706"/>
            <ac:cxnSpMk id="127" creationId="{7AA388A5-400D-4B2B-AA26-AC0010941B19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30" creationId="{FB215236-1E11-49DC-B96E-2DE7B4AA7FDF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32" creationId="{37B977DD-31DC-466E-A5BF-2E627A90EE8B}"/>
          </ac:cxnSpMkLst>
        </pc:cxnChg>
        <pc:cxnChg chg="add del mod">
          <ac:chgData name="Timo Mühlhaus" userId="1b6b3aba618dadac" providerId="LiveId" clId="{749FD342-A5B7-472A-B46F-D0E8A78EA294}" dt="2021-07-15T08:49:53.414" v="1991" actId="478"/>
          <ac:cxnSpMkLst>
            <pc:docMk/>
            <pc:sldMk cId="2684420417" sldId="706"/>
            <ac:cxnSpMk id="134" creationId="{BEB4C999-28AE-4763-9141-E9A552C4FFF0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36" creationId="{54849FCC-7743-4767-A563-DDEED4BFA5B6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37" creationId="{EBFF0D3A-4E8E-47F3-9FF4-8E7D2E1DCDEF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38" creationId="{DFD8D156-D5A7-4D13-8ACD-C87DC8E7DB03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39" creationId="{D4E932DF-CBBC-463C-AB95-98A6E5F9B8C1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40" creationId="{B506B384-469B-4E21-9B4F-B46111CD1EA0}"/>
          </ac:cxnSpMkLst>
        </pc:cxnChg>
        <pc:cxnChg chg="add mod">
          <ac:chgData name="Timo Mühlhaus" userId="1b6b3aba618dadac" providerId="LiveId" clId="{749FD342-A5B7-472A-B46F-D0E8A78EA294}" dt="2021-07-15T08:51:01.624" v="2261"/>
          <ac:cxnSpMkLst>
            <pc:docMk/>
            <pc:sldMk cId="2684420417" sldId="706"/>
            <ac:cxnSpMk id="141" creationId="{70CE2EB3-9AA7-4546-90BA-5141DC0BCDC2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42" creationId="{9C00117D-B15F-4950-B572-F5D86D674BC2}"/>
          </ac:cxnSpMkLst>
        </pc:cxnChg>
        <pc:cxnChg chg="add mod">
          <ac:chgData name="Timo Mühlhaus" userId="1b6b3aba618dadac" providerId="LiveId" clId="{749FD342-A5B7-472A-B46F-D0E8A78EA294}" dt="2021-07-15T08:55:31.859" v="2506" actId="164"/>
          <ac:cxnSpMkLst>
            <pc:docMk/>
            <pc:sldMk cId="2684420417" sldId="706"/>
            <ac:cxnSpMk id="143" creationId="{F21FEDD1-24A1-4DA7-89CC-EBC4433A2936}"/>
          </ac:cxnSpMkLst>
        </pc:cxnChg>
      </pc:sldChg>
      <pc:sldChg chg="addSp delSp modSp add del mod">
        <pc:chgData name="Timo Mühlhaus" userId="1b6b3aba618dadac" providerId="LiveId" clId="{749FD342-A5B7-472A-B46F-D0E8A78EA294}" dt="2021-07-14T13:24:48.433" v="1220" actId="47"/>
        <pc:sldMkLst>
          <pc:docMk/>
          <pc:sldMk cId="1755840689" sldId="707"/>
        </pc:sldMkLst>
        <pc:spChg chg="del">
          <ac:chgData name="Timo Mühlhaus" userId="1b6b3aba618dadac" providerId="LiveId" clId="{749FD342-A5B7-472A-B46F-D0E8A78EA294}" dt="2021-07-14T13:12:44.713" v="1176" actId="478"/>
          <ac:spMkLst>
            <pc:docMk/>
            <pc:sldMk cId="1755840689" sldId="707"/>
            <ac:spMk id="8" creationId="{12D3274E-84D5-4E60-8434-55F1AB71DE8E}"/>
          </ac:spMkLst>
        </pc:spChg>
        <pc:spChg chg="add mod">
          <ac:chgData name="Timo Mühlhaus" userId="1b6b3aba618dadac" providerId="LiveId" clId="{749FD342-A5B7-472A-B46F-D0E8A78EA294}" dt="2021-07-14T13:22:07.445" v="1215" actId="1076"/>
          <ac:spMkLst>
            <pc:docMk/>
            <pc:sldMk cId="1755840689" sldId="707"/>
            <ac:spMk id="10" creationId="{7B2976E3-287D-4B04-BBDE-5142715142BE}"/>
          </ac:spMkLst>
        </pc:spChg>
        <pc:spChg chg="add mod">
          <ac:chgData name="Timo Mühlhaus" userId="1b6b3aba618dadac" providerId="LiveId" clId="{749FD342-A5B7-472A-B46F-D0E8A78EA294}" dt="2021-07-14T13:22:03.871" v="1214" actId="1076"/>
          <ac:spMkLst>
            <pc:docMk/>
            <pc:sldMk cId="1755840689" sldId="707"/>
            <ac:spMk id="11" creationId="{DD78BD84-F499-4D78-9A0E-08D751BAF152}"/>
          </ac:spMkLst>
        </pc:spChg>
        <pc:picChg chg="del">
          <ac:chgData name="Timo Mühlhaus" userId="1b6b3aba618dadac" providerId="LiveId" clId="{749FD342-A5B7-472A-B46F-D0E8A78EA294}" dt="2021-07-14T13:12:43.178" v="1175" actId="478"/>
          <ac:picMkLst>
            <pc:docMk/>
            <pc:sldMk cId="1755840689" sldId="707"/>
            <ac:picMk id="5" creationId="{53F4BEC1-7005-4D36-8FEE-0C3EEF755361}"/>
          </ac:picMkLst>
        </pc:picChg>
        <pc:picChg chg="del">
          <ac:chgData name="Timo Mühlhaus" userId="1b6b3aba618dadac" providerId="LiveId" clId="{749FD342-A5B7-472A-B46F-D0E8A78EA294}" dt="2021-07-14T13:12:42.222" v="1174" actId="478"/>
          <ac:picMkLst>
            <pc:docMk/>
            <pc:sldMk cId="1755840689" sldId="707"/>
            <ac:picMk id="7" creationId="{DB61699D-1F48-4BE6-A81C-A265FE4DD449}"/>
          </ac:picMkLst>
        </pc:picChg>
      </pc:sldChg>
      <pc:sldChg chg="addSp delSp modSp add mod">
        <pc:chgData name="Timo Mühlhaus" userId="1b6b3aba618dadac" providerId="LiveId" clId="{749FD342-A5B7-472A-B46F-D0E8A78EA294}" dt="2021-07-15T07:35:27.826" v="1380" actId="164"/>
        <pc:sldMkLst>
          <pc:docMk/>
          <pc:sldMk cId="1453312709" sldId="708"/>
        </pc:sldMkLst>
        <pc:spChg chg="add mod">
          <ac:chgData name="Timo Mühlhaus" userId="1b6b3aba618dadac" providerId="LiveId" clId="{749FD342-A5B7-472A-B46F-D0E8A78EA294}" dt="2021-07-15T07:35:27.826" v="1380" actId="164"/>
          <ac:spMkLst>
            <pc:docMk/>
            <pc:sldMk cId="1453312709" sldId="708"/>
            <ac:spMk id="2" creationId="{B8C8A0EE-4AEB-4827-9AC6-52EDE4DEF4A3}"/>
          </ac:spMkLst>
        </pc:spChg>
        <pc:spChg chg="add mod">
          <ac:chgData name="Timo Mühlhaus" userId="1b6b3aba618dadac" providerId="LiveId" clId="{749FD342-A5B7-472A-B46F-D0E8A78EA294}" dt="2021-07-15T07:34:16.260" v="1363" actId="20577"/>
          <ac:spMkLst>
            <pc:docMk/>
            <pc:sldMk cId="1453312709" sldId="708"/>
            <ac:spMk id="4" creationId="{8FC960BE-8060-43DE-95BB-DBC105C6EC98}"/>
          </ac:spMkLst>
        </pc:spChg>
        <pc:grpChg chg="add mod">
          <ac:chgData name="Timo Mühlhaus" userId="1b6b3aba618dadac" providerId="LiveId" clId="{749FD342-A5B7-472A-B46F-D0E8A78EA294}" dt="2021-07-15T07:35:27.826" v="1380" actId="164"/>
          <ac:grpSpMkLst>
            <pc:docMk/>
            <pc:sldMk cId="1453312709" sldId="708"/>
            <ac:grpSpMk id="3" creationId="{F1F5563F-A170-4B77-88BE-6949225FBE30}"/>
          </ac:grpSpMkLst>
        </pc:grpChg>
        <pc:picChg chg="add del mod">
          <ac:chgData name="Timo Mühlhaus" userId="1b6b3aba618dadac" providerId="LiveId" clId="{749FD342-A5B7-472A-B46F-D0E8A78EA294}" dt="2021-07-14T13:14:03.731" v="1197" actId="478"/>
          <ac:picMkLst>
            <pc:docMk/>
            <pc:sldMk cId="1453312709" sldId="708"/>
            <ac:picMk id="3" creationId="{365ECE6B-52C8-4CE3-BBCA-CDF30A20EF16}"/>
          </ac:picMkLst>
        </pc:picChg>
        <pc:picChg chg="add mod modCrop">
          <ac:chgData name="Timo Mühlhaus" userId="1b6b3aba618dadac" providerId="LiveId" clId="{749FD342-A5B7-472A-B46F-D0E8A78EA294}" dt="2021-07-15T07:35:07.535" v="1376" actId="1076"/>
          <ac:picMkLst>
            <pc:docMk/>
            <pc:sldMk cId="1453312709" sldId="708"/>
            <ac:picMk id="5" creationId="{56DF136E-EECF-431E-95B2-EBA5CD99D836}"/>
          </ac:picMkLst>
        </pc:picChg>
        <pc:picChg chg="add mod modCrop">
          <ac:chgData name="Timo Mühlhaus" userId="1b6b3aba618dadac" providerId="LiveId" clId="{749FD342-A5B7-472A-B46F-D0E8A78EA294}" dt="2021-07-15T07:35:27.826" v="1380" actId="164"/>
          <ac:picMkLst>
            <pc:docMk/>
            <pc:sldMk cId="1453312709" sldId="708"/>
            <ac:picMk id="6" creationId="{F1404DAF-EEE2-4DE5-9663-A4B579115782}"/>
          </ac:picMkLst>
        </pc:picChg>
      </pc:sldChg>
      <pc:sldChg chg="add del ord">
        <pc:chgData name="Timo Mühlhaus" userId="1b6b3aba618dadac" providerId="LiveId" clId="{749FD342-A5B7-472A-B46F-D0E8A78EA294}" dt="2021-07-14T13:14:48.693" v="1205" actId="47"/>
        <pc:sldMkLst>
          <pc:docMk/>
          <pc:sldMk cId="2748579821" sldId="709"/>
        </pc:sldMkLst>
      </pc:sldChg>
      <pc:sldChg chg="add ord">
        <pc:chgData name="Timo Mühlhaus" userId="1b6b3aba618dadac" providerId="LiveId" clId="{749FD342-A5B7-472A-B46F-D0E8A78EA294}" dt="2021-07-15T07:24:34.438" v="1241"/>
        <pc:sldMkLst>
          <pc:docMk/>
          <pc:sldMk cId="1949778751" sldId="710"/>
        </pc:sldMkLst>
      </pc:sldChg>
      <pc:sldChg chg="addSp modSp add mod">
        <pc:chgData name="Timo Mühlhaus" userId="1b6b3aba618dadac" providerId="LiveId" clId="{749FD342-A5B7-472A-B46F-D0E8A78EA294}" dt="2021-07-16T06:57:54.454" v="2690" actId="1076"/>
        <pc:sldMkLst>
          <pc:docMk/>
          <pc:sldMk cId="3784858860" sldId="711"/>
        </pc:sldMkLst>
        <pc:spChg chg="add mod">
          <ac:chgData name="Timo Mühlhaus" userId="1b6b3aba618dadac" providerId="LiveId" clId="{749FD342-A5B7-472A-B46F-D0E8A78EA294}" dt="2021-07-15T08:34:14.924" v="1782" actId="20577"/>
          <ac:spMkLst>
            <pc:docMk/>
            <pc:sldMk cId="3784858860" sldId="711"/>
            <ac:spMk id="4" creationId="{E847D68A-A19F-4C42-AF99-4D709C8A8336}"/>
          </ac:spMkLst>
        </pc:spChg>
        <pc:spChg chg="add mod">
          <ac:chgData name="Timo Mühlhaus" userId="1b6b3aba618dadac" providerId="LiveId" clId="{749FD342-A5B7-472A-B46F-D0E8A78EA294}" dt="2021-07-15T08:36:25.277" v="1804" actId="1076"/>
          <ac:spMkLst>
            <pc:docMk/>
            <pc:sldMk cId="3784858860" sldId="711"/>
            <ac:spMk id="5" creationId="{42596488-2DEE-4171-AAAC-EB3F15220166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8" creationId="{2D5EB97D-93F2-401A-B8F9-DBAB34FCCCAB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0" creationId="{994CB333-DEA1-4386-8859-AF7D0C39F4E7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1" creationId="{84C84A11-EB58-4CA4-AD3F-3F65E2390A9D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2" creationId="{DB84296B-8050-4EF4-B854-A50033708DC3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3" creationId="{2D43BCEF-5144-4473-A1D8-CDC9228198A8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4" creationId="{73128457-10EC-476F-A1D6-11955F385076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5" creationId="{581F55E5-F297-4444-9829-4D75738182B5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6" creationId="{2FAB9ECB-F2E3-4C1A-9781-F4F7F0D60D19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7" creationId="{1561BE9D-2C07-4C41-A870-C9D0D3389141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8" creationId="{00AA65AF-8CE9-49EA-A923-FADDE3B46986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19" creationId="{46693F23-59B2-4145-AEF9-F64FAA8D38A2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0" creationId="{C905026F-972D-4DAD-A669-95A306DE659D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1" creationId="{F72D1A43-4B67-4448-83C0-EFC1A58A33B3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2" creationId="{25DDC859-440E-4A82-949D-6F504612EA9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3" creationId="{BF2B0CC8-DEC4-4010-807E-BABA04389606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4" creationId="{FBE91444-4B4F-46EE-AD1C-421C570B46BD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5" creationId="{A63017D3-2DE5-4E15-937F-E70200237FA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6" creationId="{7657CCCC-0892-4953-8437-B0372CB35767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7" creationId="{94EDCC5A-B656-4CE7-9575-F77FA953F4B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8" creationId="{8F2F73DA-A5A1-4C03-A772-CBC54B1FEF31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29" creationId="{E6793D42-9BC0-41DE-B7DE-709CC7FA6B9D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0" creationId="{D3C4BC41-9436-4EDE-8218-AFFE527F624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1" creationId="{A9D44387-AA6F-4273-97FE-D4942F9AF12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2" creationId="{79403E3B-2582-4167-9EAD-15AC3DA62CB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3" creationId="{C240C2AE-C842-4310-8256-95615D02C577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4" creationId="{87063390-937B-4F66-A1F0-DB9DD64891F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5" creationId="{E69F54E3-8B98-4894-9BDE-1D42A7E13204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6" creationId="{0CCBF4C1-6731-4402-A535-404D253FACD7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7" creationId="{73CCE755-96DE-4F37-81CB-0702EF96F2A3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8" creationId="{1AD936A1-E80B-4F6E-8AA3-353296DFD903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39" creationId="{846B2D69-79FE-43C3-8608-24146FD3F3D4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0" creationId="{705085D4-9CB3-44E9-9238-CE6809036C3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1" creationId="{C5B24614-680F-45EB-ABC7-862FB87FD79A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2" creationId="{4E1009C2-DA73-4BC5-98D7-DB15EA743485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3" creationId="{FBEFB0E2-0E19-40D0-8B5B-DCA5723ADCD1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4" creationId="{5B6C8DB3-7844-4697-899C-3621C638BFB5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5" creationId="{D839488F-C91E-4C22-A7DE-356E5FD76AF1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6" creationId="{03B830FB-F79F-48C6-9F24-CEBEFBAFA0FD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7" creationId="{DC8ACAFA-0E37-4D03-AC09-42D9EED90DA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8" creationId="{8C40A887-432E-4967-90A8-6925DCE9B08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49" creationId="{587E1B7E-1719-46C8-88D9-8BAF458277BA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0" creationId="{84F0B253-8C2D-4531-A8E0-FD116709A4E8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1" creationId="{A845B22A-E841-4E97-B2A6-80C7508CC29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2" creationId="{80FEC24B-D018-408E-965E-7CED8348B84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3" creationId="{F34BC856-02DC-4C9D-B7CD-1979E1A29549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4" creationId="{8E7EA527-083B-4FAA-B971-FA42D5F743BA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5" creationId="{4FE63007-3E2E-4708-BA75-0524DF56309B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6" creationId="{F03F4F4A-BF20-473E-8CB0-317535DE5B59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7" creationId="{626973F4-B820-42ED-AAD9-F4277C183659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8" creationId="{8F1AF207-9179-4AE0-BD03-C2CF72C9BDC8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59" creationId="{239AF1D9-79F0-47C1-9076-0C18BD2BFB99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0" creationId="{EFB30CAA-3271-45A4-B653-DB5240DCCDF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1" creationId="{1931EF7E-30DB-4E3D-AFEF-1A215A058A25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2" creationId="{6E8CCE18-52E1-400C-89E5-BEA6932FBF8B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3" creationId="{B90D6E3E-AE41-4941-8D81-26715AB3CC93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4" creationId="{BFCAFF58-4E26-4354-A8DA-0DDDA79AEF54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5" creationId="{1A74AA92-9AFD-4564-AF2C-530EFB2D79B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6" creationId="{7371E70A-B3C2-455C-B589-7427C6D3229A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7" creationId="{B1A29CC6-5AD7-43BD-9360-50F0D336AEA5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8" creationId="{DC50B77B-95FA-4D24-BD9B-547D1BB22AAD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69" creationId="{F4BF0626-4139-41B3-8631-859DE7008779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0" creationId="{990FBABD-BCF5-4AFA-8FDC-74DD8884B06A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1" creationId="{94BEF77D-50F6-4764-90EB-60A2598E329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2" creationId="{071433EC-3407-4B20-879E-CCE2867A395B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3" creationId="{C3633E70-6C96-4655-8C59-5CC6F78181AA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4" creationId="{48E60D4B-1002-4B01-9587-E4E9B6877BF0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5" creationId="{95C05C2F-52FF-46E4-9173-C79B01A2A97E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6" creationId="{A1AB619E-4F62-4122-BB73-B68B3A357B7B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7" creationId="{3AA34685-A0D4-4F5C-A411-CCDCB391165F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8" creationId="{F7F8772B-6CD9-4E7F-825A-60095B9FCA85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79" creationId="{DE965300-F9C0-4EB8-BBD4-DD103F20CBA3}"/>
          </ac:spMkLst>
        </pc:spChg>
        <pc:spChg chg="mod">
          <ac:chgData name="Timo Mühlhaus" userId="1b6b3aba618dadac" providerId="LiveId" clId="{749FD342-A5B7-472A-B46F-D0E8A78EA294}" dt="2021-07-16T06:57:38.868" v="2686"/>
          <ac:spMkLst>
            <pc:docMk/>
            <pc:sldMk cId="3784858860" sldId="711"/>
            <ac:spMk id="80" creationId="{FA6E598B-59DC-4A8A-99AC-C1F18660CB20}"/>
          </ac:spMkLst>
        </pc:spChg>
        <pc:spChg chg="add mod">
          <ac:chgData name="Timo Mühlhaus" userId="1b6b3aba618dadac" providerId="LiveId" clId="{749FD342-A5B7-472A-B46F-D0E8A78EA294}" dt="2021-07-16T06:57:54.454" v="2690" actId="1076"/>
          <ac:spMkLst>
            <pc:docMk/>
            <pc:sldMk cId="3784858860" sldId="711"/>
            <ac:spMk id="81" creationId="{7738FDE2-E71D-4353-AD98-1F4694F33A66}"/>
          </ac:spMkLst>
        </pc:spChg>
        <pc:grpChg chg="add mod">
          <ac:chgData name="Timo Mühlhaus" userId="1b6b3aba618dadac" providerId="LiveId" clId="{749FD342-A5B7-472A-B46F-D0E8A78EA294}" dt="2021-07-16T06:57:45.698" v="2688" actId="1076"/>
          <ac:grpSpMkLst>
            <pc:docMk/>
            <pc:sldMk cId="3784858860" sldId="711"/>
            <ac:grpSpMk id="7" creationId="{804A4F6E-C1B5-4417-A7E1-5BB06012FF08}"/>
          </ac:grpSpMkLst>
        </pc:grpChg>
        <pc:picChg chg="add mod">
          <ac:chgData name="Timo Mühlhaus" userId="1b6b3aba618dadac" providerId="LiveId" clId="{749FD342-A5B7-472A-B46F-D0E8A78EA294}" dt="2021-07-16T06:56:58.372" v="2678" actId="1076"/>
          <ac:picMkLst>
            <pc:docMk/>
            <pc:sldMk cId="3784858860" sldId="711"/>
            <ac:picMk id="3" creationId="{F19C9599-84D4-402D-A2C1-7C84BF55BA50}"/>
          </ac:picMkLst>
        </pc:picChg>
        <pc:picChg chg="add mod">
          <ac:chgData name="Timo Mühlhaus" userId="1b6b3aba618dadac" providerId="LiveId" clId="{749FD342-A5B7-472A-B46F-D0E8A78EA294}" dt="2021-07-16T06:57:17.276" v="2684" actId="1076"/>
          <ac:picMkLst>
            <pc:docMk/>
            <pc:sldMk cId="3784858860" sldId="711"/>
            <ac:picMk id="6" creationId="{98B809C1-361B-4285-9522-C84B38DE4841}"/>
          </ac:picMkLst>
        </pc:picChg>
      </pc:sldChg>
      <pc:sldChg chg="addSp modSp add mod">
        <pc:chgData name="Timo Mühlhaus" userId="1b6b3aba618dadac" providerId="LiveId" clId="{749FD342-A5B7-472A-B46F-D0E8A78EA294}" dt="2021-07-16T07:07:57.633" v="2713" actId="1037"/>
        <pc:sldMkLst>
          <pc:docMk/>
          <pc:sldMk cId="3335421449" sldId="712"/>
        </pc:sldMkLst>
        <pc:spChg chg="add mod">
          <ac:chgData name="Timo Mühlhaus" userId="1b6b3aba618dadac" providerId="LiveId" clId="{749FD342-A5B7-472A-B46F-D0E8A78EA294}" dt="2021-07-15T07:36:42.762" v="1408" actId="164"/>
          <ac:spMkLst>
            <pc:docMk/>
            <pc:sldMk cId="3335421449" sldId="712"/>
            <ac:spMk id="2" creationId="{C0E29332-D3A1-43D5-B670-736A2E9637B9}"/>
          </ac:spMkLst>
        </pc:spChg>
        <pc:spChg chg="add mod">
          <ac:chgData name="Timo Mühlhaus" userId="1b6b3aba618dadac" providerId="LiveId" clId="{749FD342-A5B7-472A-B46F-D0E8A78EA294}" dt="2021-07-15T07:36:42.762" v="1408" actId="164"/>
          <ac:spMkLst>
            <pc:docMk/>
            <pc:sldMk cId="3335421449" sldId="712"/>
            <ac:spMk id="4" creationId="{ACBD2618-EFC9-4DA4-AFAE-E86BBDE19E4D}"/>
          </ac:spMkLst>
        </pc:spChg>
        <pc:spChg chg="add mod">
          <ac:chgData name="Timo Mühlhaus" userId="1b6b3aba618dadac" providerId="LiveId" clId="{749FD342-A5B7-472A-B46F-D0E8A78EA294}" dt="2021-07-15T07:36:42.762" v="1408" actId="164"/>
          <ac:spMkLst>
            <pc:docMk/>
            <pc:sldMk cId="3335421449" sldId="712"/>
            <ac:spMk id="5" creationId="{A131E44F-D6EA-4622-823E-B1B3133ED490}"/>
          </ac:spMkLst>
        </pc:spChg>
        <pc:spChg chg="add mod">
          <ac:chgData name="Timo Mühlhaus" userId="1b6b3aba618dadac" providerId="LiveId" clId="{749FD342-A5B7-472A-B46F-D0E8A78EA294}" dt="2021-07-16T07:07:57.633" v="2713" actId="1037"/>
          <ac:spMkLst>
            <pc:docMk/>
            <pc:sldMk cId="3335421449" sldId="712"/>
            <ac:spMk id="7" creationId="{770D5391-358B-4E93-A8A3-D7A931896B48}"/>
          </ac:spMkLst>
        </pc:spChg>
        <pc:spChg chg="add mod">
          <ac:chgData name="Timo Mühlhaus" userId="1b6b3aba618dadac" providerId="LiveId" clId="{749FD342-A5B7-472A-B46F-D0E8A78EA294}" dt="2021-07-15T07:37:16.415" v="1441" actId="6549"/>
          <ac:spMkLst>
            <pc:docMk/>
            <pc:sldMk cId="3335421449" sldId="712"/>
            <ac:spMk id="8" creationId="{29974F25-A9B1-4846-A6F2-BF0C856C0C08}"/>
          </ac:spMkLst>
        </pc:spChg>
        <pc:grpChg chg="add mod">
          <ac:chgData name="Timo Mühlhaus" userId="1b6b3aba618dadac" providerId="LiveId" clId="{749FD342-A5B7-472A-B46F-D0E8A78EA294}" dt="2021-07-16T07:07:51.148" v="2700" actId="1076"/>
          <ac:grpSpMkLst>
            <pc:docMk/>
            <pc:sldMk cId="3335421449" sldId="712"/>
            <ac:grpSpMk id="6" creationId="{16B80E78-EED5-4696-9A1C-F7E8AC2BF74E}"/>
          </ac:grpSpMkLst>
        </pc:grpChg>
        <pc:picChg chg="add mod">
          <ac:chgData name="Timo Mühlhaus" userId="1b6b3aba618dadac" providerId="LiveId" clId="{749FD342-A5B7-472A-B46F-D0E8A78EA294}" dt="2021-07-15T07:36:42.762" v="1408" actId="164"/>
          <ac:picMkLst>
            <pc:docMk/>
            <pc:sldMk cId="3335421449" sldId="712"/>
            <ac:picMk id="3" creationId="{2CAD58E8-7909-4FE0-823E-7B02B0CAC671}"/>
          </ac:picMkLst>
        </pc:picChg>
      </pc:sldChg>
      <pc:sldChg chg="modSp add mod ord">
        <pc:chgData name="Timo Mühlhaus" userId="1b6b3aba618dadac" providerId="LiveId" clId="{749FD342-A5B7-472A-B46F-D0E8A78EA294}" dt="2021-07-15T09:43:31.763" v="2663" actId="20577"/>
        <pc:sldMkLst>
          <pc:docMk/>
          <pc:sldMk cId="225880854" sldId="713"/>
        </pc:sldMkLst>
        <pc:spChg chg="mod">
          <ac:chgData name="Timo Mühlhaus" userId="1b6b3aba618dadac" providerId="LiveId" clId="{749FD342-A5B7-472A-B46F-D0E8A78EA294}" dt="2021-07-15T09:43:31.763" v="2663" actId="20577"/>
          <ac:spMkLst>
            <pc:docMk/>
            <pc:sldMk cId="225880854" sldId="713"/>
            <ac:spMk id="3" creationId="{36BCAC06-88BD-44E5-8424-AE9EA40204AC}"/>
          </ac:spMkLst>
        </pc:spChg>
      </pc:sldChg>
      <pc:sldChg chg="new del">
        <pc:chgData name="Timo Mühlhaus" userId="1b6b3aba618dadac" providerId="LiveId" clId="{749FD342-A5B7-472A-B46F-D0E8A78EA294}" dt="2021-07-14T13:14:29.799" v="1202" actId="47"/>
        <pc:sldMkLst>
          <pc:docMk/>
          <pc:sldMk cId="1987430089" sldId="714"/>
        </pc:sldMkLst>
      </pc:sldChg>
      <pc:sldChg chg="addSp modSp add mod">
        <pc:chgData name="Timo Mühlhaus" userId="1b6b3aba618dadac" providerId="LiveId" clId="{749FD342-A5B7-472A-B46F-D0E8A78EA294}" dt="2021-07-15T07:29:20.403" v="1297" actId="20577"/>
        <pc:sldMkLst>
          <pc:docMk/>
          <pc:sldMk cId="2393439417" sldId="714"/>
        </pc:sldMkLst>
        <pc:spChg chg="add mod">
          <ac:chgData name="Timo Mühlhaus" userId="1b6b3aba618dadac" providerId="LiveId" clId="{749FD342-A5B7-472A-B46F-D0E8A78EA294}" dt="2021-07-15T07:28:45.031" v="1261" actId="1076"/>
          <ac:spMkLst>
            <pc:docMk/>
            <pc:sldMk cId="2393439417" sldId="714"/>
            <ac:spMk id="5" creationId="{6F73E27C-5834-49A6-86B9-0F59ABE713F7}"/>
          </ac:spMkLst>
        </pc:spChg>
        <pc:spChg chg="add mod">
          <ac:chgData name="Timo Mühlhaus" userId="1b6b3aba618dadac" providerId="LiveId" clId="{749FD342-A5B7-472A-B46F-D0E8A78EA294}" dt="2021-07-15T07:28:45.031" v="1261" actId="1076"/>
          <ac:spMkLst>
            <pc:docMk/>
            <pc:sldMk cId="2393439417" sldId="714"/>
            <ac:spMk id="6" creationId="{55384395-66A0-4E91-9B17-A122191139F5}"/>
          </ac:spMkLst>
        </pc:spChg>
        <pc:spChg chg="add mod">
          <ac:chgData name="Timo Mühlhaus" userId="1b6b3aba618dadac" providerId="LiveId" clId="{749FD342-A5B7-472A-B46F-D0E8A78EA294}" dt="2021-07-15T07:29:20.403" v="1297" actId="20577"/>
          <ac:spMkLst>
            <pc:docMk/>
            <pc:sldMk cId="2393439417" sldId="714"/>
            <ac:spMk id="7" creationId="{47F324F6-508E-4732-AA47-362DBB0EF3ED}"/>
          </ac:spMkLst>
        </pc:spChg>
        <pc:picChg chg="add mod modCrop">
          <ac:chgData name="Timo Mühlhaus" userId="1b6b3aba618dadac" providerId="LiveId" clId="{749FD342-A5B7-472A-B46F-D0E8A78EA294}" dt="2021-07-15T07:28:45.031" v="1261" actId="1076"/>
          <ac:picMkLst>
            <pc:docMk/>
            <pc:sldMk cId="2393439417" sldId="714"/>
            <ac:picMk id="3" creationId="{4A24EC99-DCDE-4B5D-BCEB-50D79D8E5D23}"/>
          </ac:picMkLst>
        </pc:picChg>
      </pc:sldChg>
      <pc:sldChg chg="addSp delSp modSp add del mod ord">
        <pc:chgData name="Timo Mühlhaus" userId="1b6b3aba618dadac" providerId="LiveId" clId="{749FD342-A5B7-472A-B46F-D0E8A78EA294}" dt="2021-07-16T06:57:57.998" v="2691" actId="47"/>
        <pc:sldMkLst>
          <pc:docMk/>
          <pc:sldMk cId="1511567815" sldId="715"/>
        </pc:sldMkLst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9" creationId="{6675539B-FCB8-4338-A5FC-3F9D59A7DF81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95" creationId="{FC6F6454-F0B9-43B4-BB16-A364373C2725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96" creationId="{0393CB83-426B-4AA1-AADE-769C2CC36CAB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97" creationId="{8C92EE95-6EBE-4319-9A4C-898AB6533005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98" creationId="{C7B698E0-954F-43D7-864D-7ACE171F4B38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1" creationId="{E714CE01-EAAE-478C-8F70-5AECE7CB6335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2" creationId="{376A2C74-E5EA-42DD-88CD-F5E9EAFD7351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3" creationId="{B4119D81-2284-4D8A-A596-46D4F9F8C889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4" creationId="{4B92FE43-9C02-4EC6-A243-B9EAE6F1B376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5" creationId="{21F6C604-4E11-48C8-A3A4-5E06615CA428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6" creationId="{E78CF51D-315A-49DA-A3E3-5AFD9C732138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7" creationId="{AB91F9A3-495A-4761-99DA-D7336037CD1A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8" creationId="{6A3DB1C2-2428-4692-98DF-A6D2535E5C7D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09" creationId="{3AB299CF-831F-47E1-ACE1-76D4BE67C71C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10" creationId="{EAEA734F-3AF1-4C61-AF8E-C2FE66B333A3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111" creationId="{4842A00D-E53A-45D6-A432-BF29DA91998C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24" creationId="{89FB5563-456A-4E1D-99CF-A6A39BDFC191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25" creationId="{AC6F89FB-7EFF-42C6-B83E-BBEB0F30742F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26" creationId="{5478DFAF-D9D4-4D6A-8FF4-99094892B4D7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27" creationId="{9F80D8C6-FCEB-40EF-8EBA-FB02908413AA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28" creationId="{01A51A49-24D9-4DF8-82A7-639586D06810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29" creationId="{39A2181F-53E1-4EBC-AF9A-CD3520ECC514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0" creationId="{39E4FADA-9B9B-437C-BB36-52DB0A4DFDA3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1" creationId="{BB154407-E888-48E9-BB29-51C3023FE5D0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2" creationId="{468E43E5-2987-4F4C-9E3A-CD1AFE45A2D6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3" creationId="{B61423AB-5569-4BFC-86EB-9C490EA03E99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4" creationId="{DC44941E-0AA8-4D43-B6F3-A206CBEE889B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5" creationId="{3C6DCC35-4844-4A1F-A59F-BE46348D47A7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6" creationId="{AEB89EBD-CF37-48B6-8B8B-B00B9742361C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7" creationId="{57E7A869-989C-4F94-B0D2-3F1F7E2CF83F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8" creationId="{312CFC96-020D-458B-9097-F6CC0F3CB57B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39" creationId="{628CD731-FEE4-41D5-A484-A1384AE2B245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0" creationId="{9F1A495A-7145-4AD4-B4CA-CDE5BBD4910C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1" creationId="{908F2035-ED79-432B-A923-703B74867751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2" creationId="{9AB233BE-76C3-471B-9EC2-D4E604F48B99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3" creationId="{F8A797DD-48A1-4887-8855-6322A7BE2093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4" creationId="{4C60A2C2-7DB4-4117-9A1A-3D693E79DDCA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5" creationId="{06AEB75D-9D76-474B-82DD-AF10E8A774A3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6" creationId="{BDD27BFE-7DD2-462B-88A8-DED2F6364395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7" creationId="{58B63F41-99DF-4BC8-918B-68454D364714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8" creationId="{D9A07EA5-FC71-4D87-A045-048AC27A3DFC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49" creationId="{E843B482-5F43-4B45-A10A-0E8CFBF131C2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0" creationId="{199836AA-8A0B-4BB5-99FD-7EA13F7138D3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1" creationId="{3B42850D-74AB-4B4E-978F-3FEF389AE1EE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2" creationId="{98404EDE-D608-4D2B-92B5-E3797CB454B8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3" creationId="{CDAAB070-8BCD-4D3B-8685-79E15FF589AD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4" creationId="{287FC1F1-09C8-4B3A-B65F-65603660AEF8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5" creationId="{E02301B1-EBF9-4F70-A59A-DD9B3F55D85C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6" creationId="{900AF804-240A-4857-898B-91EE5A30C3B6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7" creationId="{B5C4D8DC-55D3-4AFF-9181-FA2C6B8D2011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8" creationId="{7A5FB8EA-150B-4F43-AD81-C6D027325B95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59" creationId="{F6087F21-78EE-4DF3-8795-C6D5FE23A538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0" creationId="{F74841AC-8BA0-485E-A26E-17EA6DE2D68F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1" creationId="{7906BF77-9CAD-47CF-A53D-4E5792A438F9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2" creationId="{1A3F099A-693F-4F14-B3D8-9F0FCC9B463B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3" creationId="{799FDEB8-AD55-444C-A4E1-AC15E98A58E0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4" creationId="{16368953-2292-4961-ADA6-CBBCC09E5359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5" creationId="{77EF88DC-4B23-4C50-87DF-F7C39CB15D3B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6" creationId="{F4B0FC6E-0E90-4A30-AF59-75AC9C9A9174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7" creationId="{392D30B4-65D7-430D-B8EA-CAF78725161B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8" creationId="{D18BA8D0-D0D3-4369-B051-A8FB2B99639C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69" creationId="{30B0B3CF-161C-4A92-8331-98C1658AA6FD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0" creationId="{F55BAA44-6317-4537-94E5-DD3553F59CA2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1" creationId="{1933050A-9C4B-4808-8C44-9F2A89F7B124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2" creationId="{2F505CC1-3DD1-406E-B6CC-48E41DB3BF38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3" creationId="{C3ECD393-101A-4DF0-BDB5-C340F38F6081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4" creationId="{CD6414B1-0C03-4D67-94DC-6E2E89FF02B3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5" creationId="{5645EF98-0883-4169-920B-3C139432042D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6" creationId="{B392AE13-0BAB-4080-BD3A-2C2A757AE8F1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7" creationId="{D54596D5-61AD-475A-9354-424000823484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8" creationId="{F8F5F1B3-DBC2-43DB-88A2-94F978CAA239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79" creationId="{6E431F54-A8DE-4F15-9A4F-359CE3F1B453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0" creationId="{C9655226-60A9-4123-9A38-014D6D795807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1" creationId="{588AD079-816B-4E37-80F3-0B7FBE23E4EE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2" creationId="{10EAE464-A284-41B4-ABF3-4AB06E6ACAF2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3" creationId="{51A20D42-E250-4F8E-979C-7E72F9775B1D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4" creationId="{90DC0CD5-AA21-4BDB-B247-01CB0B86CE06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5" creationId="{735135E1-E566-4119-814D-BA950E8B36A9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6" creationId="{BA063D45-66AE-42A1-B768-6780D2541C09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7" creationId="{BF4D7B93-0EF3-4600-AF41-59B1254144BA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8" creationId="{F8DBFB6A-E5A5-45C5-B110-1A45A8E8864A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89" creationId="{3FD575E8-96FC-45E7-8244-E98242268766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90" creationId="{B3EB7F81-EB27-46E5-B870-752C16259DD4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91" creationId="{AD1ED5BC-6ADA-4FE3-8242-1FFAE34A35A4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92" creationId="{FA3AA47D-07D9-4B59-902E-A66E2F75E1F3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93" creationId="{130D0E13-2818-4CCE-9EFD-A7CB102DBCBA}"/>
          </ac:spMkLst>
        </pc:spChg>
        <pc:spChg chg="mod">
          <ac:chgData name="Timo Mühlhaus" userId="1b6b3aba618dadac" providerId="LiveId" clId="{749FD342-A5B7-472A-B46F-D0E8A78EA294}" dt="2021-07-16T06:57:34.506" v="2685" actId="164"/>
          <ac:spMkLst>
            <pc:docMk/>
            <pc:sldMk cId="1511567815" sldId="715"/>
            <ac:spMk id="194" creationId="{03461737-5FC5-45BB-9234-0DAC8C3284CA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01" creationId="{6CD58C77-A958-40B6-847F-E31060EC4D21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02" creationId="{CFA1D554-4DB1-468F-80C0-0FD1ACA680AF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03" creationId="{DE7EDD3C-091B-4FD5-A4E4-98A048257597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04" creationId="{12F363A4-0BEA-4FFE-BC6E-788600CCD66E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0" creationId="{1F492278-8C64-4908-8564-345FC984E12F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1" creationId="{C5BD5450-4723-489D-BA51-E1078B85457E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2" creationId="{6CB93082-8448-4A9C-89E6-B736AA76C2BF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3" creationId="{5FC88021-DC27-4B5A-BF44-CBB8B1D22A8D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4" creationId="{9B0F0120-4CF4-414E-8B98-25CBC7DAC22E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5" creationId="{456F7B17-78FA-47E5-BC90-5C8BCCD9BD65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6" creationId="{E80E56FC-87D3-49A3-B331-0CB59B9DE968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7" creationId="{33BB54F0-2940-4501-AD93-69BD33F2DFD9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8" creationId="{94EA9412-DE33-404C-AD0A-E23A0E905EB9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19" creationId="{9E10F050-3C38-4BF6-A59D-26597D5AA188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20" creationId="{60139BAD-9631-4DCB-AE46-AA573056C412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32" creationId="{EDBF8922-C02A-4B02-8776-C697594E0492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37" creationId="{9D05838D-901C-4DDE-A8B0-87654CAE45B5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38" creationId="{EAD5FC48-CD4A-4657-8099-8DDDC06F34D4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39" creationId="{0A83DAA5-7321-492F-A7B4-2B2781A08A16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0" creationId="{AB99BC7E-E66A-4538-9F2A-A7E11743657E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3" creationId="{6AE4B0AA-AB2A-4BD6-AF4F-E1FE42AC728D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4" creationId="{0CEF5B95-42C4-4DD2-B6D7-CD9C050D7482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5" creationId="{AF430D93-6E79-4CF2-8850-053EA6782D65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6" creationId="{D647A54F-5C99-4256-87EF-9640A852921B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7" creationId="{A7270E63-5047-4B04-BCCC-545EFDCEB0C7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8" creationId="{062EB2EC-4FFC-4674-922F-2CBBBB89A4D8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49" creationId="{9BF5930C-3256-4DCF-BE41-9939F46AFD67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50" creationId="{D98BA6B2-9FAD-49D0-82BF-B4B95FEBDB9A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51" creationId="{770F0B57-0077-479E-ADB9-9242EA21AC3B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52" creationId="{8ED593FE-8952-49BD-89D0-5191EAF14042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53" creationId="{B3761AF7-294A-4C1F-BE0F-EC0CC8D65BD8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54" creationId="{934543E5-F2DE-497B-981E-A03A198B4F70}"/>
          </ac:spMkLst>
        </pc:spChg>
        <pc:spChg chg="mod">
          <ac:chgData name="Timo Mühlhaus" userId="1b6b3aba618dadac" providerId="LiveId" clId="{749FD342-A5B7-472A-B46F-D0E8A78EA294}" dt="2021-07-14T14:59:18.322" v="1223"/>
          <ac:spMkLst>
            <pc:docMk/>
            <pc:sldMk cId="1511567815" sldId="715"/>
            <ac:spMk id="255" creationId="{36E85C3A-F596-478B-A22E-9E61389F2980}"/>
          </ac:spMkLst>
        </pc:spChg>
        <pc:grpChg chg="add mod">
          <ac:chgData name="Timo Mühlhaus" userId="1b6b3aba618dadac" providerId="LiveId" clId="{749FD342-A5B7-472A-B46F-D0E8A78EA294}" dt="2021-07-16T06:57:34.506" v="2685" actId="164"/>
          <ac:grpSpMkLst>
            <pc:docMk/>
            <pc:sldMk cId="1511567815" sldId="715"/>
            <ac:grpSpMk id="6" creationId="{0974D550-283C-4854-8A6B-2882475694C4}"/>
          </ac:grpSpMkLst>
        </pc:grpChg>
        <pc:grpChg chg="add del mod">
          <ac:chgData name="Timo Mühlhaus" userId="1b6b3aba618dadac" providerId="LiveId" clId="{749FD342-A5B7-472A-B46F-D0E8A78EA294}" dt="2021-07-15T07:24:57.450" v="1249" actId="21"/>
          <ac:grpSpMkLst>
            <pc:docMk/>
            <pc:sldMk cId="1511567815" sldId="715"/>
            <ac:grpSpMk id="86" creationId="{44404C31-3F06-4D98-861E-88AC3B68550C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88" creationId="{3D1400EB-9D35-433B-8273-76E79483928E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89" creationId="{A274A4B2-A3D5-41F4-B0BB-ABFE4558E8CE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90" creationId="{BC1E1336-674C-4EA5-BC9C-37E128DED677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91" creationId="{867941D7-B34B-4969-BA67-C4CE4872CF29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92" creationId="{600005C8-4A45-443A-A30C-4B1C50022DCA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93" creationId="{CF95A619-0835-4780-AAD7-32D107AB2548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94" creationId="{83102F7C-406C-4AE5-8EEA-F92A4B9E8B61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99" creationId="{79867AB9-6F66-445D-898D-9E3D363A0665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100" creationId="{F4D3FE36-AC41-4712-9433-D6D933085A05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123" creationId="{C055B7A5-9C7C-48A9-899A-B6714E13AFA8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197" creationId="{93F06E92-F4AE-4468-8A23-2A286D766321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199" creationId="{E947098E-951E-4963-8F61-FBCC8C30D6CE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00" creationId="{F98EA014-748A-4699-8EC8-587DE9349555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06" creationId="{C3BC04E1-41B3-4BE2-8AED-BDC914ABC714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09" creationId="{0DB9A561-6239-45E3-83C4-7BE24AEACC82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33" creationId="{69E1746B-7A8B-4FFF-A90F-8F1F0A7AFB3D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34" creationId="{DDDC2178-C76B-48C9-BA92-975149B7E712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35" creationId="{4C0483D6-5635-44F4-850B-96A39FC0413B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36" creationId="{46E12F84-BB7D-4E0C-98F0-25AF526171C8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41" creationId="{1B8E49A5-B2DD-4F3B-9007-13D756D997E0}"/>
          </ac:grpSpMkLst>
        </pc:grpChg>
        <pc:grpChg chg="mod">
          <ac:chgData name="Timo Mühlhaus" userId="1b6b3aba618dadac" providerId="LiveId" clId="{749FD342-A5B7-472A-B46F-D0E8A78EA294}" dt="2021-07-14T14:59:18.322" v="1223"/>
          <ac:grpSpMkLst>
            <pc:docMk/>
            <pc:sldMk cId="1511567815" sldId="715"/>
            <ac:grpSpMk id="242" creationId="{FD8CA182-0A2A-4960-894D-68EE46E9A1DC}"/>
          </ac:grpSpMkLst>
        </pc:grpChg>
        <pc:picChg chg="add mod">
          <ac:chgData name="Timo Mühlhaus" userId="1b6b3aba618dadac" providerId="LiveId" clId="{749FD342-A5B7-472A-B46F-D0E8A78EA294}" dt="2021-07-15T07:25:11.919" v="1255" actId="1076"/>
          <ac:picMkLst>
            <pc:docMk/>
            <pc:sldMk cId="1511567815" sldId="715"/>
            <ac:picMk id="3" creationId="{C528FAE5-5550-4F94-8F93-ECBA8A1881C6}"/>
          </ac:picMkLst>
        </pc:picChg>
        <pc:picChg chg="del">
          <ac:chgData name="Timo Mühlhaus" userId="1b6b3aba618dadac" providerId="LiveId" clId="{749FD342-A5B7-472A-B46F-D0E8A78EA294}" dt="2021-07-14T14:59:14.680" v="1222" actId="478"/>
          <ac:picMkLst>
            <pc:docMk/>
            <pc:sldMk cId="1511567815" sldId="715"/>
            <ac:picMk id="198" creationId="{19557118-10BD-4A94-B4D6-DFED2B2F2607}"/>
          </ac:picMkLst>
        </pc:picChg>
        <pc:picChg chg="add mod">
          <ac:chgData name="Timo Mühlhaus" userId="1b6b3aba618dadac" providerId="LiveId" clId="{749FD342-A5B7-472A-B46F-D0E8A78EA294}" dt="2021-07-15T07:25:09.326" v="1254" actId="1076"/>
          <ac:picMkLst>
            <pc:docMk/>
            <pc:sldMk cId="1511567815" sldId="715"/>
            <ac:picMk id="198" creationId="{4C3B47F3-AF26-4066-B77E-BB3E51298A0A}"/>
          </ac:picMkLst>
        </pc:pic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2" creationId="{3D737CBE-E6F9-4232-B304-D4398F20E503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3" creationId="{51B738AD-AC3B-48F1-BDBF-81E7EE5AFA0F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4" creationId="{07CB0ECC-1C5B-41D1-9E68-3D0D764C88C8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5" creationId="{16622039-6B05-48F9-8A50-B95E95213773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6" creationId="{F44D6EBE-0B21-4637-8C05-9D02A64D3028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7" creationId="{23543C8E-BA4B-4318-A77F-14CA2A9FDA15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8" creationId="{04F956B7-54C7-43E7-8748-B4123A1AB11F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19" creationId="{AA9C5270-6265-4161-9C32-3163B865B0D5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20" creationId="{46F9CCD5-0DAA-4DA3-8B55-15DF6C9DB81F}"/>
          </ac:cxnSpMkLst>
        </pc:cxnChg>
        <pc:cxnChg chg="mod">
          <ac:chgData name="Timo Mühlhaus" userId="1b6b3aba618dadac" providerId="LiveId" clId="{749FD342-A5B7-472A-B46F-D0E8A78EA294}" dt="2021-07-14T14:59:30.449" v="1227" actId="1036"/>
          <ac:cxnSpMkLst>
            <pc:docMk/>
            <pc:sldMk cId="1511567815" sldId="715"/>
            <ac:cxnSpMk id="121" creationId="{7FC1138F-0EAC-4579-8CF4-638E310FF238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122" creationId="{7649FDC4-3582-4C41-A55C-E1C7DB18946A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1" creationId="{18204B32-0B8C-4958-A0E2-E70F423E1CB3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2" creationId="{BFF43F44-97F2-4D73-958E-0C6F3F8D1D2F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3" creationId="{EF66C0A6-8DA6-4D6F-AC11-D44D82F00DEA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4" creationId="{52D4F0F0-1438-4760-BC76-3E31732B4E5D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5" creationId="{AC9118CE-26A5-45CF-9AC8-49BA00CF8908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6" creationId="{C1CCB6D8-60FD-4B46-8016-F43BC0E9B050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7" creationId="{6B6DE127-BABA-4D5C-8AAA-11C8A1A15A53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8" creationId="{CF4DAEBC-0F5B-4018-8C44-C3097B3BCAF3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29" creationId="{4C282E77-88BF-402F-8044-E8378B01BCFF}"/>
          </ac:cxnSpMkLst>
        </pc:cxnChg>
        <pc:cxnChg chg="mod">
          <ac:chgData name="Timo Mühlhaus" userId="1b6b3aba618dadac" providerId="LiveId" clId="{749FD342-A5B7-472A-B46F-D0E8A78EA294}" dt="2021-07-14T14:59:34.353" v="1228" actId="1036"/>
          <ac:cxnSpMkLst>
            <pc:docMk/>
            <pc:sldMk cId="1511567815" sldId="715"/>
            <ac:cxnSpMk id="230" creationId="{6A9CC3A0-EA61-4AC2-B157-FCF46790EF8C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31" creationId="{3BADBFD2-4039-4046-8607-7BBB13F9538A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56" creationId="{5162967A-BB1A-43C0-9B35-2BEC656ADD2A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57" creationId="{772A7092-2B61-4532-A2BA-4164427DB919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58" creationId="{677F56F1-1882-4681-BC79-F0EF9E0D75CF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59" creationId="{9A3735CC-3085-4C0B-8E26-A96C9AC4F0D2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60" creationId="{827393AA-CADB-4E1A-AA14-D0EC9D7CFA90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61" creationId="{6C2873B5-DEEB-4CC5-A610-F5B7A914C5B6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62" creationId="{CB0D8ED3-96C9-4C28-9A89-965C59E72AA7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63" creationId="{1B9BC3DE-7D82-4523-84E8-CC5E4BEBCD9C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64" creationId="{CD882974-B3AA-4FFF-86C3-B952DC365294}"/>
          </ac:cxnSpMkLst>
        </pc:cxnChg>
        <pc:cxnChg chg="mod">
          <ac:chgData name="Timo Mühlhaus" userId="1b6b3aba618dadac" providerId="LiveId" clId="{749FD342-A5B7-472A-B46F-D0E8A78EA294}" dt="2021-07-14T14:59:26.968" v="1226" actId="1036"/>
          <ac:cxnSpMkLst>
            <pc:docMk/>
            <pc:sldMk cId="1511567815" sldId="715"/>
            <ac:cxnSpMk id="265" creationId="{E76D4181-8B9A-4222-AA12-E9D2FDF08A3C}"/>
          </ac:cxnSpMkLst>
        </pc:cxnChg>
        <pc:cxnChg chg="mod">
          <ac:chgData name="Timo Mühlhaus" userId="1b6b3aba618dadac" providerId="LiveId" clId="{749FD342-A5B7-472A-B46F-D0E8A78EA294}" dt="2021-07-14T14:59:18.322" v="1223"/>
          <ac:cxnSpMkLst>
            <pc:docMk/>
            <pc:sldMk cId="1511567815" sldId="715"/>
            <ac:cxnSpMk id="266" creationId="{2718C3FD-16F4-4B1D-A4F8-F701748ABF26}"/>
          </ac:cxnSpMkLst>
        </pc:cxnChg>
      </pc:sldChg>
      <pc:sldChg chg="add del ord">
        <pc:chgData name="Timo Mühlhaus" userId="1b6b3aba618dadac" providerId="LiveId" clId="{749FD342-A5B7-472A-B46F-D0E8A78EA294}" dt="2021-07-16T06:56:32.276" v="2675" actId="47"/>
        <pc:sldMkLst>
          <pc:docMk/>
          <pc:sldMk cId="1609534708" sldId="716"/>
        </pc:sldMkLst>
      </pc:sldChg>
      <pc:sldChg chg="delSp new del mod">
        <pc:chgData name="Timo Mühlhaus" userId="1b6b3aba618dadac" providerId="LiveId" clId="{749FD342-A5B7-472A-B46F-D0E8A78EA294}" dt="2021-07-16T06:56:34.496" v="2676" actId="47"/>
        <pc:sldMkLst>
          <pc:docMk/>
          <pc:sldMk cId="1621428740" sldId="717"/>
        </pc:sldMkLst>
        <pc:spChg chg="del">
          <ac:chgData name="Timo Mühlhaus" userId="1b6b3aba618dadac" providerId="LiveId" clId="{749FD342-A5B7-472A-B46F-D0E8A78EA294}" dt="2021-07-15T09:28:38.347" v="2556" actId="478"/>
          <ac:spMkLst>
            <pc:docMk/>
            <pc:sldMk cId="1621428740" sldId="717"/>
            <ac:spMk id="2" creationId="{B46D9085-FD5C-494C-8B61-71FCF8A7E5CA}"/>
          </ac:spMkLst>
        </pc:spChg>
        <pc:spChg chg="del">
          <ac:chgData name="Timo Mühlhaus" userId="1b6b3aba618dadac" providerId="LiveId" clId="{749FD342-A5B7-472A-B46F-D0E8A78EA294}" dt="2021-07-15T09:28:38.347" v="2556" actId="478"/>
          <ac:spMkLst>
            <pc:docMk/>
            <pc:sldMk cId="1621428740" sldId="717"/>
            <ac:spMk id="3" creationId="{F5263233-5A4C-4AF9-A679-85AE6A0F7FC2}"/>
          </ac:spMkLst>
        </pc:spChg>
      </pc:sldChg>
    </pc:docChg>
  </pc:docChgLst>
  <pc:docChgLst>
    <pc:chgData name="Timo Mühlhaus" userId="1b6b3aba618dadac" providerId="LiveId" clId="{D2F5BC1D-4335-4C4D-A8CF-0B23D442FE53}"/>
    <pc:docChg chg="modSld">
      <pc:chgData name="Timo Mühlhaus" userId="1b6b3aba618dadac" providerId="LiveId" clId="{D2F5BC1D-4335-4C4D-A8CF-0B23D442FE53}" dt="2021-06-16T08:46:52.927" v="0" actId="1076"/>
      <pc:docMkLst>
        <pc:docMk/>
      </pc:docMkLst>
      <pc:sldChg chg="modSp mod">
        <pc:chgData name="Timo Mühlhaus" userId="1b6b3aba618dadac" providerId="LiveId" clId="{D2F5BC1D-4335-4C4D-A8CF-0B23D442FE53}" dt="2021-06-16T08:46:52.927" v="0" actId="1076"/>
        <pc:sldMkLst>
          <pc:docMk/>
          <pc:sldMk cId="2968660795" sldId="553"/>
        </pc:sldMkLst>
        <pc:spChg chg="mod">
          <ac:chgData name="Timo Mühlhaus" userId="1b6b3aba618dadac" providerId="LiveId" clId="{D2F5BC1D-4335-4C4D-A8CF-0B23D442FE53}" dt="2021-06-16T08:46:52.927" v="0" actId="1076"/>
          <ac:spMkLst>
            <pc:docMk/>
            <pc:sldMk cId="2968660795" sldId="553"/>
            <ac:spMk id="48" creationId="{CFB8A2D3-FC12-4F66-9055-B7942D754BB3}"/>
          </ac:spMkLst>
        </pc:spChg>
      </pc:sldChg>
    </pc:docChg>
  </pc:docChgLst>
  <pc:docChgLst>
    <pc:chgData name="Timo Mühlhaus" userId="1b6b3aba618dadac" providerId="LiveId" clId="{EDF2FAEA-A41B-4C1F-9EE5-7BEAFE42C87B}"/>
    <pc:docChg chg="undo redo custSel addSld delSld modSld sldOrd">
      <pc:chgData name="Timo Mühlhaus" userId="1b6b3aba618dadac" providerId="LiveId" clId="{EDF2FAEA-A41B-4C1F-9EE5-7BEAFE42C87B}" dt="2021-06-09T20:02:14.800" v="1920"/>
      <pc:docMkLst>
        <pc:docMk/>
      </pc:docMkLst>
      <pc:sldChg chg="ord">
        <pc:chgData name="Timo Mühlhaus" userId="1b6b3aba618dadac" providerId="LiveId" clId="{EDF2FAEA-A41B-4C1F-9EE5-7BEAFE42C87B}" dt="2021-06-08T15:13:36.229" v="50"/>
        <pc:sldMkLst>
          <pc:docMk/>
          <pc:sldMk cId="0" sldId="258"/>
        </pc:sldMkLst>
      </pc:sldChg>
      <pc:sldChg chg="del">
        <pc:chgData name="Timo Mühlhaus" userId="1b6b3aba618dadac" providerId="LiveId" clId="{EDF2FAEA-A41B-4C1F-9EE5-7BEAFE42C87B}" dt="2021-06-09T06:13:15.723" v="285" actId="47"/>
        <pc:sldMkLst>
          <pc:docMk/>
          <pc:sldMk cId="4010270371" sldId="268"/>
        </pc:sldMkLst>
      </pc:sldChg>
      <pc:sldChg chg="del">
        <pc:chgData name="Timo Mühlhaus" userId="1b6b3aba618dadac" providerId="LiveId" clId="{EDF2FAEA-A41B-4C1F-9EE5-7BEAFE42C87B}" dt="2021-06-09T06:13:15.723" v="285" actId="47"/>
        <pc:sldMkLst>
          <pc:docMk/>
          <pc:sldMk cId="841553019" sldId="269"/>
        </pc:sldMkLst>
      </pc:sldChg>
      <pc:sldChg chg="modSp mod">
        <pc:chgData name="Timo Mühlhaus" userId="1b6b3aba618dadac" providerId="LiveId" clId="{EDF2FAEA-A41B-4C1F-9EE5-7BEAFE42C87B}" dt="2021-06-09T19:30:57.344" v="1867"/>
        <pc:sldMkLst>
          <pc:docMk/>
          <pc:sldMk cId="1002043178" sldId="272"/>
        </pc:sldMkLst>
        <pc:spChg chg="mod">
          <ac:chgData name="Timo Mühlhaus" userId="1b6b3aba618dadac" providerId="LiveId" clId="{EDF2FAEA-A41B-4C1F-9EE5-7BEAFE42C87B}" dt="2021-06-09T19:30:57.344" v="1867"/>
          <ac:spMkLst>
            <pc:docMk/>
            <pc:sldMk cId="1002043178" sldId="272"/>
            <ac:spMk id="2" creationId="{B4C1D6B2-AA77-4B00-AC5E-3F44C38BBB7D}"/>
          </ac:spMkLst>
        </pc:spChg>
      </pc:sldChg>
      <pc:sldChg chg="del">
        <pc:chgData name="Timo Mühlhaus" userId="1b6b3aba618dadac" providerId="LiveId" clId="{EDF2FAEA-A41B-4C1F-9EE5-7BEAFE42C87B}" dt="2021-06-09T07:44:30.415" v="1046" actId="47"/>
        <pc:sldMkLst>
          <pc:docMk/>
          <pc:sldMk cId="1437762524" sldId="285"/>
        </pc:sldMkLst>
      </pc:sldChg>
      <pc:sldChg chg="del">
        <pc:chgData name="Timo Mühlhaus" userId="1b6b3aba618dadac" providerId="LiveId" clId="{EDF2FAEA-A41B-4C1F-9EE5-7BEAFE42C87B}" dt="2021-06-09T07:44:30.415" v="1046" actId="47"/>
        <pc:sldMkLst>
          <pc:docMk/>
          <pc:sldMk cId="2071715900" sldId="322"/>
        </pc:sldMkLst>
      </pc:sldChg>
      <pc:sldChg chg="ord">
        <pc:chgData name="Timo Mühlhaus" userId="1b6b3aba618dadac" providerId="LiveId" clId="{EDF2FAEA-A41B-4C1F-9EE5-7BEAFE42C87B}" dt="2021-06-09T06:08:30.640" v="279"/>
        <pc:sldMkLst>
          <pc:docMk/>
          <pc:sldMk cId="648607627" sldId="387"/>
        </pc:sldMkLst>
      </pc:sldChg>
      <pc:sldChg chg="addSp delSp modSp del mod ord">
        <pc:chgData name="Timo Mühlhaus" userId="1b6b3aba618dadac" providerId="LiveId" clId="{EDF2FAEA-A41B-4C1F-9EE5-7BEAFE42C87B}" dt="2021-06-09T12:21:51.604" v="1801" actId="47"/>
        <pc:sldMkLst>
          <pc:docMk/>
          <pc:sldMk cId="1103284365" sldId="388"/>
        </pc:sldMkLst>
        <pc:spChg chg="mod">
          <ac:chgData name="Timo Mühlhaus" userId="1b6b3aba618dadac" providerId="LiveId" clId="{EDF2FAEA-A41B-4C1F-9EE5-7BEAFE42C87B}" dt="2021-06-09T12:18:12.750" v="1795" actId="108"/>
          <ac:spMkLst>
            <pc:docMk/>
            <pc:sldMk cId="1103284365" sldId="388"/>
            <ac:spMk id="2" creationId="{535802A8-01A6-485E-BF30-EFA3FA928934}"/>
          </ac:spMkLst>
        </pc:spChg>
        <pc:spChg chg="add del mod">
          <ac:chgData name="Timo Mühlhaus" userId="1b6b3aba618dadac" providerId="LiveId" clId="{EDF2FAEA-A41B-4C1F-9EE5-7BEAFE42C87B}" dt="2021-06-09T06:00:03.700" v="275" actId="478"/>
          <ac:spMkLst>
            <pc:docMk/>
            <pc:sldMk cId="1103284365" sldId="388"/>
            <ac:spMk id="4" creationId="{70671DBF-2ED7-4A14-BF52-A52E512C3CD2}"/>
          </ac:spMkLst>
        </pc:spChg>
        <pc:spChg chg="add mod">
          <ac:chgData name="Timo Mühlhaus" userId="1b6b3aba618dadac" providerId="LiveId" clId="{EDF2FAEA-A41B-4C1F-9EE5-7BEAFE42C87B}" dt="2021-06-09T10:51:47.091" v="1565" actId="1076"/>
          <ac:spMkLst>
            <pc:docMk/>
            <pc:sldMk cId="1103284365" sldId="388"/>
            <ac:spMk id="9" creationId="{B85A67F1-E372-41AB-853C-1F0E02BE8A6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3" creationId="{E62BA0B1-FEB7-4B54-A1AD-6A415140AB8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4" creationId="{F13BD5F8-A93B-4FE7-8FEC-29C8837C470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5" creationId="{89830164-204E-4577-902A-236C3909AAD3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6" creationId="{4DB37A9C-3B2E-4398-820D-B297E545AFD6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7" creationId="{4C354548-95E5-4336-A2E9-29B849E473AB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8" creationId="{DE158CA1-B375-444A-9DFC-6CB950EBE3E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9" creationId="{7574E077-0E48-4F32-9FCA-31C414E96E90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28" creationId="{B31E0895-B7E5-4B17-801F-2EFC9B48F4D3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0" creationId="{70A24C38-905E-4469-AE83-21EDA7957BF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1" creationId="{832DDCAA-A787-4BEE-A14D-6B906F25937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2" creationId="{1A8F46EF-1A55-4325-B6FB-3558A25BE161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3" creationId="{E0330209-9FBB-4C83-8E67-7999F0D76800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4" creationId="{0353F608-1729-4419-A999-E984122FB9D9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5" creationId="{AF27BF2D-B312-409C-8BA0-C4BD5D26D237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7" creationId="{13634E31-A579-4ECF-A70B-DE293E788DC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8" creationId="{6A1E9152-E816-4BD8-9D3F-6F0C44B59B5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39" creationId="{23672D64-17A8-4B17-AE32-A52E72D0F5E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40" creationId="{E6CB9BFC-C8E9-4DF9-920B-FE627E5E0CDD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41" creationId="{3794DE72-4634-43F6-B642-83F3D4C043D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42" creationId="{5BE8CA12-C56E-47C9-9F3D-4E52D1B6B967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43" creationId="{B75EB45F-AD3A-436D-BE36-C92E379FB96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44" creationId="{0F5D605F-6E7F-4797-9082-9E158851B66C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45" creationId="{28C16607-D5D9-47E7-82F8-E486909D12D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46" creationId="{E1A760C6-B9A2-45B8-87CC-52E6EACF503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53" creationId="{C6FF2833-6129-47C2-AF15-029FD8567CE5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54" creationId="{4B57B3BC-DD1B-4D5C-B1AB-21D3177CFCD1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56" creationId="{C5FC71FC-F366-4D4E-9FF2-E068EBF99503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58" creationId="{6D8A5F2D-25CF-4820-9AC4-14C2D8B3ABF7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59" creationId="{BC9BC24F-7DF4-4018-8D1E-880C10D26C5B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0" creationId="{25CDD82F-0ED0-4E18-AE43-C103BF4C244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1" creationId="{02D20F89-7CAF-4287-B0BF-9E59847A71C1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2" creationId="{C3F5023C-54A0-4250-879C-EAAE3549BDB5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3" creationId="{4C7F67B1-AC05-46D7-B4A0-331826E3452C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4" creationId="{767A1E7E-EEE8-4C79-9D68-016743DB1C57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5" creationId="{D9A18287-054D-4BC3-BAEF-FBBA1648755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6" creationId="{DB4A7CB7-DBAD-446E-81D2-C638CF90BBE1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7" creationId="{B79B3DEF-1AD2-481F-80AE-4DCE2EEEFC2C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8" creationId="{19D8E599-EEE6-4BDF-971D-452AB552144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69" creationId="{0CA6D4E6-F260-4711-A080-84248A0158AC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71" creationId="{34EFC6ED-EF7E-48ED-A6F0-33F1AB7002E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72" creationId="{2E80FED0-4B18-49E4-B65F-739F98173CEB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75" creationId="{0379D5D7-14D0-4E4A-8924-91ADF2C4EFB1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77" creationId="{EF43C1C4-9ED4-4DCC-92BA-67D3577B1ED9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79" creationId="{E5610836-1945-48E1-8C5F-4C236701D32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0" creationId="{A34F21D3-CEE3-491A-92C9-FE502B988795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1" creationId="{7B82427C-3201-4BCD-95BC-73EBA128A106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2" creationId="{13E80090-37FB-46EA-A8A3-793A2CD4399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3" creationId="{A09223EE-4BB5-4018-8986-86F4D5B18B43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4" creationId="{7875CCEA-6D7B-4999-8EAC-4C18F5DB8269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5" creationId="{DD16C0DA-A089-4CDB-AC7C-579029B6568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6" creationId="{33C845FC-60C2-4D24-972C-3161C0677A9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7" creationId="{B7C1FE37-E451-443A-A96A-A6C38BB594BA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8" creationId="{D1087FCA-AD0C-45D4-8433-DF7D992D3FA8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89" creationId="{7C77C6DF-A032-4FD8-844E-9A6F90C0E3C6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0" creationId="{03E9AE75-15BD-4096-A085-B8F4474F77DD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1" creationId="{82731C2F-96C3-488E-8307-A93C6E58E42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2" creationId="{51A94ACF-7E1F-46B6-80DF-6DAA45DD81EC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3" creationId="{283E44B1-704D-430B-A8F8-AB8FF49F2D2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4" creationId="{40717636-A5AC-4B65-B9F7-4E134DB278B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7" creationId="{9CBDB813-317B-4CFD-804E-05684EA1A2C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8" creationId="{BFC6C19B-AD72-4E74-86E2-43B7B0920397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99" creationId="{9624A0E0-044B-4707-B4EC-FD986BDAFB1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0" creationId="{D2D2C5BF-A65B-49B8-85A9-45F0F01472C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1" creationId="{B635EC47-EC42-44FB-80A8-13DDE082FA77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2" creationId="{DD641909-00E2-4C30-9FCE-95CD09E1B489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3" creationId="{2ED54345-B4F0-4079-9D86-A7841F94CBCC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4" creationId="{36F1E781-796C-415B-9170-E724C41E830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5" creationId="{19092EFD-530C-42DC-A60D-1BA95E1A6B07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6" creationId="{42BF7263-1751-41C4-AA27-8F4FE95C70C5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7" creationId="{C873B92D-969C-4E69-9138-C8662A28C222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8" creationId="{950E45FA-2554-47D3-A81A-8EA954215C13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09" creationId="{BC8FBBB4-D3F6-47E5-BA19-BA2990B7AE76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0" creationId="{B9AAED0E-072A-4550-B656-99E4D42AD4B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1" creationId="{1BDC18AA-5966-4ACF-93E9-991C8114F0E6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2" creationId="{2BA0FC1F-19B2-4343-B4AF-28E19386B3CA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3" creationId="{62BCEC8D-BA69-46B4-B06E-4B7F6218E493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4" creationId="{07117D16-AF3F-4A5C-9690-BD4FF177F214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5" creationId="{62AFB6EB-363C-489B-831B-723A10F7D4A8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6" creationId="{D167DF70-D175-4513-A1FD-EA1FE37DAA8F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7" creationId="{1F28DB53-88AD-41BD-BA12-126D502717CA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8" creationId="{E421FE3D-64A4-4FDD-A33E-64873E8644B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19" creationId="{1BF90AD5-BADB-4D0D-9EF3-8CE4DD47A56E}"/>
          </ac:spMkLst>
        </pc:spChg>
        <pc:spChg chg="mod">
          <ac:chgData name="Timo Mühlhaus" userId="1b6b3aba618dadac" providerId="LiveId" clId="{EDF2FAEA-A41B-4C1F-9EE5-7BEAFE42C87B}" dt="2021-06-09T11:59:40.902" v="1580" actId="1076"/>
          <ac:spMkLst>
            <pc:docMk/>
            <pc:sldMk cId="1103284365" sldId="388"/>
            <ac:spMk id="120" creationId="{11E19927-95C9-44C6-AB26-C7C8E13D2E52}"/>
          </ac:spMkLst>
        </pc:spChg>
        <pc:spChg chg="add del mod">
          <ac:chgData name="Timo Mühlhaus" userId="1b6b3aba618dadac" providerId="LiveId" clId="{EDF2FAEA-A41B-4C1F-9EE5-7BEAFE42C87B}" dt="2021-06-09T12:00:33.703" v="1616" actId="21"/>
          <ac:spMkLst>
            <pc:docMk/>
            <pc:sldMk cId="1103284365" sldId="388"/>
            <ac:spMk id="121" creationId="{5D37736E-1B1E-43D1-B89E-0C55F1F58B9A}"/>
          </ac:spMkLst>
        </pc:spChg>
        <pc:spChg chg="add del mod">
          <ac:chgData name="Timo Mühlhaus" userId="1b6b3aba618dadac" providerId="LiveId" clId="{EDF2FAEA-A41B-4C1F-9EE5-7BEAFE42C87B}" dt="2021-06-09T12:01:21.590" v="1646" actId="21"/>
          <ac:spMkLst>
            <pc:docMk/>
            <pc:sldMk cId="1103284365" sldId="388"/>
            <ac:spMk id="122" creationId="{EE07C390-8DF3-4C80-B4FA-2AD2A0775FD0}"/>
          </ac:spMkLst>
        </pc:spChg>
        <pc:spChg chg="add del mod">
          <ac:chgData name="Timo Mühlhaus" userId="1b6b3aba618dadac" providerId="LiveId" clId="{EDF2FAEA-A41B-4C1F-9EE5-7BEAFE42C87B}" dt="2021-06-09T12:03:11.584" v="1699" actId="21"/>
          <ac:spMkLst>
            <pc:docMk/>
            <pc:sldMk cId="1103284365" sldId="388"/>
            <ac:spMk id="123" creationId="{F0BF9C1F-EDF1-48D2-8CF2-E22726C4E2E4}"/>
          </ac:spMkLst>
        </pc:spChg>
        <pc:grpChg chg="add del mod">
          <ac:chgData name="Timo Mühlhaus" userId="1b6b3aba618dadac" providerId="LiveId" clId="{EDF2FAEA-A41B-4C1F-9EE5-7BEAFE42C87B}" dt="2021-06-09T11:59:44.932" v="1581" actId="21"/>
          <ac:grpSpMkLst>
            <pc:docMk/>
            <pc:sldMk cId="1103284365" sldId="388"/>
            <ac:grpSpMk id="10" creationId="{4BA3C956-F9C2-427C-8248-FECB27E40593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11" creationId="{7ECBC2EF-192E-4851-B1AE-BB4640B6DE95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25" creationId="{9FF8001B-0A33-49CF-8911-65B4C7EAA0A3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26" creationId="{C3B52CFB-61E2-47A5-91B0-43DD56297E5E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27" creationId="{35D4CA9E-73AF-411D-A674-58F82FD27DCF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36" creationId="{D0BD7411-249F-464E-8279-80DDDFE73648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47" creationId="{D5BB002A-E32D-4390-AC28-0A1339BFE2BA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48" creationId="{166805EA-26A5-4B88-80D3-5BF7F454730E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49" creationId="{6A26420B-0139-4757-B379-3432AF3646F2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50" creationId="{E50CB103-980D-4A44-9862-0EC88655DCF3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51" creationId="{0604A05C-D56B-42DD-9316-6155A0E3A4A4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52" creationId="{B9B8C16B-BA68-44EB-8650-18516258AC92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55" creationId="{FC300199-0B92-407F-B2DB-51119B2C0D06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57" creationId="{3281FBB9-D257-48A0-8104-4608A94F5B24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70" creationId="{72BAABD0-6DCC-43FD-A570-CADD69738AB1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73" creationId="{2C76381A-767C-4B4E-8C2F-56B6024F9C72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74" creationId="{1B03D783-363B-4CAE-ACEA-750A43BC642D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76" creationId="{7547FCFA-CC43-4848-88C7-042C576C5837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78" creationId="{400B81B1-2447-435A-9D43-B05FA389B461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95" creationId="{537D55C5-8A41-472D-B7BF-E42EE422A26B}"/>
          </ac:grpSpMkLst>
        </pc:grpChg>
        <pc:grpChg chg="mod">
          <ac:chgData name="Timo Mühlhaus" userId="1b6b3aba618dadac" providerId="LiveId" clId="{EDF2FAEA-A41B-4C1F-9EE5-7BEAFE42C87B}" dt="2021-06-09T11:59:40.902" v="1580" actId="1076"/>
          <ac:grpSpMkLst>
            <pc:docMk/>
            <pc:sldMk cId="1103284365" sldId="388"/>
            <ac:grpSpMk id="96" creationId="{8CD1064E-0DFA-4522-A451-735FEF9ACA5F}"/>
          </ac:grpSpMkLst>
        </pc:grpChg>
        <pc:picChg chg="del mod">
          <ac:chgData name="Timo Mühlhaus" userId="1b6b3aba618dadac" providerId="LiveId" clId="{EDF2FAEA-A41B-4C1F-9EE5-7BEAFE42C87B}" dt="2021-06-09T06:00:00.612" v="274" actId="478"/>
          <ac:picMkLst>
            <pc:docMk/>
            <pc:sldMk cId="1103284365" sldId="388"/>
            <ac:picMk id="6" creationId="{B5C2C051-AB73-470E-B013-1040282957DD}"/>
          </ac:picMkLst>
        </pc:picChg>
        <pc:picChg chg="add del mod">
          <ac:chgData name="Timo Mühlhaus" userId="1b6b3aba618dadac" providerId="LiveId" clId="{EDF2FAEA-A41B-4C1F-9EE5-7BEAFE42C87B}" dt="2021-06-08T16:39:26.333" v="250"/>
          <ac:picMkLst>
            <pc:docMk/>
            <pc:sldMk cId="1103284365" sldId="388"/>
            <ac:picMk id="7" creationId="{009D4570-2D27-4374-870E-3A60D4AFE499}"/>
          </ac:picMkLst>
        </pc:picChg>
        <pc:picChg chg="add mod">
          <ac:chgData name="Timo Mühlhaus" userId="1b6b3aba618dadac" providerId="LiveId" clId="{EDF2FAEA-A41B-4C1F-9EE5-7BEAFE42C87B}" dt="2021-06-09T06:00:07.906" v="276"/>
          <ac:picMkLst>
            <pc:docMk/>
            <pc:sldMk cId="1103284365" sldId="388"/>
            <ac:picMk id="7" creationId="{B82AE82D-F9DF-4156-878F-FA7C5A3D0F8C}"/>
          </ac:picMkLst>
        </pc:picChg>
        <pc:picChg chg="mod">
          <ac:chgData name="Timo Mühlhaus" userId="1b6b3aba618dadac" providerId="LiveId" clId="{EDF2FAEA-A41B-4C1F-9EE5-7BEAFE42C87B}" dt="2021-06-09T11:59:40.902" v="1580" actId="1076"/>
          <ac:picMkLst>
            <pc:docMk/>
            <pc:sldMk cId="1103284365" sldId="388"/>
            <ac:picMk id="20" creationId="{D065F49B-A11B-4EE2-8F6F-ED25F79B95A5}"/>
          </ac:picMkLst>
        </pc:picChg>
        <pc:picChg chg="mod">
          <ac:chgData name="Timo Mühlhaus" userId="1b6b3aba618dadac" providerId="LiveId" clId="{EDF2FAEA-A41B-4C1F-9EE5-7BEAFE42C87B}" dt="2021-06-09T11:59:40.902" v="1580" actId="1076"/>
          <ac:picMkLst>
            <pc:docMk/>
            <pc:sldMk cId="1103284365" sldId="388"/>
            <ac:picMk id="21" creationId="{C06A5A05-F26C-4EE9-8652-D4E9279C2E91}"/>
          </ac:picMkLst>
        </pc:picChg>
        <pc:picChg chg="mod">
          <ac:chgData name="Timo Mühlhaus" userId="1b6b3aba618dadac" providerId="LiveId" clId="{EDF2FAEA-A41B-4C1F-9EE5-7BEAFE42C87B}" dt="2021-06-09T11:59:40.902" v="1580" actId="1076"/>
          <ac:picMkLst>
            <pc:docMk/>
            <pc:sldMk cId="1103284365" sldId="388"/>
            <ac:picMk id="22" creationId="{502B0665-AB3B-46F1-8FE3-E6E95D7064F7}"/>
          </ac:picMkLst>
        </pc:picChg>
        <pc:picChg chg="mod">
          <ac:chgData name="Timo Mühlhaus" userId="1b6b3aba618dadac" providerId="LiveId" clId="{EDF2FAEA-A41B-4C1F-9EE5-7BEAFE42C87B}" dt="2021-06-09T11:59:40.902" v="1580" actId="1076"/>
          <ac:picMkLst>
            <pc:docMk/>
            <pc:sldMk cId="1103284365" sldId="388"/>
            <ac:picMk id="23" creationId="{3075587F-AD12-45BC-9CE6-8440A869ED71}"/>
          </ac:picMkLst>
        </pc:picChg>
        <pc:picChg chg="mod">
          <ac:chgData name="Timo Mühlhaus" userId="1b6b3aba618dadac" providerId="LiveId" clId="{EDF2FAEA-A41B-4C1F-9EE5-7BEAFE42C87B}" dt="2021-06-09T11:59:40.902" v="1580" actId="1076"/>
          <ac:picMkLst>
            <pc:docMk/>
            <pc:sldMk cId="1103284365" sldId="388"/>
            <ac:picMk id="24" creationId="{8E0A645F-F34D-4067-8352-660CB2FB9B79}"/>
          </ac:picMkLst>
        </pc:picChg>
        <pc:picChg chg="mod">
          <ac:chgData name="Timo Mühlhaus" userId="1b6b3aba618dadac" providerId="LiveId" clId="{EDF2FAEA-A41B-4C1F-9EE5-7BEAFE42C87B}" dt="2021-06-09T11:59:40.902" v="1580" actId="1076"/>
          <ac:picMkLst>
            <pc:docMk/>
            <pc:sldMk cId="1103284365" sldId="388"/>
            <ac:picMk id="29" creationId="{65193E79-F5AC-494E-B981-D567D4373E98}"/>
          </ac:picMkLst>
        </pc:picChg>
        <pc:cxnChg chg="mod">
          <ac:chgData name="Timo Mühlhaus" userId="1b6b3aba618dadac" providerId="LiveId" clId="{EDF2FAEA-A41B-4C1F-9EE5-7BEAFE42C87B}" dt="2021-06-09T11:59:40.902" v="1580" actId="1076"/>
          <ac:cxnSpMkLst>
            <pc:docMk/>
            <pc:sldMk cId="1103284365" sldId="388"/>
            <ac:cxnSpMk id="12" creationId="{1B29A206-9A46-4FAA-9DAF-99AA9A78C0B4}"/>
          </ac:cxnSpMkLst>
        </pc:cxnChg>
      </pc:sldChg>
      <pc:sldChg chg="addSp delSp modSp mod">
        <pc:chgData name="Timo Mühlhaus" userId="1b6b3aba618dadac" providerId="LiveId" clId="{EDF2FAEA-A41B-4C1F-9EE5-7BEAFE42C87B}" dt="2021-06-08T16:00:57.802" v="238"/>
        <pc:sldMkLst>
          <pc:docMk/>
          <pc:sldMk cId="457580872" sldId="392"/>
        </pc:sldMkLst>
        <pc:spChg chg="add del">
          <ac:chgData name="Timo Mühlhaus" userId="1b6b3aba618dadac" providerId="LiveId" clId="{EDF2FAEA-A41B-4C1F-9EE5-7BEAFE42C87B}" dt="2021-06-08T15:50:39.678" v="234" actId="478"/>
          <ac:spMkLst>
            <pc:docMk/>
            <pc:sldMk cId="457580872" sldId="392"/>
            <ac:spMk id="6" creationId="{A7C4CDB3-3E64-4EFF-B641-835D0169D4ED}"/>
          </ac:spMkLst>
        </pc:spChg>
        <pc:spChg chg="add mod">
          <ac:chgData name="Timo Mühlhaus" userId="1b6b3aba618dadac" providerId="LiveId" clId="{EDF2FAEA-A41B-4C1F-9EE5-7BEAFE42C87B}" dt="2021-06-08T15:50:49.543" v="236" actId="1076"/>
          <ac:spMkLst>
            <pc:docMk/>
            <pc:sldMk cId="457580872" sldId="392"/>
            <ac:spMk id="7" creationId="{CB71FA3C-EDCC-4D4B-8DEC-D855EC569B8C}"/>
          </ac:spMkLst>
        </pc:spChg>
        <pc:spChg chg="add mod">
          <ac:chgData name="Timo Mühlhaus" userId="1b6b3aba618dadac" providerId="LiveId" clId="{EDF2FAEA-A41B-4C1F-9EE5-7BEAFE42C87B}" dt="2021-06-08T15:50:49.543" v="236" actId="1076"/>
          <ac:spMkLst>
            <pc:docMk/>
            <pc:sldMk cId="457580872" sldId="392"/>
            <ac:spMk id="8" creationId="{84362815-469B-4CE7-836D-94D5B8F61161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1" creationId="{115006AD-A331-45C3-94F6-4D9677770965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2" creationId="{C84CBDEC-6AF9-440D-8FFA-9D3CEDC8CE13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3" creationId="{D1185742-3633-43A5-BB4A-E7A9BABAAA61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4" creationId="{58C0ADE0-A923-4E1E-9BC1-7BDCAE6DFC11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5" creationId="{3A39B483-4DAD-4E8C-A2DE-EB3A2AA358B9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6" creationId="{54E340F8-1587-4050-9EC3-4076C751F771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7" creationId="{D1F85759-C2EB-439A-9509-D3CCFF028630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8" creationId="{7252CFAB-7BA2-4EA4-B6BB-D46AD47554B1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19" creationId="{E9B3EA5C-C448-4552-86BC-B830248DB55B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20" creationId="{498E201C-CAB8-48E4-9ABC-123B054D627D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21" creationId="{0E442FFD-590B-48E9-87BD-B8FE3F42AA87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22" creationId="{803318BE-9933-43D0-9239-2D18FAD758C5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23" creationId="{BCA4B011-7670-43B1-A7B7-43F2E61BAFFE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24" creationId="{6359CA5D-E87D-405F-AFF9-C5D284A64EC4}"/>
          </ac:spMkLst>
        </pc:spChg>
        <pc:spChg chg="mod">
          <ac:chgData name="Timo Mühlhaus" userId="1b6b3aba618dadac" providerId="LiveId" clId="{EDF2FAEA-A41B-4C1F-9EE5-7BEAFE42C87B}" dt="2021-06-08T15:50:46.594" v="235"/>
          <ac:spMkLst>
            <pc:docMk/>
            <pc:sldMk cId="457580872" sldId="392"/>
            <ac:spMk id="25" creationId="{6B89251D-47DB-49B0-B091-AA3894312720}"/>
          </ac:spMkLst>
        </pc:spChg>
        <pc:spChg chg="add del mod">
          <ac:chgData name="Timo Mühlhaus" userId="1b6b3aba618dadac" providerId="LiveId" clId="{EDF2FAEA-A41B-4C1F-9EE5-7BEAFE42C87B}" dt="2021-06-08T16:00:57.802" v="238"/>
          <ac:spMkLst>
            <pc:docMk/>
            <pc:sldMk cId="457580872" sldId="392"/>
            <ac:spMk id="26" creationId="{BEED8F04-9429-42C1-A26B-ED07A418B200}"/>
          </ac:spMkLst>
        </pc:spChg>
        <pc:spChg chg="add del mod">
          <ac:chgData name="Timo Mühlhaus" userId="1b6b3aba618dadac" providerId="LiveId" clId="{EDF2FAEA-A41B-4C1F-9EE5-7BEAFE42C87B}" dt="2021-06-08T16:00:57.802" v="238"/>
          <ac:spMkLst>
            <pc:docMk/>
            <pc:sldMk cId="457580872" sldId="392"/>
            <ac:spMk id="27" creationId="{47565C46-4848-426B-95C0-CF46CD9A15BB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0" creationId="{49E985F8-D088-42BD-8E8D-EAAAE34B70B9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1" creationId="{39819CBF-B225-40D2-9989-53608D6A692F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2" creationId="{F0A38763-790D-4246-A734-911B51A130AB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3" creationId="{135096AB-B7B4-490E-A492-679D83F9D686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4" creationId="{77D6467F-8C50-4E7A-AC89-04B4B7E6E3F4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5" creationId="{DA4FC38D-A759-4BCA-AB6C-2B1420C2641B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6" creationId="{C168E327-FFB2-420E-940C-DBB71CF9D560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7" creationId="{9908A0D7-6CA7-4136-928A-C88BA0044D74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8" creationId="{960C2702-3483-4072-9F9C-7461A5032F1D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39" creationId="{E12A56F9-A560-465E-A416-5DE3DB14F86D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40" creationId="{C1650B63-D4F8-4A15-9BA7-72461ADBE69A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41" creationId="{DB423E96-0C89-45D2-8656-21C45241E09E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42" creationId="{B774774E-192A-46B8-B6B6-9451C059D596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43" creationId="{C2FD36ED-4D77-4287-8575-654D0C57CE8A}"/>
          </ac:spMkLst>
        </pc:spChg>
        <pc:spChg chg="mod">
          <ac:chgData name="Timo Mühlhaus" userId="1b6b3aba618dadac" providerId="LiveId" clId="{EDF2FAEA-A41B-4C1F-9EE5-7BEAFE42C87B}" dt="2021-06-08T16:00:56.004" v="237"/>
          <ac:spMkLst>
            <pc:docMk/>
            <pc:sldMk cId="457580872" sldId="392"/>
            <ac:spMk id="44" creationId="{8E277E2E-6415-4453-B744-1A75814E8981}"/>
          </ac:spMkLst>
        </pc:spChg>
        <pc:grpChg chg="add mod">
          <ac:chgData name="Timo Mühlhaus" userId="1b6b3aba618dadac" providerId="LiveId" clId="{EDF2FAEA-A41B-4C1F-9EE5-7BEAFE42C87B}" dt="2021-06-08T15:50:49.543" v="236" actId="1076"/>
          <ac:grpSpMkLst>
            <pc:docMk/>
            <pc:sldMk cId="457580872" sldId="392"/>
            <ac:grpSpMk id="9" creationId="{0920F018-F7D2-49B9-901C-37420B9187DC}"/>
          </ac:grpSpMkLst>
        </pc:grpChg>
        <pc:grpChg chg="mod">
          <ac:chgData name="Timo Mühlhaus" userId="1b6b3aba618dadac" providerId="LiveId" clId="{EDF2FAEA-A41B-4C1F-9EE5-7BEAFE42C87B}" dt="2021-06-08T15:50:46.594" v="235"/>
          <ac:grpSpMkLst>
            <pc:docMk/>
            <pc:sldMk cId="457580872" sldId="392"/>
            <ac:grpSpMk id="10" creationId="{8AD9FF19-B20D-475A-AF35-885C2BC66635}"/>
          </ac:grpSpMkLst>
        </pc:grpChg>
        <pc:grpChg chg="add del mod">
          <ac:chgData name="Timo Mühlhaus" userId="1b6b3aba618dadac" providerId="LiveId" clId="{EDF2FAEA-A41B-4C1F-9EE5-7BEAFE42C87B}" dt="2021-06-08T16:00:57.802" v="238"/>
          <ac:grpSpMkLst>
            <pc:docMk/>
            <pc:sldMk cId="457580872" sldId="392"/>
            <ac:grpSpMk id="28" creationId="{89096660-C8BA-4F48-91B6-A0FD862DD7E7}"/>
          </ac:grpSpMkLst>
        </pc:grpChg>
        <pc:grpChg chg="mod">
          <ac:chgData name="Timo Mühlhaus" userId="1b6b3aba618dadac" providerId="LiveId" clId="{EDF2FAEA-A41B-4C1F-9EE5-7BEAFE42C87B}" dt="2021-06-08T16:00:56.004" v="237"/>
          <ac:grpSpMkLst>
            <pc:docMk/>
            <pc:sldMk cId="457580872" sldId="392"/>
            <ac:grpSpMk id="29" creationId="{78287AD6-C163-46BE-B381-7CF6FF89F0A9}"/>
          </ac:grpSpMkLst>
        </pc:grpChg>
      </pc:sldChg>
      <pc:sldChg chg="ord">
        <pc:chgData name="Timo Mühlhaus" userId="1b6b3aba618dadac" providerId="LiveId" clId="{EDF2FAEA-A41B-4C1F-9EE5-7BEAFE42C87B}" dt="2021-06-09T07:45:30.340" v="1048"/>
        <pc:sldMkLst>
          <pc:docMk/>
          <pc:sldMk cId="27785258" sldId="396"/>
        </pc:sldMkLst>
      </pc:sldChg>
      <pc:sldChg chg="modSp mod">
        <pc:chgData name="Timo Mühlhaus" userId="1b6b3aba618dadac" providerId="LiveId" clId="{EDF2FAEA-A41B-4C1F-9EE5-7BEAFE42C87B}" dt="2021-06-09T09:12:11.791" v="1077" actId="1076"/>
        <pc:sldMkLst>
          <pc:docMk/>
          <pc:sldMk cId="2902092437" sldId="464"/>
        </pc:sldMkLst>
        <pc:picChg chg="mod">
          <ac:chgData name="Timo Mühlhaus" userId="1b6b3aba618dadac" providerId="LiveId" clId="{EDF2FAEA-A41B-4C1F-9EE5-7BEAFE42C87B}" dt="2021-06-09T09:12:11.791" v="1077" actId="1076"/>
          <ac:picMkLst>
            <pc:docMk/>
            <pc:sldMk cId="2902092437" sldId="464"/>
            <ac:picMk id="5" creationId="{F7A4C0CC-397B-4942-AFD1-985D5974AACB}"/>
          </ac:picMkLst>
        </pc:picChg>
      </pc:sldChg>
      <pc:sldChg chg="addSp modSp">
        <pc:chgData name="Timo Mühlhaus" userId="1b6b3aba618dadac" providerId="LiveId" clId="{EDF2FAEA-A41B-4C1F-9EE5-7BEAFE42C87B}" dt="2021-06-09T08:57:18.312" v="1075" actId="1076"/>
        <pc:sldMkLst>
          <pc:docMk/>
          <pc:sldMk cId="3142864450" sldId="468"/>
        </pc:sldMkLst>
        <pc:spChg chg="add mod">
          <ac:chgData name="Timo Mühlhaus" userId="1b6b3aba618dadac" providerId="LiveId" clId="{EDF2FAEA-A41B-4C1F-9EE5-7BEAFE42C87B}" dt="2021-06-09T08:57:18.312" v="1075" actId="1076"/>
          <ac:spMkLst>
            <pc:docMk/>
            <pc:sldMk cId="3142864450" sldId="468"/>
            <ac:spMk id="17" creationId="{C60D766D-2F4F-4336-A6ED-35D4C03FEEE0}"/>
          </ac:spMkLst>
        </pc:spChg>
      </pc:sldChg>
      <pc:sldChg chg="modSp mod ord">
        <pc:chgData name="Timo Mühlhaus" userId="1b6b3aba618dadac" providerId="LiveId" clId="{EDF2FAEA-A41B-4C1F-9EE5-7BEAFE42C87B}" dt="2021-06-09T19:30:50.767" v="1863"/>
        <pc:sldMkLst>
          <pc:docMk/>
          <pc:sldMk cId="141388685" sldId="533"/>
        </pc:sldMkLst>
        <pc:spChg chg="mod">
          <ac:chgData name="Timo Mühlhaus" userId="1b6b3aba618dadac" providerId="LiveId" clId="{EDF2FAEA-A41B-4C1F-9EE5-7BEAFE42C87B}" dt="2021-06-09T19:30:50.767" v="1863"/>
          <ac:spMkLst>
            <pc:docMk/>
            <pc:sldMk cId="141388685" sldId="533"/>
            <ac:spMk id="2" creationId="{826A641F-88EE-49B6-9865-F51199024A06}"/>
          </ac:spMkLst>
        </pc:spChg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980861083" sldId="534"/>
        </pc:sldMkLst>
      </pc:sldChg>
      <pc:sldChg chg="addSp delSp modSp mod">
        <pc:chgData name="Timo Mühlhaus" userId="1b6b3aba618dadac" providerId="LiveId" clId="{EDF2FAEA-A41B-4C1F-9EE5-7BEAFE42C87B}" dt="2021-06-09T19:34:56.363" v="1903"/>
        <pc:sldMkLst>
          <pc:docMk/>
          <pc:sldMk cId="2968660795" sldId="553"/>
        </pc:sldMkLst>
        <pc:spChg chg="mod">
          <ac:chgData name="Timo Mühlhaus" userId="1b6b3aba618dadac" providerId="LiveId" clId="{EDF2FAEA-A41B-4C1F-9EE5-7BEAFE42C87B}" dt="2021-06-09T19:34:56.363" v="1903"/>
          <ac:spMkLst>
            <pc:docMk/>
            <pc:sldMk cId="2968660795" sldId="553"/>
            <ac:spMk id="2" creationId="{BC06EFBC-F191-477A-B295-E2E40E8EFFEB}"/>
          </ac:spMkLst>
        </pc:spChg>
        <pc:spChg chg="add del mod">
          <ac:chgData name="Timo Mühlhaus" userId="1b6b3aba618dadac" providerId="LiveId" clId="{EDF2FAEA-A41B-4C1F-9EE5-7BEAFE42C87B}" dt="2021-06-09T19:33:40.648" v="1883" actId="478"/>
          <ac:spMkLst>
            <pc:docMk/>
            <pc:sldMk cId="2968660795" sldId="553"/>
            <ac:spMk id="3" creationId="{04FE1E47-ED72-4EF2-B586-90B195D6E1CB}"/>
          </ac:spMkLst>
        </pc:spChg>
        <pc:spChg chg="mod">
          <ac:chgData name="Timo Mühlhaus" userId="1b6b3aba618dadac" providerId="LiveId" clId="{EDF2FAEA-A41B-4C1F-9EE5-7BEAFE42C87B}" dt="2021-06-08T15:10:08.984" v="36" actId="1076"/>
          <ac:spMkLst>
            <pc:docMk/>
            <pc:sldMk cId="2968660795" sldId="553"/>
            <ac:spMk id="4" creationId="{A70A652C-383C-464A-8A97-504A06D91078}"/>
          </ac:spMkLst>
        </pc:spChg>
        <pc:spChg chg="add 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" creationId="{979F58F2-DB5D-4238-B86F-400DA12DB976}"/>
          </ac:spMkLst>
        </pc:spChg>
        <pc:spChg chg="add del mod">
          <ac:chgData name="Timo Mühlhaus" userId="1b6b3aba618dadac" providerId="LiveId" clId="{EDF2FAEA-A41B-4C1F-9EE5-7BEAFE42C87B}" dt="2021-06-08T15:09:39.313" v="29" actId="478"/>
          <ac:spMkLst>
            <pc:docMk/>
            <pc:sldMk cId="2968660795" sldId="553"/>
            <ac:spMk id="39" creationId="{ACD40024-7604-40B3-B04F-A9D66CAAE800}"/>
          </ac:spMkLst>
        </pc:spChg>
        <pc:spChg chg="add 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2" creationId="{2CE773AD-FA26-4BD5-AABD-25BDBEC5EF79}"/>
          </ac:spMkLst>
        </pc:spChg>
        <pc:spChg chg="add mod">
          <ac:chgData name="Timo Mühlhaus" userId="1b6b3aba618dadac" providerId="LiveId" clId="{EDF2FAEA-A41B-4C1F-9EE5-7BEAFE42C87B}" dt="2021-06-09T19:32:55.818" v="1875" actId="1076"/>
          <ac:spMkLst>
            <pc:docMk/>
            <pc:sldMk cId="2968660795" sldId="553"/>
            <ac:spMk id="43" creationId="{6A9129B8-23FE-434E-81B7-7752D7EA0DB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5" creationId="{6CFFA16D-5A45-4173-B8FE-15734AEB662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6" creationId="{F4C64676-8EF7-464D-8AC9-2E0040A1A95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8" creationId="{CFB8A2D3-FC12-4F66-9055-B7942D754BB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9" creationId="{F87E59DA-05B4-4D2B-BC3C-98C98FD302F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0" creationId="{CDADFBF8-8107-41C9-B79B-5C14B63FA1C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1" creationId="{D5F66869-AE38-403B-BE7F-996ABF2C871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2" creationId="{D459736B-BA31-45B1-92A0-F9B7CE2D4CE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3" creationId="{EC559E52-7A4E-4FB0-A6D6-9CC374AF453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4" creationId="{5F9531E3-2D30-4126-8769-68D1184F27D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5" creationId="{B747832F-E860-412B-A493-DC89AB38CB8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6" creationId="{50118582-D7F8-4C5E-86B3-99B1C00209A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7" creationId="{0F7C8273-549E-48D3-BA07-ABD9BA3AC43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58" creationId="{D8C82491-37CA-411D-86AB-E1DCC1EBA36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65" creationId="{366E3ED4-198D-44F4-A3B6-7464FCCB2F3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66" creationId="{951D1A58-D503-48DF-9EA4-1BEF07D78C6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67" creationId="{41F454FE-0EF3-4215-AE12-89CD77234CD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68" creationId="{ECDCE686-11F4-49A0-8178-AC8F8FE87FE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69" creationId="{3B09F14F-F274-4E6C-815B-8A9A1856EC9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70" creationId="{59A5760C-16FE-4AA6-9F9E-8BBE116409D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73" creationId="{E17D9E11-7314-4403-8A88-C7C54737234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74" creationId="{093DE991-02CC-4B75-847D-1BF7CEB1B04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75" creationId="{3CF72C6B-3005-4188-99B5-EA4580EE345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1" creationId="{62194ACE-8BF2-4C23-8A65-33E5E741EB2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2" creationId="{1E72C839-A329-4EDD-975F-F285722E938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3" creationId="{3EE66D6F-7402-47A1-ADF1-E51FF094E9A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4" creationId="{FE840BEA-7EC8-47C4-B0F4-70F8E03F47E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5" creationId="{40DDD1E7-4A01-4D7B-94C5-DAE25AD2F7A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6" creationId="{FD656531-92D8-486B-BF26-FBD92C69496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7" creationId="{EC45D8A7-ECCC-4D2F-8D6B-DAC314C7785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8" creationId="{B00CE110-A21F-4EA4-80E0-08FE5479E2A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89" creationId="{85D60870-B6C1-4528-A543-0DA1DFB8CE0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0" creationId="{961E55C9-5EDE-4B51-85E7-46F3CED70EA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1" creationId="{E6F6A786-BE4F-4014-9CAE-7C4B8B827AC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2" creationId="{CEA5B8BA-0FF2-4E00-8088-9C05C2AF541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3" creationId="{1CF035D0-5868-4F3C-B5B1-143D2018A12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4" creationId="{C00908BC-6F66-4B67-9E85-0BA730C4B57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5" creationId="{5342EFDD-ACF8-48FE-924E-0839F8B7B06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6" creationId="{65D4FC19-DD43-4BBD-A9D6-50D6E375BBA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7" creationId="{AAAA2E68-25E0-45EA-8D44-8C4F58A1AA0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8" creationId="{82EA705A-6BA1-49D0-A479-34D8BB0B7FD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99" creationId="{F3588A52-3B14-468E-B262-3CBD7A457E9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0" creationId="{F75CE065-7E24-4390-830F-152B9C5A9E1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1" creationId="{672E8465-BE96-4DBF-887F-67445538643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2" creationId="{00F2C343-EE18-40A8-A179-498AD382F98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3" creationId="{EC6512BF-D4E5-4707-805B-EA5AFB3345F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4" creationId="{9D6C5E52-5053-48D9-ACFA-382423376EE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5" creationId="{806F6404-3F58-43E7-A128-04339A505B5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6" creationId="{B852FFEC-B0E3-4F6D-8973-AEF8A7C6ED4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7" creationId="{8C590531-5B83-41FE-AD56-9A3CF26E6BD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8" creationId="{E462E3C4-A41A-41A1-90C5-CFE4CFD76BC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09" creationId="{241169F5-DE29-4418-95D1-CB9B93BC108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0" creationId="{51FE3972-118A-4CC0-97C2-865E60FD336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1" creationId="{15493E32-D706-48C9-88D8-03E580526EA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2" creationId="{5247E420-5749-4ACA-968D-AC6FB02A2E6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3" creationId="{065623D3-A631-4F63-AEDA-D9C1CD6BC22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4" creationId="{6AB067B2-E774-4CB7-BCA2-7127C067555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5" creationId="{25A7F038-376E-4E8F-8B9C-6911B5DF489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6" creationId="{1296A51D-CA5C-47F5-941E-F0AE38CDA87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7" creationId="{D31D95C3-BCCA-497E-98F4-ACD12928FD5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8" creationId="{3835D174-A07A-4576-9963-47598B61CCA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19" creationId="{CC698FDE-9B0B-459A-8833-D65C6EA8D06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0" creationId="{7D3E1B3E-F153-43D4-BE30-92E3945B268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1" creationId="{798E65A2-7349-4206-8856-08CF45DFF03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2" creationId="{F99748F3-F419-4133-BE29-2B00FEC17DC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3" creationId="{873B7BF6-65CD-49BB-A887-2C57A7B710C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4" creationId="{55A8E482-27ED-4985-A27B-F87D3FBE03D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5" creationId="{C9479361-8012-4021-9B2B-FA70999A44D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6" creationId="{3518F8B4-A0D3-4B41-A154-E624DDA3BBD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7" creationId="{403AAC26-16F0-43DB-B926-260E5F39E90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8" creationId="{C0F15FE8-6D47-4A28-AF6D-5783A916C16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29" creationId="{956F1408-0B3B-4057-A092-C5F5B7C5CA8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30" creationId="{3344EA55-3FCE-471D-813E-A6A288A8B0B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31" creationId="{F2AF1216-8EAA-4778-9437-63903331778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32" creationId="{EFD4DDEE-5EA3-4767-9C76-286153CF0AC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33" creationId="{1B31A72F-4415-45A4-A89D-111DD76A8B5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44" creationId="{F076E893-13DB-42E4-84BD-9FFBBB170FE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45" creationId="{79F76B57-5E71-4AD3-A72D-5C46E43AA9D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46" creationId="{8ACFBFF6-BEE4-4B4E-9B08-8C17F9CE035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47" creationId="{F77BF5A7-95FC-4A93-9120-190DD84597B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48" creationId="{B8A2F219-D47E-49F4-B891-66A31DA39C8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49" creationId="{060ADB4B-528B-4E1F-8185-F0AC5479C28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0" creationId="{9F5800DD-5DA0-4EDB-8EAE-332FF006581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1" creationId="{05C4EC10-D440-42E9-8478-300E543FCBB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2" creationId="{CB840BB9-4C17-4AFF-9A85-320834C4A51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3" creationId="{237802FC-12B2-46C8-8CD0-1EFB9B651A1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4" creationId="{042B03A9-B686-466A-B0EF-C259FD91D84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5" creationId="{D1CF4968-DC17-476D-8F83-B48746B26FF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6" creationId="{CA463C75-F785-455E-8523-A21AB73AB3D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7" creationId="{8909A9C5-846E-4C42-BF4A-371E27B7C00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8" creationId="{D799E6EC-9DC2-46A9-BD16-C35C00CAB44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59" creationId="{3DE50C65-743A-434E-9301-96D9FF177BC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0" creationId="{C4A3BFED-6B3F-4645-99E7-758EDE8CF74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1" creationId="{9DE8CD1E-CAB5-4CB6-92D5-D16BDA4ABB8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2" creationId="{B5EB4F23-5B80-4FC9-82F1-6634180ACF9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3" creationId="{693E629B-AD5A-4CA1-9B73-255D92FD9E5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4" creationId="{531C0AB4-8EC3-4C25-8DF7-EA15D29B454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5" creationId="{A14B6631-691C-4B90-8951-71FC622E4C1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7" creationId="{1675E061-F95E-4913-9161-940419D8D13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8" creationId="{DA37275E-DCA2-4399-A6C7-D9F16E79B0C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69" creationId="{54ABEEB6-0086-405C-99ED-1D0F32A6113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0" creationId="{3E2E7A7F-C175-48FE-B17D-4E3895E7100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1" creationId="{F29F98E8-0E59-4BE8-BACA-6129B0EF95F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2" creationId="{1F9A9585-0EB4-476F-AD82-28573D88640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3" creationId="{F6B9033B-4EC7-4A7D-B512-116196500F2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4" creationId="{33EB611C-7BF6-4CC7-89F9-B34449F6636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5" creationId="{01D820BD-A79A-4373-82D9-F2CB75B8BDF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6" creationId="{1438B469-B202-48EC-BAD7-A8FB45A6B67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7" creationId="{9E550DD2-CEE0-451D-A93B-2ACA78E2450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8" creationId="{C0EE9178-FA4F-46BB-AE1C-4EFE40A9C27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79" creationId="{4E510C4F-4D9B-4471-BFF7-D39031B17DC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0" creationId="{26A871E7-A93F-4E91-A58B-3196CEC999D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1" creationId="{E24EB75F-63D1-4B47-BDF7-74320776AA4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2" creationId="{C3EF7967-5315-46E2-BAE6-827379C3197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3" creationId="{B809EB6A-98DF-434A-8104-67192664C8C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4" creationId="{9559C0F2-B6F6-43A6-BBE1-207193000E9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5" creationId="{D5A97525-1EC5-457C-B248-79CB5C15A3C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6" creationId="{2F322F5F-E246-4C9B-B972-237DB3E4FC6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7" creationId="{F2F9A86B-DCE8-43C7-8A6F-F882CD76FB5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8" creationId="{CEC5E5A9-D151-4972-9F36-71608356487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89" creationId="{51BB31B8-944E-4035-B6B3-8F5CF8BF6C5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90" creationId="{3C828B2A-D9F8-420B-BA9B-32F69C545DC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97" creationId="{ABF95462-0FC9-4334-9C7E-77CD9374A11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98" creationId="{96CA9C9D-6DC3-4BF5-9E50-93CFA0507BA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199" creationId="{59142A23-5A98-4396-921C-44C476D53FA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00" creationId="{75C01F13-4C1A-4394-8F3B-CDF43C42E15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01" creationId="{3014E503-7C0D-4C7E-80F5-5E3177BBBAF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02" creationId="{97B01D1C-9C79-47C9-BD7E-6D69FD73AF4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05" creationId="{AD18170C-AC9B-42D6-A1E1-D39A9BC39C3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06" creationId="{E199729C-B45B-42F4-900F-FB4D065B14B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07" creationId="{548B86F3-7A60-4E45-969B-082EFDDCEB6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13" creationId="{5C4105CF-9B46-4B46-A74C-FA30665438A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14" creationId="{BA8CF806-282F-48D4-8DE1-AEB93123EA1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15" creationId="{7EB2F268-863E-4EB2-8FDF-82CD42A7DF6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16" creationId="{47397677-B091-43B9-AD0D-A6D8B2A2017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17" creationId="{C2CEC027-04A6-46EC-9CB0-0B4A944B1B3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18" creationId="{B2852CA5-E1F3-410B-9940-15D46EF0725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19" creationId="{507AB286-2FFB-40EC-907B-E1B9A035DBD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0" creationId="{2687624F-3826-47BB-BF52-B8EF157061A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1" creationId="{FAB77624-C831-4214-8DF9-FABE6AF76BA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2" creationId="{9F0A3E56-9F1A-451D-BA84-74D0F6713C6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3" creationId="{CCF3C27F-7A40-4DAE-A1DB-2BE0175EDC7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4" creationId="{A259F217-A371-4829-B24A-2BB910E1920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5" creationId="{B9CF2233-3DF4-4191-B109-9D0ABC9DEF9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6" creationId="{47F35129-6707-437D-A1EA-71707BA7E8D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7" creationId="{F5DDE84D-A282-4522-B9C4-E4265FD88FC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8" creationId="{E1844738-BD1E-442D-8C69-B7DB92C57E1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29" creationId="{B4BD8F35-BC90-47B6-8216-8458221851A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0" creationId="{163F75E0-445E-4130-8139-9172CCF2045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1" creationId="{45BEE67D-E611-4EC5-B3DD-7DDA222A8AC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2" creationId="{E4AF8370-6AE7-47EB-9D58-303924D225E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3" creationId="{81B2019A-72DC-4BC3-9432-2A60B9C6656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4" creationId="{4ED44ADE-A791-42F8-8633-27A3003718E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5" creationId="{819EC33B-8444-45A4-AF07-65984733FA5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6" creationId="{749A48F4-A432-4142-B03F-5EF37324558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7" creationId="{1B5D3C31-042B-454F-953D-C4ED5419294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8" creationId="{8427C482-2B9C-4315-AC28-15F1F207ED6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39" creationId="{20FF925F-D94D-4DB1-95D3-9091E9AD018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0" creationId="{6FF9BB04-6B6E-41A9-AABF-410675435DE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1" creationId="{14EFD332-7BD4-469A-B0FA-85200C63536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2" creationId="{F00E4A11-37BF-4A69-8198-DAD927C3EC7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3" creationId="{34E74864-91BC-49AF-B3AF-896E8E2DFA3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4" creationId="{C0BC993B-FE33-4735-B98B-4D24B0DBD95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5" creationId="{81013F02-70B0-408D-9997-FA4602933C1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6" creationId="{9213138C-FE53-4EF3-A30F-7DC13166788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7" creationId="{E9646D45-EA62-4455-A3CA-E16C0C85625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8" creationId="{D10BE5B2-7D56-45A3-A361-F24CA900B9A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49" creationId="{EFB8A1AB-83B6-4A84-B1A0-2FDC7DF934E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0" creationId="{DFCB35BA-E5D2-489E-AF73-11BFAB6D317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1" creationId="{E8A18B0F-BE81-4919-9544-045122A07FC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2" creationId="{22FB6F93-7AA2-4D23-AA46-ED64B96E330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3" creationId="{7C3B6B71-4AB7-4FC3-924D-0C34AF2A078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4" creationId="{2BA8C662-DBB3-4465-9C3C-8F2C400641C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5" creationId="{3ACD6352-846C-4446-A95B-E1A362269FD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6" creationId="{28A54691-B9C4-41DD-A0E1-394AA140170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7" creationId="{73765AAB-04FB-4430-9B4C-1A96ACF746F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8" creationId="{780E3904-02D4-42B0-A84D-7AC4FFB9A7E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59" creationId="{3EBFCA2B-F228-4214-BB57-F589ACDD5F8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60" creationId="{348DDDC0-EDDE-4CC7-A04E-E107F33EBC4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61" creationId="{5D1DA042-05E7-44A2-AE71-131864187F9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62" creationId="{C86E25DC-E6A5-4899-8034-E2B3FF722DB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63" creationId="{C95ACFE8-2601-459C-923D-FCA5CE953ED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64" creationId="{BFEE2C14-45DF-440A-8636-6944859E4BA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65" creationId="{ABB53EDE-2CB4-4EBE-910C-7BB98BD2724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76" creationId="{B566F4D3-0CC2-48C3-9633-03E4C51F2E5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77" creationId="{949CD2E2-67F2-4845-9BE3-9B5E16804D3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78" creationId="{47E4886A-1930-4EB5-855E-7DCF62ECE85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79" creationId="{50F06DAE-172B-402B-A191-8F40319E82D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0" creationId="{D210EA20-0482-448E-B976-046ED3860C7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1" creationId="{98F5958B-24C0-4A14-9EFB-6E71A7516FB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2" creationId="{B9AFB452-CF2F-4CA1-B965-8EE0B45555B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3" creationId="{B2B22D09-A92C-47C4-82A5-1E85A6F4218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4" creationId="{7ACD8079-CC8E-413C-9D7B-E69D2ECD01E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5" creationId="{0E1F6E37-418E-48BF-9C69-D3340DD263A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6" creationId="{4B87897A-3FEE-4EF3-94B7-3E3D130D14A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7" creationId="{A54BD0C3-A91A-4648-88C1-CFDE75377E3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8" creationId="{2595B883-393D-48E9-83CA-CF72EB3EACE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89" creationId="{B740DEE3-4024-40F3-A9C2-191D673380B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0" creationId="{D62B4854-D038-4E37-AB72-D6B02AA18DC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1" creationId="{59E594AD-D088-4435-94B6-EFD8A83C820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2" creationId="{346CE0DB-6741-4206-8249-F327A285452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3" creationId="{D3C834CD-6CE3-4B8D-84EA-D1D8190A0EA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4" creationId="{48584C80-388B-47C3-8BC0-AEF84DB2EA4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5" creationId="{A71FC932-D69B-41DD-AE3E-1C0D1BE39F6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6" creationId="{DBFECECF-59A8-4246-8F13-6AAA8AACF2A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297" creationId="{E57D5022-4CB8-4321-90DC-BD84403B8F4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04" creationId="{6265D888-D529-4233-8F84-98D57553A39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05" creationId="{4DCC4470-3AF4-48CF-86AB-802D126C238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06" creationId="{1D36D7B9-14DD-4F30-B8F4-0A743ECF01B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07" creationId="{CCAF0032-B323-4C29-BCC6-2F1E12AB8A7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08" creationId="{7A296D6C-C325-4608-BD3F-36CD1CF71DA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09" creationId="{1EDE7669-C3AC-4C2E-802E-1174FF08D60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12" creationId="{EBFDAEF9-3D27-46D2-ACE7-D74F67BEADE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13" creationId="{3B04B4F2-627A-493B-B1A3-E837F5FB0F9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14" creationId="{391A63D3-E8C0-41FD-95CF-CD01DBD366B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0" creationId="{10979579-E04B-42E3-85A4-C3E36D6C7C8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1" creationId="{6753C696-20FF-4F15-8C4D-CE5ACD80A4B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2" creationId="{A5164CE6-E165-47F4-9AB5-8D6D15369F1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3" creationId="{A980409E-84F1-426E-BB0F-E6731E615D3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4" creationId="{6C0B8C28-636E-4F27-B92E-64F819DFAD7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5" creationId="{0E797B2C-EA97-4EC3-A9E8-6F919221543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6" creationId="{AF62EC5A-9233-4583-A1F6-5F6D0BCCD15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7" creationId="{E185044E-ACDF-4292-9B25-1ECEA873A00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8" creationId="{0465C421-AB7F-488F-8943-A5096D11821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29" creationId="{51778DAA-0D77-4849-97BA-5BEE3C07DE0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0" creationId="{65C46D96-F5C4-4AF0-A209-C0C3E5B1924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1" creationId="{31872F8C-6138-4CDA-AC14-39B24DA2763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2" creationId="{CDB5EF78-970C-4F3F-9B7C-45EDC59D7C8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3" creationId="{A2DFB442-3506-4CD3-ACBB-1D9E78D66A6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4" creationId="{8216680B-2466-4698-9668-EF6DD306228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5" creationId="{2E77290C-B0EB-405E-A3B4-9E0870EC530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6" creationId="{AB88383E-6CE7-4C38-B3E6-7D370A42157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7" creationId="{AE1D04C2-F8D4-4546-B180-E35334169E9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8" creationId="{E073E7C7-0A1A-49CB-A721-EEE9A1587F2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39" creationId="{FB95ADBF-5F35-4B2D-8C1F-6D15A3D15A9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0" creationId="{C769FFBA-66C5-4B94-B9F8-1F232A2E187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1" creationId="{03F04313-E495-45BB-97DE-A921CEF4E52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2" creationId="{266E6111-42BC-412E-A659-B30D4A4DA31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3" creationId="{46A31EE6-7D12-4A72-9356-0638D8A8CA8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4" creationId="{467AAB16-76ED-4E20-9949-BDF8499EC5AB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5" creationId="{F9B566B6-D1DC-4C73-B811-7C8629972E1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6" creationId="{DF08943A-0F51-4347-BDB2-8876F24BE36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7" creationId="{B0D1851F-A063-4EED-B3BE-4E0EB96C7253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8" creationId="{78D6A341-B836-40D2-A031-D844BB41F4A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49" creationId="{656DEE4D-66A6-4F9C-98D3-C9B10E41F56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0" creationId="{42AAD360-F5E6-4C69-85D7-2C1D10FADFB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1" creationId="{D41181A8-4C2A-4CD9-AC85-25FC15DB34A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2" creationId="{70F90193-E070-47DE-9BB5-47B81A4E745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3" creationId="{EBE78B60-92DF-4154-B39B-4A280D84222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4" creationId="{5CFD6DC1-98CB-4558-9271-03F988BD755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5" creationId="{7E5CB6CB-A193-424A-8374-28277FC3D3E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6" creationId="{CD0380E2-F6F5-4447-8A33-EF4B71B4F25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7" creationId="{4F460418-AF11-47C9-A76E-14EAB6C34D0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8" creationId="{919F8D96-9148-4BBC-8FEA-92D3B6216057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59" creationId="{9BC9C08C-0C98-42DC-8FDD-7C202F9D437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0" creationId="{037967A8-DC33-419A-8DC3-EA603AEE02D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1" creationId="{F7D77B6F-3393-4AEE-B045-50612EC05178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2" creationId="{6BAB31F2-93C0-4E8E-BBE2-5AE2F62814C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3" creationId="{AF71D96A-F502-40A0-95B8-49B68A4EB6F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4" creationId="{CFC4F79E-DD20-4FDF-89F5-0CF382A941C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5" creationId="{E2CA91A8-5189-49DC-85C6-D3912820FF9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6" creationId="{49247344-9310-4D0A-A15E-10662494B91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7" creationId="{ADA9736E-5408-4BE2-B860-680BA8D12C3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8" creationId="{5E697524-C87A-4716-AA9B-2D8D7981502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69" creationId="{B7CAFDC0-D47E-4242-9205-25765A08A19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70" creationId="{7468FB52-E503-4022-9028-53E9D3E723F6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71" creationId="{12D4BCE9-436D-4DC7-BA2C-1110CBF61F1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72" creationId="{E3B1B340-1757-4B95-9C94-2ED05B7A96D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83" creationId="{612B5F21-9599-40D5-82C6-95A3DE5C31E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84" creationId="{9AA0325F-D3C5-431F-B597-BA353C4F0E2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85" creationId="{450073D0-4366-4DFC-A30E-7082D539F00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86" creationId="{DB8AA6B5-A060-4A0E-9F18-6EF52BD55D8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87" creationId="{B93D0B47-5D1F-425F-8F8B-37F29CD26E04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88" creationId="{C7A928FD-0910-4DDC-9D4F-F30BE8CA1FA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89" creationId="{A9A57801-7B04-4325-B8D1-5A72420538E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0" creationId="{4E1D7017-03AA-4068-AE95-1CD934AFB76D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1" creationId="{9E0BC043-81DA-4320-B8CB-A0566931159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2" creationId="{5CAB74C1-6EF5-46BF-A0B8-E8678EC731C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3" creationId="{D36035BD-5272-4CEF-BC7C-462C76E0FBC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4" creationId="{AA5FE07E-FEBE-49DF-8EF2-3F1F654D637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5" creationId="{A3958C9E-A85A-49B3-8810-1217DAAC61AF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6" creationId="{78DC0987-D3DB-4531-B93E-298CA38B4360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7" creationId="{9F76E98A-5F1D-4B51-8F02-00271F70D242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8" creationId="{EBE19DF5-4617-4D6A-A625-7485B399043C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399" creationId="{CA74CE5A-A5B2-4470-ADB2-850B22A93069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00" creationId="{C7E49D3D-20D1-46F2-B44A-96AD9C6CC05E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01" creationId="{ECB76B22-E8C7-4B30-9560-C329060CB531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02" creationId="{D4CE19A5-D147-46CB-A8A1-5746BDF8A675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03" creationId="{13182D98-F209-4C45-93BF-30DC0711327A}"/>
          </ac:spMkLst>
        </pc:spChg>
        <pc:spChg chg="mod">
          <ac:chgData name="Timo Mühlhaus" userId="1b6b3aba618dadac" providerId="LiveId" clId="{EDF2FAEA-A41B-4C1F-9EE5-7BEAFE42C87B}" dt="2021-06-09T19:32:14.660" v="1869"/>
          <ac:spMkLst>
            <pc:docMk/>
            <pc:sldMk cId="2968660795" sldId="553"/>
            <ac:spMk id="404" creationId="{D3D1F774-E180-4E9D-BE5F-25CE1E30DD3F}"/>
          </ac:spMkLst>
        </pc:spChg>
        <pc:grpChg chg="mod">
          <ac:chgData name="Timo Mühlhaus" userId="1b6b3aba618dadac" providerId="LiveId" clId="{EDF2FAEA-A41B-4C1F-9EE5-7BEAFE42C87B}" dt="2021-06-09T19:34:14.003" v="1898" actId="1076"/>
          <ac:grpSpMkLst>
            <pc:docMk/>
            <pc:sldMk cId="2968660795" sldId="553"/>
            <ac:grpSpMk id="10" creationId="{2D850CC3-287D-41AA-8B27-A88D533C863A}"/>
          </ac:grpSpMkLst>
        </pc:grpChg>
        <pc:grpChg chg="mod">
          <ac:chgData name="Timo Mühlhaus" userId="1b6b3aba618dadac" providerId="LiveId" clId="{EDF2FAEA-A41B-4C1F-9EE5-7BEAFE42C87B}" dt="2021-06-09T19:33:34.989" v="1881" actId="1076"/>
          <ac:grpSpMkLst>
            <pc:docMk/>
            <pc:sldMk cId="2968660795" sldId="553"/>
            <ac:grpSpMk id="24" creationId="{FB19464C-7065-4E56-A94C-EE1D0F5C3CEE}"/>
          </ac:grpSpMkLst>
        </pc:grpChg>
        <pc:grpChg chg="add mod">
          <ac:chgData name="Timo Mühlhaus" userId="1b6b3aba618dadac" providerId="LiveId" clId="{EDF2FAEA-A41B-4C1F-9EE5-7BEAFE42C87B}" dt="2021-06-09T19:33:18.696" v="1878" actId="1076"/>
          <ac:grpSpMkLst>
            <pc:docMk/>
            <pc:sldMk cId="2968660795" sldId="553"/>
            <ac:grpSpMk id="44" creationId="{95C8540C-74E5-4EAB-BCC7-30A1497543A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47" creationId="{B363091F-E551-4A12-AD7E-E609DE865933}"/>
          </ac:grpSpMkLst>
        </pc:grpChg>
        <pc:grpChg chg="add mod">
          <ac:chgData name="Timo Mühlhaus" userId="1b6b3aba618dadac" providerId="LiveId" clId="{EDF2FAEA-A41B-4C1F-9EE5-7BEAFE42C87B}" dt="2021-06-09T19:32:55.818" v="1875" actId="1076"/>
          <ac:grpSpMkLst>
            <pc:docMk/>
            <pc:sldMk cId="2968660795" sldId="553"/>
            <ac:grpSpMk id="59" creationId="{66BEA058-7E18-4916-9E71-0C7719ABDDB2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60" creationId="{8C60E0F2-D776-4290-B73B-276EEC5D1F1E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61" creationId="{7CEB45A3-DBDD-478B-8EBF-CCA5039C9C62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62" creationId="{813CC769-C625-4CD4-ADFF-16FA2CD0F3C4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63" creationId="{7A6B0148-17B5-434C-A77A-7A2716EE0967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64" creationId="{F7D479E5-2C4E-4F54-AEB1-ACEC2F4C9065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71" creationId="{27F31607-6E90-4573-87CB-8199FC07239F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72" creationId="{05C5E4C7-572F-4BF8-A4EF-0966BA244EC5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77" creationId="{BABCDE39-15B1-4E2E-8A50-908DAECD83CB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78" creationId="{F3A1982D-4AF9-4FA2-8C33-E64449DD7F80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79" creationId="{983F7E4C-D72D-40F9-B581-D57164E7D8B9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80" creationId="{EDDB4474-47BA-46A3-98F4-695F0584688E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34" creationId="{1DE7FEC3-D13C-42E7-8F36-A9697D508DFC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35" creationId="{23734917-D10E-4089-A3E0-45D149AACE72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36" creationId="{A92DA9FE-9712-4111-8BF4-BC34715989F5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37" creationId="{4A120CF5-E191-4072-BFD5-B4BAED80948E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38" creationId="{E965ABAB-1CCE-41EC-A0B2-DBDD9481D048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39" creationId="{0E2DE398-E3C8-4906-A81C-51FE809844C8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40" creationId="{54B40136-AAA2-4A62-AE5C-122D5D8F5AD7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41" creationId="{2FDCE0ED-1753-429A-AEB7-84397E04FC5D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42" creationId="{A5AB2470-9C6A-4A25-BB1F-80FC0C76E9B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43" creationId="{8F44B4E0-82A6-4E4A-AAF7-A5CAC7DC60B2}"/>
          </ac:grpSpMkLst>
        </pc:grpChg>
        <pc:grpChg chg="add mod">
          <ac:chgData name="Timo Mühlhaus" userId="1b6b3aba618dadac" providerId="LiveId" clId="{EDF2FAEA-A41B-4C1F-9EE5-7BEAFE42C87B}" dt="2021-06-09T19:33:03.684" v="1876" actId="1076"/>
          <ac:grpSpMkLst>
            <pc:docMk/>
            <pc:sldMk cId="2968660795" sldId="553"/>
            <ac:grpSpMk id="166" creationId="{C13F904F-DB6D-4D83-901B-933C224FD55D}"/>
          </ac:grpSpMkLst>
        </pc:grpChg>
        <pc:grpChg chg="add mod">
          <ac:chgData name="Timo Mühlhaus" userId="1b6b3aba618dadac" providerId="LiveId" clId="{EDF2FAEA-A41B-4C1F-9EE5-7BEAFE42C87B}" dt="2021-06-09T19:32:39.151" v="1873" actId="1076"/>
          <ac:grpSpMkLst>
            <pc:docMk/>
            <pc:sldMk cId="2968660795" sldId="553"/>
            <ac:grpSpMk id="191" creationId="{096B52C8-13D0-4B9A-A996-9FD655E4098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92" creationId="{CA4EA4F1-B184-45C9-9159-A9FBF228EDF3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93" creationId="{ADDBC5B7-520D-40AC-9E15-B6E8EC69E17F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94" creationId="{2F57267E-A84A-4E0C-B429-73E4234C25C6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95" creationId="{229668D3-5789-4AF3-A855-0F78B7938E31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196" creationId="{D1D672E5-E6F7-4537-A519-1165C403A3F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03" creationId="{82020A6C-D556-4E09-94C0-0B4EF3ADC53B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04" creationId="{A55FE44D-9965-4774-920D-8F92DD06D0E2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09" creationId="{DEBE83BA-3F47-4AA1-BED0-A3A8001D34DC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10" creationId="{7450D6C5-66F7-4504-9EBA-DB6AB3727B07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11" creationId="{17AFA63E-4230-4BF1-9A8D-0DD697170673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12" creationId="{8142272E-053B-4DA0-B636-14D50A914546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66" creationId="{FD8824F9-0A37-4711-9BF7-EF0CEDA00710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67" creationId="{6F327215-39AE-4B37-916E-46BE2658156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68" creationId="{7AA7D8B6-4C6C-46FE-AED5-20CE42575C28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69" creationId="{74B2A6AA-4A3C-4972-AC28-02E57471261B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70" creationId="{659CBA38-C82C-458F-B544-622E9AF68B6F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71" creationId="{5B999BD0-9852-4E9F-B9CB-AADFE9393E14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72" creationId="{D5BCA44C-C1AF-4A42-8932-141BFD9C478B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73" creationId="{778DA371-FA65-4309-848F-4CF8822B501B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74" creationId="{73444B72-C7D9-4642-B5CD-3F363EA89BBC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75" creationId="{64ED6616-8ECB-4AAB-AEB5-0CD0618FB67D}"/>
          </ac:grpSpMkLst>
        </pc:grpChg>
        <pc:grpChg chg="add mod">
          <ac:chgData name="Timo Mühlhaus" userId="1b6b3aba618dadac" providerId="LiveId" clId="{EDF2FAEA-A41B-4C1F-9EE5-7BEAFE42C87B}" dt="2021-06-09T19:33:13.515" v="1877" actId="1076"/>
          <ac:grpSpMkLst>
            <pc:docMk/>
            <pc:sldMk cId="2968660795" sldId="553"/>
            <ac:grpSpMk id="298" creationId="{F2CF0EAE-6F5F-496E-AEB6-DB7D0F08DE99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299" creationId="{C270995D-22BD-4B39-8931-EFEA0E7DB54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00" creationId="{E3F1882A-AEEA-4B42-8BEE-337D3AEAEFDF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01" creationId="{429E5567-6005-44B4-B50B-15E39F43A662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02" creationId="{FAC70E61-371E-4103-B772-96C66CC161A4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03" creationId="{49D968CD-AA7E-488F-9848-5701EF83CD6D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10" creationId="{7EE8DFAC-EFB0-448F-AA2A-26C61645C9D6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11" creationId="{4EC5D0D4-A68F-4155-AFD3-9A4FB24E53FB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16" creationId="{95B4AE58-1731-4EA2-AE22-39AA9BC39CE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17" creationId="{1675D5C8-6BDC-4471-BBE2-97177FFFFB52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18" creationId="{2D67C39C-7508-495D-BF04-64022BA33046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19" creationId="{DFD176B7-D7C5-4CF5-88EE-B9A18FC1CD19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73" creationId="{56381F9C-B80D-4FFB-9AD0-CE97A6CC0B11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74" creationId="{1D6D6538-FB10-4223-8EBF-C102AFF74A06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75" creationId="{DE8BABE6-41FB-4331-BEB0-06C39BDEF739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76" creationId="{AC8307B0-E804-4538-88E9-490B4B01777A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77" creationId="{E3D8F6CE-AACF-429C-BD28-43E2D302D019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78" creationId="{181042BF-E933-435B-9023-BFAA1E73C121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79" creationId="{038EEAC6-CFEA-4C96-B2FB-D21B11CC91AD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80" creationId="{9EDC7CCD-01C3-4641-9A20-AA2913675BBC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81" creationId="{650ABB95-4C85-40F7-94EA-17F5F1428F37}"/>
          </ac:grpSpMkLst>
        </pc:grpChg>
        <pc:grpChg chg="mod">
          <ac:chgData name="Timo Mühlhaus" userId="1b6b3aba618dadac" providerId="LiveId" clId="{EDF2FAEA-A41B-4C1F-9EE5-7BEAFE42C87B}" dt="2021-06-09T19:32:14.660" v="1869"/>
          <ac:grpSpMkLst>
            <pc:docMk/>
            <pc:sldMk cId="2968660795" sldId="553"/>
            <ac:grpSpMk id="382" creationId="{80B6D6D8-FCB1-4EB0-A787-C3E871A1EA18}"/>
          </ac:grpSpMkLst>
        </pc:grpChg>
        <pc:picChg chg="mod">
          <ac:chgData name="Timo Mühlhaus" userId="1b6b3aba618dadac" providerId="LiveId" clId="{EDF2FAEA-A41B-4C1F-9EE5-7BEAFE42C87B}" dt="2021-06-09T19:34:08.471" v="1896" actId="14100"/>
          <ac:picMkLst>
            <pc:docMk/>
            <pc:sldMk cId="2968660795" sldId="553"/>
            <ac:picMk id="6" creationId="{11750122-57E2-49B8-A383-B5136AFC1D7E}"/>
          </ac:picMkLst>
        </pc:picChg>
        <pc:picChg chg="mod">
          <ac:chgData name="Timo Mühlhaus" userId="1b6b3aba618dadac" providerId="LiveId" clId="{EDF2FAEA-A41B-4C1F-9EE5-7BEAFE42C87B}" dt="2021-06-09T19:34:04.275" v="1895" actId="1036"/>
          <ac:picMkLst>
            <pc:docMk/>
            <pc:sldMk cId="2968660795" sldId="553"/>
            <ac:picMk id="8" creationId="{71D320FE-98BF-4B68-ACD0-7D6C756F0F36}"/>
          </ac:picMkLst>
        </pc:picChg>
        <pc:picChg chg="mod">
          <ac:chgData name="Timo Mühlhaus" userId="1b6b3aba618dadac" providerId="LiveId" clId="{EDF2FAEA-A41B-4C1F-9EE5-7BEAFE42C87B}" dt="2021-06-09T19:34:11.560" v="1897" actId="1076"/>
          <ac:picMkLst>
            <pc:docMk/>
            <pc:sldMk cId="2968660795" sldId="553"/>
            <ac:picMk id="23" creationId="{38975B3F-AC98-4EBD-92D9-7597E5556FAD}"/>
          </ac:picMkLst>
        </pc:picChg>
        <pc:picChg chg="mod">
          <ac:chgData name="Timo Mühlhaus" userId="1b6b3aba618dadac" providerId="LiveId" clId="{EDF2FAEA-A41B-4C1F-9EE5-7BEAFE42C87B}" dt="2021-06-09T19:34:04.275" v="1895" actId="1036"/>
          <ac:picMkLst>
            <pc:docMk/>
            <pc:sldMk cId="2968660795" sldId="553"/>
            <ac:picMk id="40" creationId="{37D6BAA3-5EA6-43E8-AD33-8E4216EB1E92}"/>
          </ac:picMkLst>
        </pc:picChg>
        <pc:picChg chg="add del mod">
          <ac:chgData name="Timo Mühlhaus" userId="1b6b3aba618dadac" providerId="LiveId" clId="{EDF2FAEA-A41B-4C1F-9EE5-7BEAFE42C87B}" dt="2021-06-09T19:32:06.658" v="1868" actId="478"/>
          <ac:picMkLst>
            <pc:docMk/>
            <pc:sldMk cId="2968660795" sldId="553"/>
            <ac:picMk id="41" creationId="{1478F34A-7E52-4F03-9FCC-82D8442F6608}"/>
          </ac:picMkLst>
        </pc:picChg>
        <pc:picChg chg="mod">
          <ac:chgData name="Timo Mühlhaus" userId="1b6b3aba618dadac" providerId="LiveId" clId="{EDF2FAEA-A41B-4C1F-9EE5-7BEAFE42C87B}" dt="2021-06-09T19:32:14.660" v="1869"/>
          <ac:picMkLst>
            <pc:docMk/>
            <pc:sldMk cId="2968660795" sldId="553"/>
            <ac:picMk id="76" creationId="{BA3ECFEB-76C4-4C27-AA30-050CCCBC5181}"/>
          </ac:picMkLst>
        </pc:picChg>
        <pc:picChg chg="mod">
          <ac:chgData name="Timo Mühlhaus" userId="1b6b3aba618dadac" providerId="LiveId" clId="{EDF2FAEA-A41B-4C1F-9EE5-7BEAFE42C87B}" dt="2021-06-09T19:32:14.660" v="1869"/>
          <ac:picMkLst>
            <pc:docMk/>
            <pc:sldMk cId="2968660795" sldId="553"/>
            <ac:picMk id="208" creationId="{52B63B50-9947-40D2-B9F2-BC7B38447FFD}"/>
          </ac:picMkLst>
        </pc:picChg>
        <pc:picChg chg="mod">
          <ac:chgData name="Timo Mühlhaus" userId="1b6b3aba618dadac" providerId="LiveId" clId="{EDF2FAEA-A41B-4C1F-9EE5-7BEAFE42C87B}" dt="2021-06-09T19:32:14.660" v="1869"/>
          <ac:picMkLst>
            <pc:docMk/>
            <pc:sldMk cId="2968660795" sldId="553"/>
            <ac:picMk id="315" creationId="{8CB5BBA5-4E4D-4BE7-8B58-D0C34F66E072}"/>
          </ac:picMkLst>
        </pc:picChg>
        <pc:cxnChg chg="add del mod">
          <ac:chgData name="Timo Mühlhaus" userId="1b6b3aba618dadac" providerId="LiveId" clId="{EDF2FAEA-A41B-4C1F-9EE5-7BEAFE42C87B}" dt="2021-06-09T19:34:24.633" v="1900" actId="478"/>
          <ac:cxnSpMkLst>
            <pc:docMk/>
            <pc:sldMk cId="2968660795" sldId="553"/>
            <ac:cxnSpMk id="7" creationId="{D1F60EB5-473D-4C09-8D2F-F5929176E565}"/>
          </ac:cxnSpMkLst>
        </pc:cxnChg>
      </pc:sldChg>
      <pc:sldChg chg="del">
        <pc:chgData name="Timo Mühlhaus" userId="1b6b3aba618dadac" providerId="LiveId" clId="{EDF2FAEA-A41B-4C1F-9EE5-7BEAFE42C87B}" dt="2021-06-09T19:35:02.646" v="1904" actId="47"/>
        <pc:sldMkLst>
          <pc:docMk/>
          <pc:sldMk cId="2338799023" sldId="554"/>
        </pc:sldMkLst>
      </pc:sldChg>
      <pc:sldChg chg="addSp delSp modSp mod">
        <pc:chgData name="Timo Mühlhaus" userId="1b6b3aba618dadac" providerId="LiveId" clId="{EDF2FAEA-A41B-4C1F-9EE5-7BEAFE42C87B}" dt="2021-06-09T20:02:14.800" v="1920"/>
        <pc:sldMkLst>
          <pc:docMk/>
          <pc:sldMk cId="3909453073" sldId="559"/>
        </pc:sldMkLst>
        <pc:spChg chg="mod">
          <ac:chgData name="Timo Mühlhaus" userId="1b6b3aba618dadac" providerId="LiveId" clId="{EDF2FAEA-A41B-4C1F-9EE5-7BEAFE42C87B}" dt="2021-06-09T19:35:17.886" v="1908" actId="1076"/>
          <ac:spMkLst>
            <pc:docMk/>
            <pc:sldMk cId="3909453073" sldId="559"/>
            <ac:spMk id="11" creationId="{286C537C-0E80-40DE-A1DA-A42C6FA66F21}"/>
          </ac:spMkLst>
        </pc:spChg>
        <pc:spChg chg="mod">
          <ac:chgData name="Timo Mühlhaus" userId="1b6b3aba618dadac" providerId="LiveId" clId="{EDF2FAEA-A41B-4C1F-9EE5-7BEAFE42C87B}" dt="2021-06-09T19:35:17.886" v="1908" actId="1076"/>
          <ac:spMkLst>
            <pc:docMk/>
            <pc:sldMk cId="3909453073" sldId="559"/>
            <ac:spMk id="13" creationId="{583525DC-21F6-4344-A617-5632BD4B6413}"/>
          </ac:spMkLst>
        </pc:spChg>
        <pc:spChg chg="mod">
          <ac:chgData name="Timo Mühlhaus" userId="1b6b3aba618dadac" providerId="LiveId" clId="{EDF2FAEA-A41B-4C1F-9EE5-7BEAFE42C87B}" dt="2021-06-09T19:35:17.886" v="1908" actId="1076"/>
          <ac:spMkLst>
            <pc:docMk/>
            <pc:sldMk cId="3909453073" sldId="559"/>
            <ac:spMk id="14" creationId="{1ED53885-A366-40B5-96C9-A87BEC039E51}"/>
          </ac:spMkLst>
        </pc:spChg>
        <pc:spChg chg="mod">
          <ac:chgData name="Timo Mühlhaus" userId="1b6b3aba618dadac" providerId="LiveId" clId="{EDF2FAEA-A41B-4C1F-9EE5-7BEAFE42C87B}" dt="2021-06-09T19:35:17.886" v="1908" actId="1076"/>
          <ac:spMkLst>
            <pc:docMk/>
            <pc:sldMk cId="3909453073" sldId="559"/>
            <ac:spMk id="15" creationId="{58E9F2B6-65C0-498B-9E5E-E464C1A06434}"/>
          </ac:spMkLst>
        </pc:spChg>
        <pc:spChg chg="mod">
          <ac:chgData name="Timo Mühlhaus" userId="1b6b3aba618dadac" providerId="LiveId" clId="{EDF2FAEA-A41B-4C1F-9EE5-7BEAFE42C87B}" dt="2021-06-09T19:35:17.886" v="1908" actId="1076"/>
          <ac:spMkLst>
            <pc:docMk/>
            <pc:sldMk cId="3909453073" sldId="559"/>
            <ac:spMk id="25" creationId="{4C155C8F-10EA-4AAA-ACF2-FA1BA980C5B5}"/>
          </ac:spMkLst>
        </pc:spChg>
        <pc:spChg chg="mod">
          <ac:chgData name="Timo Mühlhaus" userId="1b6b3aba618dadac" providerId="LiveId" clId="{EDF2FAEA-A41B-4C1F-9EE5-7BEAFE42C87B}" dt="2021-06-09T19:35:17.886" v="1908" actId="1076"/>
          <ac:spMkLst>
            <pc:docMk/>
            <pc:sldMk cId="3909453073" sldId="559"/>
            <ac:spMk id="26" creationId="{0A6A3936-06F1-408E-BDED-4A1F26A7DE94}"/>
          </ac:spMkLst>
        </pc:spChg>
        <pc:spChg chg="mod">
          <ac:chgData name="Timo Mühlhaus" userId="1b6b3aba618dadac" providerId="LiveId" clId="{EDF2FAEA-A41B-4C1F-9EE5-7BEAFE42C87B}" dt="2021-06-09T19:35:17.886" v="1908" actId="1076"/>
          <ac:spMkLst>
            <pc:docMk/>
            <pc:sldMk cId="3909453073" sldId="559"/>
            <ac:spMk id="27" creationId="{D87B6C1A-4406-42AB-B559-2EEEB1110B4D}"/>
          </ac:spMkLst>
        </pc:spChg>
        <pc:spChg chg="mod">
          <ac:chgData name="Timo Mühlhaus" userId="1b6b3aba618dadac" providerId="LiveId" clId="{EDF2FAEA-A41B-4C1F-9EE5-7BEAFE42C87B}" dt="2021-06-09T19:35:42.462" v="1914" actId="1076"/>
          <ac:spMkLst>
            <pc:docMk/>
            <pc:sldMk cId="3909453073" sldId="559"/>
            <ac:spMk id="41" creationId="{8909E54F-84CE-4036-A58A-FE80BBFAFA39}"/>
          </ac:spMkLst>
        </pc:spChg>
        <pc:spChg chg="mod">
          <ac:chgData name="Timo Mühlhaus" userId="1b6b3aba618dadac" providerId="LiveId" clId="{EDF2FAEA-A41B-4C1F-9EE5-7BEAFE42C87B}" dt="2021-06-09T19:35:42.462" v="1914" actId="1076"/>
          <ac:spMkLst>
            <pc:docMk/>
            <pc:sldMk cId="3909453073" sldId="559"/>
            <ac:spMk id="43" creationId="{E0D34957-6F8B-4D9B-A579-2CDB7C175420}"/>
          </ac:spMkLst>
        </pc:spChg>
        <pc:spChg chg="mod">
          <ac:chgData name="Timo Mühlhaus" userId="1b6b3aba618dadac" providerId="LiveId" clId="{EDF2FAEA-A41B-4C1F-9EE5-7BEAFE42C87B}" dt="2021-06-09T19:35:42.462" v="1914" actId="1076"/>
          <ac:spMkLst>
            <pc:docMk/>
            <pc:sldMk cId="3909453073" sldId="559"/>
            <ac:spMk id="44" creationId="{68BD82A8-0B98-4350-A611-7C1721F71BC6}"/>
          </ac:spMkLst>
        </pc:spChg>
        <pc:spChg chg="mod">
          <ac:chgData name="Timo Mühlhaus" userId="1b6b3aba618dadac" providerId="LiveId" clId="{EDF2FAEA-A41B-4C1F-9EE5-7BEAFE42C87B}" dt="2021-06-09T19:35:42.462" v="1914" actId="1076"/>
          <ac:spMkLst>
            <pc:docMk/>
            <pc:sldMk cId="3909453073" sldId="559"/>
            <ac:spMk id="45" creationId="{499FB955-756A-4389-B3C9-388FB528AD13}"/>
          </ac:spMkLst>
        </pc:spChg>
        <pc:spChg chg="mod">
          <ac:chgData name="Timo Mühlhaus" userId="1b6b3aba618dadac" providerId="LiveId" clId="{EDF2FAEA-A41B-4C1F-9EE5-7BEAFE42C87B}" dt="2021-06-09T19:35:42.462" v="1914" actId="1076"/>
          <ac:spMkLst>
            <pc:docMk/>
            <pc:sldMk cId="3909453073" sldId="559"/>
            <ac:spMk id="55" creationId="{D9D58122-AAAD-4289-A58C-975A1C534256}"/>
          </ac:spMkLst>
        </pc:spChg>
        <pc:spChg chg="mod">
          <ac:chgData name="Timo Mühlhaus" userId="1b6b3aba618dadac" providerId="LiveId" clId="{EDF2FAEA-A41B-4C1F-9EE5-7BEAFE42C87B}" dt="2021-06-09T19:35:42.462" v="1914" actId="1076"/>
          <ac:spMkLst>
            <pc:docMk/>
            <pc:sldMk cId="3909453073" sldId="559"/>
            <ac:spMk id="56" creationId="{8DC674E1-2797-4738-BB84-5B8D5003970E}"/>
          </ac:spMkLst>
        </pc:spChg>
        <pc:spChg chg="mod">
          <ac:chgData name="Timo Mühlhaus" userId="1b6b3aba618dadac" providerId="LiveId" clId="{EDF2FAEA-A41B-4C1F-9EE5-7BEAFE42C87B}" dt="2021-06-09T19:35:42.462" v="1914" actId="1076"/>
          <ac:spMkLst>
            <pc:docMk/>
            <pc:sldMk cId="3909453073" sldId="559"/>
            <ac:spMk id="57" creationId="{71CC1706-C5DD-4642-B444-08EC51C44989}"/>
          </ac:spMkLst>
        </pc:spChg>
        <pc:spChg chg="topLvl">
          <ac:chgData name="Timo Mühlhaus" userId="1b6b3aba618dadac" providerId="LiveId" clId="{EDF2FAEA-A41B-4C1F-9EE5-7BEAFE42C87B}" dt="2021-06-09T19:35:38.892" v="1913" actId="478"/>
          <ac:spMkLst>
            <pc:docMk/>
            <pc:sldMk cId="3909453073" sldId="559"/>
            <ac:spMk id="71" creationId="{A1DF30A6-2DDB-4EED-B045-8465FE44A840}"/>
          </ac:spMkLst>
        </pc:spChg>
        <pc:spChg chg="del topLvl">
          <ac:chgData name="Timo Mühlhaus" userId="1b6b3aba618dadac" providerId="LiveId" clId="{EDF2FAEA-A41B-4C1F-9EE5-7BEAFE42C87B}" dt="2021-06-09T19:35:38.892" v="1913" actId="478"/>
          <ac:spMkLst>
            <pc:docMk/>
            <pc:sldMk cId="3909453073" sldId="559"/>
            <ac:spMk id="72" creationId="{73787FBB-91B1-45D8-AE8E-57A4A5BF701D}"/>
          </ac:spMkLst>
        </pc:spChg>
        <pc:spChg chg="mod">
          <ac:chgData name="Timo Mühlhaus" userId="1b6b3aba618dadac" providerId="LiveId" clId="{EDF2FAEA-A41B-4C1F-9EE5-7BEAFE42C87B}" dt="2021-06-09T19:35:35.973" v="1912" actId="1076"/>
          <ac:spMkLst>
            <pc:docMk/>
            <pc:sldMk cId="3909453073" sldId="559"/>
            <ac:spMk id="79" creationId="{0BA967F5-0FBD-479C-9271-3E4FF8CC86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" creationId="{2887CB78-F5B3-42AE-90E5-D362CC1F0C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" creationId="{76E35498-6650-4431-8414-9D87B1B8E4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" creationId="{AE34F7D5-BA96-402C-9E73-2F1FA6973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" creationId="{9F993E0B-96FF-4CCF-A150-80D50DD13A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" creationId="{A92C816A-FE17-4686-BD39-CC0AF92A44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" creationId="{9F241D4B-4765-4817-BE81-FD2FEF2AE4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" creationId="{1BDD26C8-2825-4A4C-9368-7BD38998F0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" creationId="{720C6A5E-4C4A-4DB1-B13B-A848C54603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" creationId="{2BC4AED3-99C2-49F9-BAF7-95973D92D1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" creationId="{CA7AF227-59C1-4E99-A9E9-4A5AC7AE3A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" creationId="{639137D3-F4AA-4797-B766-650FAFE7F1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" creationId="{C3C9C7FE-EC11-485C-9886-F667DE9FCD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" creationId="{323B100C-1583-4635-B315-B5787999BC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" creationId="{3459DFFD-7F25-4142-993D-D800C8C5FF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" creationId="{E365339B-E309-441C-B09E-C37D1DAA3E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" creationId="{AD574624-7A7C-441D-9672-ED9DFFB771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" creationId="{E67EDEE4-3D2D-4CE6-BEB3-00B9C401E2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" creationId="{36C3FC06-500E-4D2D-9FD5-1FACB7C559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" creationId="{76CE5845-E94D-4B14-B6E2-7182CF6123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" creationId="{23BB4DB9-5513-4CB8-A894-37EC15A903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" creationId="{E9278E67-A89F-4DD5-AF37-BEC0F05179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" creationId="{4188C76D-E7A0-4F3B-BC29-8F3EB80642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" creationId="{3472ED0E-C84D-4683-915A-1D40741975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" creationId="{665F3B09-155A-4B8E-A7C2-44A4050FB1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" creationId="{A5CDFA2C-B0D2-407A-9789-55E27554B9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" creationId="{57C95C50-6B5C-4D06-8858-4BC789CFE0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" creationId="{5C2B88E7-2B23-439C-B0EB-2878D16EC5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" creationId="{698E718D-9B8D-48DC-B584-902D952182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" creationId="{DEAEB076-2EC9-48A4-B06B-DAF9978EF2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" creationId="{DB9B665D-AA93-4F0E-A0FA-61AC8B5556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" creationId="{81C4F4C6-A0D1-4FC6-87BC-1179A507B3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" creationId="{7C36AE0D-2377-45EF-9885-D6088FB09B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" creationId="{5292B1A6-5FF4-4DAD-A5B3-1D8E10C51C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" creationId="{B1F30EE9-6270-498A-9128-CFA1218FE8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" creationId="{02700556-1885-4B0B-BC84-AA4F20A5D3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" creationId="{7EBCF0D4-30B8-4662-B63B-1308684855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" creationId="{BFD76E6F-94AB-4B06-8ED2-8E4188611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" creationId="{0100DC96-18EE-4B7F-B1CE-DD8F127B7B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" creationId="{CE73D0EC-53A8-4C1A-8BF4-6321FAF832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" creationId="{6D4BEF22-CAA0-4B47-B87D-080AE4D11F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" creationId="{49EEBE54-E312-4771-AF55-93D10FE776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" creationId="{8044D914-962A-48BD-B468-5A05481E37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" creationId="{C214E7E4-2F41-4EAB-B116-7B57DE7128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" creationId="{759D1F13-6664-4262-90B3-844C7C6D4B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" creationId="{EC4C4286-BF38-4861-9E17-BC3DE3ADC2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" creationId="{42FFBE36-F8CE-4367-912B-FC677B924C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" creationId="{7A2AAE7D-5C58-4750-AE6B-9141E3ACDD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" creationId="{61A99A61-B407-420D-9E20-B635861837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" creationId="{205DC6E4-9CD2-4FFA-8445-E09D30B941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" creationId="{63AFBACD-DF38-4707-B68B-80405DAE5C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" creationId="{8980906D-D5F0-457A-A68C-5A2D528632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" creationId="{D572A851-0794-4E48-A716-7187D34625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" creationId="{B99DE794-F9D7-4C4F-BFCC-3A3AFB6B33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" creationId="{D4F9380C-3457-4FF0-A6FB-8F9760949F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" creationId="{80D12083-51DD-42E8-A9BF-2473F54258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" creationId="{E0F7047A-B9FD-4DCB-B051-4A3D6E3D74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" creationId="{FC0BEB55-0F3E-4CC0-B0F9-9CCFBD993E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" creationId="{D9EFFDA5-F315-4398-88D3-15A98003D9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" creationId="{9436EBBB-0B95-44BB-9D5E-C95A4D6A1D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" creationId="{4033AE9C-98A9-4CA0-ADF5-1577BFC4B7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" creationId="{9C9CFB88-3706-4D7A-ADC6-8A715C7435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" creationId="{CA84B2D0-BC0E-4623-9C10-412AFA75BB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" creationId="{CDFB399D-BA0B-460D-8FD1-6B2FBC5B20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" creationId="{F546ED24-91A0-4881-88EE-A5C0E49476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" creationId="{ED903B53-771A-44B0-AF89-C5A701AAB5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" creationId="{348F20AF-6F97-417F-A38F-1C01F032FC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" creationId="{1EEEEB2D-C138-46F3-B426-D4F5EDA23B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" creationId="{86665C28-0310-4566-9783-F0E97FE128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" creationId="{3535FAE2-FAA9-42DD-846F-0F257E809A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" creationId="{0A6FF582-E8A6-4200-8F67-E9B6191D06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" creationId="{9CAE17B2-A8AA-4BCC-8E07-680932C5CB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" creationId="{CE999709-1BD0-4D16-B427-5B10E1CCF0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" creationId="{BDDA87B0-1B9C-42B1-9C50-1CAE227CD2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" creationId="{6FA6619C-B3DF-4B9C-9E3B-4F675D2AF89F}"/>
          </ac:spMkLst>
        </pc:spChg>
        <pc:spChg chg="mod">
          <ac:chgData name="Timo Mühlhaus" userId="1b6b3aba618dadac" providerId="LiveId" clId="{EDF2FAEA-A41B-4C1F-9EE5-7BEAFE42C87B}" dt="2021-06-09T20:02:12.808" v="1918" actId="1076"/>
          <ac:spMkLst>
            <pc:docMk/>
            <pc:sldMk cId="3909453073" sldId="559"/>
            <ac:spMk id="168" creationId="{318B029D-C9AE-443E-BCD6-2C78BEC810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" creationId="{4ADECCA7-FD08-48C7-9CA3-F7215D8921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" creationId="{2C852A8E-AEA4-451D-84B7-FCBF1AE721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" creationId="{A3B8D82B-2977-4630-A6FD-65B85E38DE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" creationId="{04F66CDC-662C-4BD9-9D47-7193773EC6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" creationId="{CBC03C7E-5465-4950-8736-E14586B8DA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" creationId="{B8295FDE-BF62-4611-9DD6-827628AAF8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" creationId="{02885600-F97F-461F-8881-D073DE818A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" creationId="{F0B56B95-480D-4A4E-B175-92EF8748DD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" creationId="{94650480-5AD4-42B0-9930-3D9EA6AFA8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" creationId="{7621F048-F441-421A-BDA4-83E78842DF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" creationId="{85131901-F987-449C-9296-A0A7376320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" creationId="{311E4000-2D64-4EDB-BCA2-BF7BBCA7FC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" creationId="{9BA08D09-1127-4167-A6A0-E08B060A2F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" creationId="{0BC78378-244A-4C10-B032-6323A8DB17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" creationId="{CE5EFBDB-9EC2-4E77-B29E-919764C2B0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" creationId="{F51F6181-A5A3-4DDB-8AEF-CB8913ABE8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" creationId="{2CCEFEFE-35CF-47FB-8ECF-953B3229DF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" creationId="{219D2E15-008B-4603-B690-2E17666667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" creationId="{3906309B-F7C3-4C0A-B947-0791C62F4A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" creationId="{833ECD78-A9D3-448F-A751-94A11BD4A6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" creationId="{72310B2D-F1EA-403A-93AA-026046F3EC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" creationId="{DB2C5695-0A0B-40E7-8CDE-784015560A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" creationId="{AA6A82B0-9D75-440E-935F-CF18B37DA5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" creationId="{24F9E048-AC3C-4E5A-B799-EAB4102D59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" creationId="{589C1F7C-16CC-4449-A737-C37DA89B87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" creationId="{73BBF47F-3F36-4457-9EB4-5E6C00CB6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" creationId="{172BFEA9-C83A-4D1B-B41D-3E7FAE40DF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" creationId="{9F53AD21-86E2-4910-807A-466EC1979C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" creationId="{354C3FA7-2E40-4865-8A15-6F1F55F1E2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" creationId="{696358B0-134C-4BF8-B0C1-BC87426276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" creationId="{1DFFCF33-5970-4FC0-8C81-D15265B563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" creationId="{9D02CC89-4C3B-4945-B01F-99849DB58D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" creationId="{6536C1ED-7E60-48D8-AFFB-13225B8973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" creationId="{61921ADC-88AC-4AED-95E9-F69D0FE6C3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" creationId="{58CD06DB-8C71-428F-A394-E2DD67E878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" creationId="{285A2475-74A0-420F-8E0B-88C3CB2666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" creationId="{19F87F4C-2722-40F4-B6DA-3F370CFBF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" creationId="{98893B5C-EEE0-457D-84B6-3C6E7FB38F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" creationId="{6EA93BDF-1BF9-46F3-B88A-C73FA133DA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" creationId="{9E61D605-F137-478F-A4BB-7EB93D7F59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" creationId="{B559D748-7956-49FB-9502-A1393C0D16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" creationId="{746EB292-FDC3-4DF2-8AF9-3C50996070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" creationId="{70710CA5-F0C2-458F-98DD-B9B259F15D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" creationId="{C4AB6489-D54C-46A2-BD68-C4DB2F824A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" creationId="{296CF75D-7AF2-4F97-9CCC-5A3A115F7B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" creationId="{4B01EAED-6654-41CF-8985-B59A6EBFDA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" creationId="{5F2EF3BC-39F2-4559-AE6E-CB270EE340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" creationId="{F0353391-9ABB-4D07-A97D-42A54787CA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" creationId="{48A8666D-9208-42B6-BF65-E7DF2FA2FE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" creationId="{074D2328-B0FF-456D-870B-9F04469593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" creationId="{171D2EC8-2EEC-4D0A-A22E-7B630155D0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" creationId="{7BC3D48A-469A-40BA-BEBB-4CE7709636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" creationId="{6B92F855-48C5-4327-9019-3BAC02D1B4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" creationId="{ED4AEFCB-6728-4700-B78D-3C00F87435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" creationId="{3A6C4CA3-D033-4294-824A-C71D1DDE13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" creationId="{4E822AF9-1C1E-4E3B-8B82-A9C34B418B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" creationId="{1CA52174-EE4A-4C6C-A31E-8E27D2DCB9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" creationId="{126AF7F8-0ABA-4E62-A7CB-7F84FFEF0F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" creationId="{32A458C1-0AE9-49D1-9D5B-D20218D9C0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" creationId="{A756283A-B6C1-48FF-A09F-B0A1E285CC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" creationId="{FF44CBEB-32E9-43E9-87EE-E9DDBE22C2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" creationId="{A57E6841-5ECD-4DE9-9ABC-05F63C1EBB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" creationId="{F333C87B-E3A5-409D-96E0-06EFB4727B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" creationId="{E62061B4-3AC8-4205-BB7D-CE6C72ECBF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" creationId="{82892CA4-EF3C-439A-8AC4-3D0529FA53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" creationId="{7750ADAB-931F-4BFF-9577-819DBFEA9B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" creationId="{ED67FCD3-B292-46AA-8C1B-229689E806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" creationId="{5473E679-2CDE-48F2-B74C-CA86BBFBBD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" creationId="{675E1BDD-9D9B-488F-A13A-C60D2AE36E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" creationId="{1EBE3BDF-CEF5-483C-9FD7-1B184C96E0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" creationId="{1A91E441-7A9F-4083-ADF7-EE3B5D0755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" creationId="{E014828E-EC64-4016-BF85-BFEE151976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" creationId="{C11CE61B-7119-44C8-9D1C-792B08381E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" creationId="{B494C5F0-E852-416E-AA03-43E25016A8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" creationId="{2D01C7DC-EF7C-4647-92EC-7EEEC41C89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" creationId="{8BC36049-EA13-4571-8F9E-03218CC013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" creationId="{65905B0B-65E6-4ACC-B6C5-FC29D9850F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" creationId="{F6EF3917-209B-41B6-9092-C29428DDCC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" creationId="{590DB230-00C4-46CA-A218-455E6FC9F9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" creationId="{07ECA727-710B-4F4B-9644-98E9FBE40A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" creationId="{79F18CF3-58C5-4FA1-A360-459DB7FFF6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" creationId="{D8142B70-1240-42F9-BBD5-BABA9A07A7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" creationId="{DBB37314-0770-4AE6-91F5-DABC5B8EDC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" creationId="{73217001-2D84-456C-A599-261F3D3A31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" creationId="{6C1215D8-BB18-41BC-BC66-FD897BAED2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" creationId="{62ED91A1-658C-4A84-A48D-200752CB1F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" creationId="{189183B4-E2CC-42E9-97F8-2E6D30719F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" creationId="{0619EFA6-C7B4-49AC-91E9-7DB54B57B1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" creationId="{E1FD0368-47E2-4143-BCF5-D9DFD47CAF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" creationId="{D39CABB2-CD14-4D6B-AB42-9305EF6A2D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" creationId="{A668C91C-2D2E-49B8-9D37-E41B5421D9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" creationId="{8B99592D-8670-44B2-99BA-9A90DC782F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" creationId="{5BDA6BC8-E52B-478F-B8FC-2602DF63AA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" creationId="{F77BB299-3BFB-44AA-9B55-3E4D4F54C5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" creationId="{7116EE8C-6724-43B2-AD73-D0C9079D62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" creationId="{A054C8E7-C244-4820-972F-CCD8D09065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" creationId="{82BFD78F-8A6E-46CE-A464-4A53215344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" creationId="{29E7EB1D-2D4F-4E42-A59B-0DE0BD2C20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" creationId="{3B716443-2C68-469D-990B-80C0762C08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" creationId="{7F44D580-7B64-4687-96E5-6A6ABD9626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" creationId="{1455E32F-8629-40EE-BF37-88B3472874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" creationId="{9A3CE85D-1BEE-4DCE-A765-F4C3552A41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" creationId="{901A6834-26B3-465E-95CD-E538663EA2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" creationId="{C834EAB5-FAAC-4E05-81EB-BA164594CA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" creationId="{62F54157-A69C-46BA-9A42-BCC6E4351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" creationId="{2CC7CD0D-BB0A-4E9B-97AE-BEEC2E1394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" creationId="{C5CA4557-466B-499D-916E-A1833E2A1A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" creationId="{05F1715A-0445-44A1-82AE-C3454F201D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" creationId="{80895D83-3F63-4EEE-96BE-89765B9221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" creationId="{B9467348-CE79-4690-9BF2-E7629C6BB9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" creationId="{417E0A66-7028-4EAC-909F-65455242E4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" creationId="{39883FB6-E4B8-49F1-81A2-B45AE3F575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" creationId="{57673B06-686E-4FDD-8E85-29DA5B08B5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" creationId="{2B19D8A3-F13E-4FFE-95AE-15CAE513CF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" creationId="{A67B7186-0819-4A8F-9EF9-D82053035A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" creationId="{E3E512DA-CF25-4D67-A400-C6BC02ED88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" creationId="{D1359014-6AA5-40A6-B91B-5172AE7F8A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" creationId="{F16D8A45-3955-4B3F-B998-4282E7425E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" creationId="{A5138BF3-8990-4F4B-8391-39FDE38460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" creationId="{F4D5E291-CAC4-4AE6-BC1C-34C63EE286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" creationId="{BA2F48D6-33DC-49D4-8CF5-F41088987F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" creationId="{7FE733BC-728C-4D03-A8E2-C4DF8517B7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" creationId="{8F024E65-4318-42E8-8354-0F6A9A7F97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" creationId="{8B99194D-6137-4E44-B4AB-12D3827BA5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" creationId="{257CF23E-52AF-45F7-9480-128F857039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" creationId="{67748210-17E5-4C96-8223-7F38CA30E1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" creationId="{60F7DB28-78DF-4EA3-9C6B-835FAA04C6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" creationId="{B2038414-334B-40B8-A19D-1473B45A43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" creationId="{F1A72A1B-0AFE-4F5C-B961-BEC55BDE90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" creationId="{BE5A8030-1899-458A-A326-4311448869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" creationId="{75BC6F5D-F6C6-44F0-9E16-54034DF0B4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" creationId="{3E3A5EE0-5F01-412D-8DB6-F87D817F07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" creationId="{5A63C78C-665A-4514-9F29-944DCD331D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" creationId="{97338BB6-8029-4C20-8F05-4CD6CAF33C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" creationId="{176CA87F-DBA0-4DB3-ADD8-5D51F015A1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" creationId="{4C402DAC-B8D2-499B-AE5C-4146405570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" creationId="{EA4D3D54-D4A1-4363-8DB8-17F034BDF0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" creationId="{E724D470-3A15-4F84-ABE8-C4F67BBA62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" creationId="{039D3978-9822-4DD4-8FD3-F286BEDCFE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" creationId="{4C5540E3-ED4E-4B63-A74B-447FF03EF5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" creationId="{469C1F65-9DA9-4827-8921-4213F8B540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" creationId="{3987F81D-98CD-4F8D-9555-A335BE02E1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" creationId="{47CA3F4F-7B73-421A-BC38-A836FB17E7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" creationId="{BB58C3EE-5E20-4F4F-B809-07B3DC4526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" creationId="{17144D67-D0CA-4E5A-958F-F367E53642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" creationId="{47790239-4169-431E-82D2-4F5878A974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" creationId="{EF9B3AD5-5967-4BB9-9F75-23BBC50107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" creationId="{D4927673-2C91-4E2D-932E-2DC35C1D24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" creationId="{681448A0-8E61-4561-B7BC-14A9D43AF4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" creationId="{0FB9C73B-3947-4C6F-9822-58D017DF82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" creationId="{882B96D4-2AB7-4204-BA5D-5E1156E518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" creationId="{5942C309-80E6-412B-BEF1-9838B3A39B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" creationId="{4A49FE85-78BA-4DB9-962F-7D7A30640B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" creationId="{F1B499BB-CD28-4F0D-BDA7-74499D11C4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" creationId="{5927E90F-897D-4026-A044-D9D3AE35A2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" creationId="{3531A6D1-B235-42C4-BA3B-2EEDC21781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" creationId="{F2E2A286-EEAB-4CB6-AA3C-D968B59A7B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" creationId="{2B20E51D-9993-4FDA-BA5A-DB8F87BF07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" creationId="{3BBE50CF-6529-4AD0-8946-D7719D0DDD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" creationId="{F0E0D442-3B92-4A4F-9954-A4F0B1381A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" creationId="{13C13E8E-E0A3-42F2-9583-007D0361C7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" creationId="{D3D42FD4-8A10-42F2-903C-824182F65C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" creationId="{7460F767-87B9-4880-B127-ADEAC1C1FC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" creationId="{1E4A82A7-E4F6-48DC-B472-79D375DB18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" creationId="{B5C95AE5-55CC-4437-BF3E-E606685EE0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" creationId="{8599DA31-AF2E-4B71-AD8D-408A49385A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" creationId="{AB73D9AF-98C1-4E10-8B1F-58A8944A02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" creationId="{9180F90E-2796-484E-B6F3-EC68714D5E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" creationId="{ECC14A78-51AB-4652-B82A-41650CC7C6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" creationId="{82741F3C-F2E4-4F22-B484-B2FC22A30F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" creationId="{B560A10C-D3D5-4CA5-A803-B09B659F8F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" creationId="{F155878B-6B67-4BE1-9F39-036D8D52DA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" creationId="{8FCBC3B2-DD68-42C5-BA13-4BD1F2F986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" creationId="{696D776B-66FF-4618-A5B6-2F06277DD9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" creationId="{D49D2050-8A44-4DFB-A218-3E269DC352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" creationId="{DDD13B76-75D5-47DD-A2A2-766FCD68A0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" creationId="{A8D5E1A2-20E9-462E-AEDD-3BE9432744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" creationId="{5A57955C-DAEB-481A-ADE0-7FA3435883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" creationId="{0A76C0CF-CD6E-460B-83A4-D85896A210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" creationId="{04B938D5-A5F8-4BAF-A668-F7A87C82DE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" creationId="{6A12C152-2289-4434-A121-84466539D5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" creationId="{94934014-DACD-4E3A-B62F-CEE18DB95C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" creationId="{6224E723-8163-49BD-8199-666BA7E30E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" creationId="{7B83A7BD-5A27-43F8-A1C8-3ED5234B07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" creationId="{FD1E39DA-65AF-486A-9376-7EB936AA1E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" creationId="{76B707E9-50DB-4219-A667-05B57FCF8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" creationId="{CDFC6686-7561-492E-ABD8-BA16A58D2E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" creationId="{6273E180-8322-4301-8C17-D07B194FB7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" creationId="{36E8C1FB-F689-4EFE-A345-C76BB0FAAF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" creationId="{8725D899-F11F-4204-AA36-0FFDFC95EA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" creationId="{652BB814-066B-4670-AD92-7F57D742B0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" creationId="{41AE5BA9-0F1A-42F3-BACB-946F21A21D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" creationId="{01AC779D-A869-45A4-9C08-DD3AEDB1B5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" creationId="{A383FAEB-8E63-4DE1-B9AD-881A52EB51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" creationId="{33DE7D50-1638-430F-81DB-3F725E0902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" creationId="{BB04B90B-0935-4776-9F37-858CC0A745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" creationId="{4313C27D-691D-46CC-A1CF-8662062D8F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" creationId="{6A4C8B5E-38A1-4174-9917-3257968153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" creationId="{ACF76248-0473-49A7-8FBC-84FD9D911B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" creationId="{CA6F43CA-34B0-4E21-ADC5-2C9823B6B2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" creationId="{0596299C-7281-4CDA-9098-8BFE97D172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" creationId="{559AC936-A45E-473E-A7B0-7A54515991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" creationId="{F9FB2061-D547-480D-B0F3-9DC34D0221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" creationId="{C9882653-681A-4707-81E1-14147D0CF0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" creationId="{FB966133-B2E8-4E60-BCF5-4E606EAD0A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" creationId="{09C3CFCB-F9FA-4BA9-B919-153C715A3C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" creationId="{B5938B23-82E0-446B-8A3D-C311B6CBEE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" creationId="{60E4B63A-95CC-4F61-BA8E-9F76FD0204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" creationId="{73BBCF8E-BB9E-4AC8-B46B-D28F6093C3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" creationId="{9F5F9358-3C29-418F-B276-20AB2AB4E4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" creationId="{FCFAF5AB-2B01-426F-9CC7-7DE20EC180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" creationId="{A02C0BF2-762B-4F89-83C4-EDABC72E31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" creationId="{6BC8846C-35A3-47A8-B4C7-0F6EC63058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" creationId="{7C16315E-F4F9-4834-94A8-E38A84B75B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" creationId="{A6D0A391-747D-4AD8-9280-96FFCB0591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" creationId="{EE2F246B-0A5A-4ACD-AAE9-9D234C76D2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" creationId="{2916B469-0007-44C6-9285-A20494A07C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" creationId="{EB7FFCB1-DEC5-4D95-B5ED-4CCBC0DAC1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" creationId="{93C3BDA6-CED6-4C8E-B32C-A56D750F2C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" creationId="{910E1D89-AD57-4D05-B891-A20D5B4F74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" creationId="{A6F59050-8016-411F-9001-16558823B7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" creationId="{815589CF-E025-4634-9E86-5BADC450D9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" creationId="{F84300B4-05C1-4ACF-B246-2A74D9A6F1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" creationId="{F531E808-3351-4842-B7CE-1F93A66D48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" creationId="{1CEA5DBB-0168-4259-9196-459837AD6E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" creationId="{6E3B54D0-351D-4B42-9900-B5C5946F14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" creationId="{680A86E0-510B-4FFB-90C9-28B6DB67E1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" creationId="{24A9335C-BC56-45B2-80B5-8FA1F6DCC0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" creationId="{59C61E85-B410-4D99-9FDF-3259216ECB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" creationId="{5F65B7A6-00C6-4399-ACFB-D3079B3ABB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" creationId="{FEF3EAE4-7C18-4E4D-86A3-852E64B5D9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" creationId="{FCC9A409-FFF4-4164-9AFE-52ACEFB627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" creationId="{2C23BF69-5E73-4412-8425-7BA32B5FA1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" creationId="{22DB8670-A0EF-4F2D-9F09-BD839748AE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" creationId="{D96A8CFA-618C-4183-8B49-5DA7B21F56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" creationId="{E20D5F06-45FA-4677-BCA3-6DBB9C0DAA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" creationId="{3E9C2211-8E04-4B61-B93A-ECDB84FA5E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" creationId="{AF85ADC4-3D57-41F4-8C57-BE0BE8B35E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" creationId="{03D69938-2B2B-4D4B-AADC-A8F8754FBD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" creationId="{F77C278D-FADA-4F15-8A37-790A3D480F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" creationId="{5C7F1064-F29D-46D0-9CA7-CD8196A491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" creationId="{59C20C16-FCA9-47FD-9348-C77DC94C7D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" creationId="{9A524485-AECE-4DDD-AADE-0D1DBD1ACE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" creationId="{B8C48517-3613-4F98-B362-8CD7026D07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" creationId="{10EA7FA2-7356-427A-B9C7-6F6DDE3BEC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" creationId="{EAF89176-22B9-433B-9080-9D1F7463FE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" creationId="{AD0ADF01-5E3B-4296-9889-DCE0F27CA8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" creationId="{6515B0E5-071F-426E-97BB-A1EEBE0742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" creationId="{ABA06F7F-9019-4020-A1ED-EAEAB03A0C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" creationId="{897715C0-BF8D-4D1C-80DB-42F5CC444D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" creationId="{99FCFAD3-16A3-4620-A59A-366FBD1E78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" creationId="{8006E1A1-D26D-4D42-A31F-5ED2D194D7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" creationId="{320BAF07-9170-433D-BF09-91DC03DE74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" creationId="{E7126589-B9C6-4ACD-9B44-E72BFC179C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" creationId="{7BF5107D-3C91-4C31-B5C1-03B3C70B14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" creationId="{FD7BE86C-8640-49D1-AD54-EBB7A943E3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" creationId="{70BB9A49-818B-49B6-B59C-DDEC50C247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" creationId="{06E4B111-25ED-477B-AF5E-ECBA366CA9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" creationId="{58B3063B-BA7D-4768-815D-2E53637FE8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" creationId="{B7F9941D-BADF-4F3E-87FB-1B534C42AC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" creationId="{DC4FC930-FBFE-4462-861B-B6424CD04A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" creationId="{7EAD9503-A770-4AFD-97AB-E39A2E30C9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" creationId="{DC7CEAEA-AFEC-421E-BCFF-AD28476660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" creationId="{6410874D-2C0F-4D93-ACDD-367ABE2248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" creationId="{6C97C928-FA8A-4C67-A5A9-EE0CD81DE9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" creationId="{3B1F6577-0DA3-4510-A58D-670C8FD788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" creationId="{95904205-7275-4507-9D62-32723A5E35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" creationId="{1222DA2B-5D01-4501-AEF5-8F49A26BC3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" creationId="{BDB80E9D-20D6-49FD-AB51-80B8A2D805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" creationId="{DE9389C9-FF74-4CC8-BECD-B9AB0383CB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" creationId="{270EBD40-7DED-45CB-9414-B153555F50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" creationId="{5BD547AF-3AFC-4504-8512-A6432B6F5E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" creationId="{D9C16EE2-3662-42F7-82F0-6C5DC3D286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" creationId="{954F147B-FDCE-48C0-B344-B473260383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" creationId="{4765E1E9-4781-450B-8650-01025B6CCE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" creationId="{599708AB-EC80-44C6-8D77-2F5D8257C6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" creationId="{5382177B-951D-4C15-BC41-450F1AC88A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" creationId="{083AE250-29AC-43DB-85B7-5E25E16987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" creationId="{81DAA28F-16DB-48EF-9897-91DE9FC7CA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" creationId="{361C5576-6DAD-4A89-B17F-90D5BF6B91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" creationId="{3B319D2B-BC21-4F5D-92FE-321486FC9F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" creationId="{69E80222-46B2-43F6-9995-DC1EFA890D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" creationId="{90B114F7-2A71-4D3C-9514-63BC8F2A3F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" creationId="{D13A80D1-663D-4574-8B44-5BF980A23B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" creationId="{6380961B-D71C-4D39-BFBB-4249EF1748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" creationId="{663A0F47-228A-4FDC-BD1B-785CA5DEC7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" creationId="{2B0BCA44-38D3-4094-B009-B1D6A15CE1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" creationId="{49FEBB98-97E7-45F6-83E8-9766D22785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" creationId="{8C93C0F0-C254-486C-BFE3-5B9227002F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" creationId="{5FB0B9C3-EFA8-4D89-BE91-8FFE710712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" creationId="{A5FA02BF-5CCF-4DC0-AA2C-576485CB5E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" creationId="{A80EB487-F7BD-41FB-A9BD-AE355985A3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" creationId="{77265257-043C-4C66-99F5-98CFCC0817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" creationId="{BEBE670B-6E92-40FF-BBA3-EE4F5B4A34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" creationId="{AC6D43FE-E7B1-4546-AD2F-D440216698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" creationId="{64EEC439-CA72-4253-AC3B-CABCFD745B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" creationId="{B1A202DB-A099-4CD7-8337-E573670524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" creationId="{CFBEF002-DE0F-476E-8EF5-D5EDAF31A2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" creationId="{F5C17172-181A-4D7E-9ABA-32E0EC121B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" creationId="{361D95E7-8EF5-4E47-B8DD-4208454956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" creationId="{BD1D3FDC-BEFB-4BCA-ABDC-FFC94E6ABB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" creationId="{7D7BA776-3818-4C5E-B99D-7A18350A0D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" creationId="{08651B8D-2329-4CE1-9F57-42F9426205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" creationId="{4971579B-7044-452F-839B-0048384BB4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" creationId="{4AD27AAF-C281-4759-A531-6917A5E478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" creationId="{E237AC4A-9889-45F9-A025-4BE61AC36C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" creationId="{75E7B1B9-E1B0-46A8-BC66-7A41623D23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" creationId="{EB32A3AF-773C-42DB-A31E-A2B9B3E71A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" creationId="{F3E04E17-CCAA-4802-B257-1198F834C3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" creationId="{138D1276-EBC9-4EB6-B5E4-4957766B45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" creationId="{E87C4E0A-D54A-467E-8843-21C26DD278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" creationId="{AB65BD2E-0668-4C1E-A141-A583DE6568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" creationId="{BBFE5B24-C5F8-48CE-AB07-7164CC4B02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" creationId="{E72E886F-6D32-4DF2-8D8E-375EBE23D7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" creationId="{DA505CD6-BCAA-4C6B-A529-DA204398DD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" creationId="{050B647D-C3ED-42D1-B189-74341675B7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" creationId="{C6E2D193-592C-4CB9-8748-A0E297B0E6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" creationId="{5185710D-8780-4A4B-B64E-1286533317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" creationId="{5539543E-A050-48D1-937F-E580F18695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" creationId="{39A5A4B0-342A-463D-B455-E56035BD38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" creationId="{249729DB-C614-413F-92D8-5C0DC6CD77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" creationId="{E6DF339F-8C46-4559-BD25-960FA01CC1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" creationId="{F68C6BC7-8798-457F-96AA-D534DB4F4D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" creationId="{0F1856C4-24DE-412F-817E-B7EB0CEBF7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" creationId="{ADA66C80-BBAE-4744-8DDF-9B1F526A72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" creationId="{54EFF874-BEAE-4D1A-B51E-77394292F4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" creationId="{09330580-BF4E-49DC-B7EE-D6CA2B3B2B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" creationId="{012057C2-C992-4B26-87F1-9239A4C87F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" creationId="{0D863279-B265-40C7-8F70-6CF9EC7F51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" creationId="{D6EC2327-4233-4D17-A049-D81B9DEB96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" creationId="{4ED5C6AF-BC49-4D4E-A9C1-9E88BC0C22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" creationId="{2165721D-F035-41CB-B457-0A9EC88B5E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" creationId="{F996DD66-1219-417F-AC40-37744C3AE2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" creationId="{DC818BC7-2A06-40E0-A6BF-44B1D9828A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" creationId="{6AE4995F-22D3-4449-91C1-B56BCAE856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" creationId="{16185AF0-2E32-4651-AE04-34FDEDAD98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" creationId="{E6AC645A-9CEF-4B81-AA43-9ADC71D2EE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" creationId="{31C25865-269C-4A8A-85A4-AE4F65CF41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" creationId="{417D9786-C88E-4FE9-93EB-8D82CA3A11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" creationId="{BB94F11E-1473-4F6B-AECF-FDA0CA8DF5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" creationId="{6D6CA837-4E24-41B9-A9EA-954135B152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" creationId="{BB71D5DC-10A1-4164-80DC-221655277B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" creationId="{E1B1C8B2-8011-45B5-9C7C-A7D1E126C0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" creationId="{B5B503A8-D864-4D94-84CE-A6A6601852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" creationId="{8CEE32C5-AE04-452A-9A99-9302444351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" creationId="{C94A7913-4777-4E7D-894B-FB705E9C89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" creationId="{41D4A118-26EE-46D0-9390-A3466D487B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" creationId="{88A931EF-4C3E-48AB-8A2C-D70F693B9E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" creationId="{CF82FBD9-CC35-4970-AE66-271B708381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" creationId="{37EF208E-7BA4-4970-B79D-6515A8B544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" creationId="{5C03F9F5-E835-4D61-BA8A-B08DB91749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" creationId="{5C80A13F-1043-4A87-9896-4AD0460369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" creationId="{1BC1E9DF-7280-44E4-B4B0-681DA93A5E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" creationId="{0424DEE0-31E1-427B-AF18-82FBC51349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" creationId="{E0F78784-5D5F-4FFE-8236-E686C94AB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" creationId="{A39E8245-2397-4B41-B2CB-943C56361B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" creationId="{F45370D6-44DD-441D-B5FD-321CF62D7E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" creationId="{64DB2EA9-7177-4CA8-B2CD-8341EA9D39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" creationId="{940528D4-F01F-43EE-AA1B-62E7E7AC7C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" creationId="{C14CF420-CE99-4A1B-8E93-2FC5BF1D85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" creationId="{7B5FA74D-404A-4E59-96EE-CF76416374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" creationId="{C0A683E9-2A1F-4FB5-B629-481A4A23AB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" creationId="{3ADB750D-9B13-4299-881B-F6F926FA12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" creationId="{9B6FD2B1-65EC-4271-98D7-3B80D679A1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" creationId="{8DB9FDE6-5CF6-4653-AAA0-EEA2E3C73A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" creationId="{06A071B3-54DF-4BD9-A4CE-2BB886138B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" creationId="{11B3E4FC-7376-4977-9C66-513C47320E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" creationId="{B37DD6C7-9D05-433D-8C5A-F579D41F6E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" creationId="{C7B5540D-605A-4E7A-8861-574DA7A8D6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" creationId="{06D4E119-4786-4BCF-A90D-F818F78677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" creationId="{1C419CC2-CABC-4120-8051-63871BB3C4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" creationId="{911066FD-CCC5-40C7-9524-6C9AD56CA3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" creationId="{30A94738-49E3-41B2-BA46-A800231631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" creationId="{886F503C-F68F-4C21-89BB-57AFE21868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" creationId="{0DAB091E-AC23-40B0-B2E1-BFC05B5770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" creationId="{D8A70C26-DF55-4CCB-ADB5-87066B7836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" creationId="{491FB01C-2DEC-4137-948E-12A30953E6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" creationId="{8E270E61-A0A3-4303-B7DB-639B77B144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" creationId="{E5D76464-263C-42B8-A55D-070BA7BD98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" creationId="{E164368D-85E0-434D-924D-022F0E2E79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" creationId="{2AA372F9-C2D2-469F-A20C-BA19DC1E6C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" creationId="{62E0FFAB-26E2-490E-9D51-F73645A8DB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" creationId="{7723BDEA-B755-4B15-B311-B8A8AC7F64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" creationId="{EDD31869-CA1A-4DB9-91A3-9FC9E431A0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" creationId="{8FAFA189-5F73-4BAC-812E-03A6D83FDE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" creationId="{83083589-F620-4E42-A9A3-325F7B017D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" creationId="{696EF6A4-D1B4-47EB-85C1-7DF78C5442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" creationId="{683EE3F3-1CF3-45AE-9AA8-E7CB28AECE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" creationId="{8BD06985-35E5-4252-9D14-3CCFC480AA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" creationId="{8D9972B9-5162-4071-9690-D4415918AF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" creationId="{DEC1F70F-5E39-42BF-94C3-E960E7B360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" creationId="{1B497FE0-91E2-45B5-9775-EA8476C68B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" creationId="{0E4E5E11-787F-4C07-94F1-EA5BE202C7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" creationId="{D37CE754-8E93-46B8-B327-88803DDC19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" creationId="{16DF4C13-DF78-4507-9A61-EBD436D70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" creationId="{C6BFBC23-4BCE-4F88-9E0E-C9DB4232D5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" creationId="{D4711688-A1EA-4AA9-9D9E-1C28A859DD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" creationId="{D5825E1D-F45A-4902-B4D3-E77F272BE2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" creationId="{D8334CF0-FFC3-4A7F-A559-6E1DF7673F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" creationId="{1C57AC83-05BD-48C6-A167-E3FEA0E05E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" creationId="{3190E518-A58B-45C4-ADD1-18358B8E00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" creationId="{9EDFAD0A-947A-4E3E-B7E3-D8D93D2693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" creationId="{8C4B2E6F-BA2F-4058-8EE7-033193BD59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" creationId="{BBF58961-A37C-4D03-ABD8-79AEDCE168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" creationId="{4E9B290F-E8F7-48C0-B750-D8AD197D77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" creationId="{DEBB445B-D4D8-46BE-8074-CBB1D2931F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" creationId="{CFEE80CF-D3DF-45D0-B131-94C57333FB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" creationId="{3FD8E157-6367-4F54-9E04-7105453551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" creationId="{252A8B70-AED0-40ED-B9FD-8448AC95B8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" creationId="{8F1367B2-052F-475F-92FB-C26ACD5543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" creationId="{A28FC44B-1370-4E8B-BE64-0BD05876EB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" creationId="{BB930908-B107-4E81-89AA-3E7BACA9DF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" creationId="{71B919A6-59C3-4927-B28E-036EF1843D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" creationId="{D7B0F6C3-5255-4693-A9A8-610C21B11F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" creationId="{037F2B63-BC36-4856-812E-DF3C1646C0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" creationId="{B0794593-B411-4567-AEBD-07E1FB47BB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" creationId="{0CB674C5-0650-494A-8151-0AA24C6480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" creationId="{C0787EBC-1BE7-46F0-AD50-16574846BC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" creationId="{A3111BD3-43D4-4749-98C1-74476C16DA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" creationId="{5F4E063D-E777-462E-B75D-60EC91C3B7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" creationId="{2911788F-134C-4BA3-AFAD-03FD206364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" creationId="{8EBC2864-8464-41E4-B149-19215C18DE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" creationId="{979AEEB2-FCCE-4D01-BC0C-35B87E328F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" creationId="{7E56B759-A841-4CFC-B836-B216BF08A3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" creationId="{978BF8B4-E61A-40B4-9CE6-B6D2252479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" creationId="{B466F41C-3B31-4FDB-B1B2-2EDC0A2390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" creationId="{B2A60207-9993-472C-B68C-37F1E5218F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" creationId="{1AD990F1-FCDF-4B98-892D-23B763AE16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" creationId="{13420C45-6D3E-4B6A-AFC4-7E2BDE5BC8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" creationId="{C8C4BC91-6109-4525-94ED-BA0905E562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" creationId="{5189D516-4205-4D54-AC7E-6B09A758B2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" creationId="{CD113B15-19A2-4323-A5B8-96A0DE1CF6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" creationId="{386F22C0-D742-4CDE-8EE7-7E4B11F8C8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" creationId="{8CCA87A0-8BAD-4C73-B260-D10891D080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" creationId="{31CC83B1-026E-4D77-BDB3-124C0B8E3B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" creationId="{EC9E9AF8-B6AD-45F6-917C-43D7C6536E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" creationId="{D75B6FF5-AFB3-4124-8F39-130A425F47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" creationId="{274DD566-945D-46A5-BD28-8469A1D6B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" creationId="{B1547F6C-6336-4EEA-A183-588CFAF8FC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" creationId="{7A62FC96-51FD-4C9E-BE88-23B8A9C61E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" creationId="{FD42D7E6-4E03-4BE6-BF6F-94E2926B76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" creationId="{BCB396C7-F91A-47B6-B450-D568C442B3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" creationId="{4A2D33E6-88A4-49D6-A764-1F815DBFF2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" creationId="{24C6EF61-8D70-41B8-9363-A49E758142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" creationId="{47648B5E-2E5D-4AD1-9D45-74690C9E26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" creationId="{1D6BA4DE-4811-4D0F-9180-DFD026B4DE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" creationId="{EDD98D11-A6D9-423A-B5C9-B6D1F0E0A8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" creationId="{B7266809-DCDD-4563-BEB5-A1BEFEFF89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" creationId="{0C6B6CD8-63BE-43AF-9837-2BC8BCB9D9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" creationId="{99CCDACF-82BA-489A-AFEF-CE60652FBA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" creationId="{91D8A676-F177-4D39-8A86-313D550BF6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" creationId="{524C8102-8D46-4DB2-948F-4939B2A373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" creationId="{9107B96D-A4E6-44A0-81BF-80C0CD3414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" creationId="{92BC0BE0-5CD2-4332-9210-81F64BD76A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" creationId="{142DFB21-C0C0-4652-9485-3804765E40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" creationId="{2F03F4C7-6526-45BD-8FBE-A77E4722CC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" creationId="{42F94067-90DF-4933-93C5-E8F6482A8C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" creationId="{6A92E016-6E93-40BB-A44B-DAEEA67EC8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" creationId="{584730D3-8BE1-4BBE-8AFB-4C19138D1A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" creationId="{161846EF-A495-489A-AD21-8F23BCBEF1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" creationId="{99E8D7A1-6E23-4510-88A5-4FA1404D00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" creationId="{075F2AA0-925A-4D60-9DDB-E74EB39C12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" creationId="{D29EFD9D-E035-412F-B55A-976CE15EBD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" creationId="{389A96C8-A7B7-40E2-8DD5-FECEEEB4EB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" creationId="{A5030718-63C1-44A3-B546-274B7C7C11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" creationId="{A35C3AAC-8C01-41B7-B239-5790F8DAF2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" creationId="{CC458F85-CDEA-44BA-A1B0-01084EE05E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" creationId="{8B11265A-0527-4CEF-8804-E783036A70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" creationId="{E169CE83-E68C-40C6-9456-DB66EF3D79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" creationId="{6F73D3ED-22B6-4DD6-B6DF-FECFD92F78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" creationId="{7AD4D48C-8BF0-4D90-BE53-DE26FC5F56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" creationId="{44157DA1-9263-44EA-BF34-DAB4F9FCAE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" creationId="{DD7A6AFC-B920-4B14-9B51-90F5312657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" creationId="{09B9F2A4-24BD-433A-BDE5-6122BE10B9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" creationId="{346A096C-476C-47B1-AADA-DD6367DB2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" creationId="{682C6A32-4ABD-4949-89AC-EFEB89E3C3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" creationId="{F7102DF2-D0B9-45C7-83FC-402F1D94C2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" creationId="{D8FDAABD-87BF-418C-B491-4DD5DEEE9D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" creationId="{57B503B8-1D2B-41DD-9675-FAD530C165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" creationId="{684ADF29-31CA-4ADE-9A2C-2EEA9550A2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" creationId="{4630A970-F851-4AD6-98A2-91833DB98A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" creationId="{BDE52A47-3DE0-4643-A319-90FBD00F49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" creationId="{49C1A85C-2EFF-4D84-A52F-8C2F8ADB77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" creationId="{70AAA502-36A7-4962-AC34-452E4DAFAA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" creationId="{F4F047E0-85B2-484E-85DA-F0586743F2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" creationId="{723D58AC-6CF9-4E2E-97FE-29E76F1800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" creationId="{5FFD10CB-6D29-4F12-A0C5-03B3E97899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" creationId="{84077BBF-0175-4312-9680-96CEC6834D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" creationId="{C9D13190-E3B1-45C4-A620-27F7576BC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" creationId="{CCD3DBA7-AE71-49E6-8B2D-8151951734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" creationId="{D625F5FC-386B-4539-9927-D44FCC2D18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" creationId="{50FB3B3F-585F-494D-B5BE-D0AB38DF2B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" creationId="{87BB5623-1B3E-49BF-8BB3-16D4A52CDD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" creationId="{EAB07028-C739-424D-9AC8-46CCDE7F2E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" creationId="{9EF55BBC-BB3E-4B48-BEC7-9E1715EDE9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" creationId="{8829ECAB-42BB-40A5-A924-849CE958DC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" creationId="{615F04B6-3218-4D28-AF71-308B307A87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" creationId="{E554EEF0-BFDD-4C63-A834-004FE28AE8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" creationId="{835EB3A5-46D2-4864-AB01-06DE57672E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" creationId="{A881E892-FB4E-4F88-A4DE-96810576B6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" creationId="{1FF239E4-3B03-4377-B3C7-8FC5F66D8C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" creationId="{195A1C7D-F6A9-490E-A7DF-6A55FABD09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" creationId="{64857D05-49AA-4974-A56D-525EB3A46D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" creationId="{1B1F1A8B-0EA7-434E-9117-BE940E5914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" creationId="{5D53BBA0-0D9B-4F5D-9270-30920C0E0C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" creationId="{BC310689-A2A1-4093-9DFE-98D50738C0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" creationId="{E78BF95C-AACC-40B6-8D87-46D6DFB2AE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" creationId="{828B26CC-545C-4EF4-87C9-296EA8ADB1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" creationId="{5DFF266E-499F-4345-B76C-CC3D332109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" creationId="{4B8B52D1-19C2-4A06-A980-D4211D2AB9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" creationId="{658E99B2-510E-4620-9447-6293B46935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" creationId="{18D07880-42F0-49C2-85F9-639AAC00DD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" creationId="{D746EB54-0D0C-409D-8A1A-6B07F6E9E4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" creationId="{059677A4-F083-4F9B-90A7-8D69DF3874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" creationId="{FB014FF4-A1AD-4944-A663-F2A58A7E41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" creationId="{6BA0305A-62E4-4E06-B178-595E321267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" creationId="{A3B906F7-89E1-41BF-8FAE-A2E16EB101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" creationId="{2ADD7887-5163-4CD2-A5FA-98D09CC899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" creationId="{2B15B962-8064-4F0A-846F-744E0BA718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" creationId="{B5A43144-61F2-4466-833F-D9F54175F3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" creationId="{CD4D3918-8D41-4342-9ACC-DC0EB63887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" creationId="{6C48BC50-7943-4235-AE8F-604D10D7D7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" creationId="{BAC884B2-F2BA-418D-89B4-C493D8A338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" creationId="{B2338DD4-18BD-4D6D-B65B-8B3F968268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" creationId="{6D16C0F5-E387-490D-B619-5DFB7504DF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" creationId="{008B9BAF-1BA8-467A-9104-FA6DFB3611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" creationId="{C22C5BED-617E-446F-A87B-8E6A8BBB86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" creationId="{4B682225-6783-4F02-BFEA-A83786E323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" creationId="{B800387A-C4D9-48F7-BFA6-701F3756D1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" creationId="{B4E25B5B-B565-4EBB-97B6-55AA8985AF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" creationId="{4D95CDE9-0F62-4750-B716-B64C55B7FB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" creationId="{7CA1FF8F-D2BE-446A-B076-DC98D3433A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" creationId="{4B74F0A9-754A-46D6-8F2B-60503D0B0D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" creationId="{B476E579-49AD-45F4-B746-F535A85B25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" creationId="{30BC3FD1-DC68-429F-96DA-B344843254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" creationId="{6268CB67-BFDA-4BF4-810F-1E849BBF51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" creationId="{BD2E0D90-1CBB-4A2B-BFD4-9776827EBA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" creationId="{8C36D284-50B1-42D6-BF99-727848D4FD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" creationId="{3D103A54-5336-405F-B1EE-697714AA9D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" creationId="{19859121-4AFA-4394-B8B3-0A2E430DAB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" creationId="{E5CA84CC-F155-488A-8751-95B0CEABCE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" creationId="{D555EF72-9D15-42B9-BEB7-251AA74E80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" creationId="{84B93ED6-3175-471A-849D-F88ECEB54E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" creationId="{454C0306-89B3-41BB-B084-9DA0DEB166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" creationId="{7BFD3C98-0051-49D7-93C7-C374D7BE4D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" creationId="{04E8F6EC-D759-4D1E-9007-52AED7852A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" creationId="{E6143300-5762-4DCB-A57E-42E087B2AF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" creationId="{698B5462-39B0-4359-9C7B-05DA48268F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" creationId="{8AE58397-08D7-405B-AAF2-A6F4B6278E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" creationId="{08E3760C-7D88-4110-BC15-99E6418B44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" creationId="{74ABBEC0-F75F-45C6-B05F-2BE62268EE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" creationId="{11713165-ADD2-4D33-898A-6368AB9002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" creationId="{C0628F64-280B-40C9-844E-75B6235B80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" creationId="{4639F1BD-15F3-41DD-ABE8-ED5ACB0CED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" creationId="{68AF6EF2-5A53-4B52-B206-09958B0E32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" creationId="{B7ECB844-2FB1-4CDC-A79E-20016122DF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" creationId="{A3F101D3-9F4B-498B-A0DB-35C00BF175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" creationId="{FFFEE599-99D0-40ED-8EEA-A7900C87D8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" creationId="{F859FD98-B6DF-4880-901A-C1C3E9EE55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" creationId="{A0B34BA3-8FE7-4C9D-9048-A9F3C90BF2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" creationId="{71BF51B2-E39C-4ED5-865B-45A5FABA95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" creationId="{B79750E5-E993-4944-8F15-A0D6A558D5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" creationId="{9424FF85-46BE-4807-BCA8-AB0F223ADD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" creationId="{6B780F77-90A5-40B4-98A0-596C44CF5E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" creationId="{BDC75EC2-21BC-42E6-9FB9-83CEF4B0AD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" creationId="{C3BA87B4-52AE-495F-8FA2-AED52B0A4E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" creationId="{386D16AB-BFE3-4682-870E-D67F0EE784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" creationId="{E15C70B0-EB18-4022-9226-865C572E13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" creationId="{9AE8DC6B-FDB8-4BCF-AC74-406B7DD3FE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" creationId="{21B8BFA3-717E-413B-9DE7-72ABDA713C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" creationId="{1558AF4F-DF44-407B-BCFD-58AECF97A0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" creationId="{C749E4E4-FE12-4D6B-A5BA-A93B423FDD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" creationId="{19A9A8EA-23DE-4D40-8B3A-B0C4663C36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" creationId="{7E696914-D7EE-4391-ADBB-B2598625EF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" creationId="{B59FA522-045D-4885-A2FF-5E7D12D8B8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" creationId="{E62138B8-5B9B-4CF2-A38B-7F6DF63751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" creationId="{B37C63AB-5540-488C-A4FE-555AAFD354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" creationId="{D69FFCFE-6A8C-457E-877E-3392F884C2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" creationId="{B3EB3A16-A6EE-479D-B32C-B0CFEB27C3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" creationId="{24DA003A-0EF3-4FCC-9058-3C1C52E714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" creationId="{46B97300-A75D-44FA-9177-1F5787D509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" creationId="{5AA9C776-AE06-4B41-9E18-2E55DCF847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" creationId="{D0A346FE-5B23-4FAF-A83C-B6448045CB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" creationId="{57C09E38-4778-4AED-BAE3-5A960DABCE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" creationId="{44F9002E-D9DE-40DD-B6BB-2E02A54BDC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" creationId="{26899E07-1F5E-41EA-92A4-8271809146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" creationId="{D48C6B90-BF79-4F43-8444-69CDC3F53C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" creationId="{4B7F1D7E-B08B-4698-BA1C-7FA2E6305E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" creationId="{56E4FB72-10DE-4E71-B39D-E17B0F861B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" creationId="{DEB5B877-61D1-4731-8C64-65355DB9FF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" creationId="{0D7A84A4-2E31-4376-A655-207C60D2D5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" creationId="{362C9478-0D3F-4386-BEFC-1CE716BFCD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" creationId="{536D3827-0B47-4EEB-8E69-2F4218AEF4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" creationId="{7860C76D-1377-4B0B-90A6-25917E823C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" creationId="{3FADF0C3-A55B-43FB-9629-C1A6478386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" creationId="{C14A6658-F84D-4616-962B-99FBCE91A8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" creationId="{69B2CE4E-DF42-4DD4-9B0B-E6E0A94073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" creationId="{69AE01DC-13E5-4818-80C0-85FCC0B876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" creationId="{3EFC8976-D205-4F24-AFD6-7FEE2781F8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" creationId="{E9BE1731-9B6D-4EB9-BD80-E6FE755A21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" creationId="{D97B93F3-678B-4918-8A4F-D58D5EE530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" creationId="{E24FE66A-CDDB-4ECB-857B-8CD39CB36B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" creationId="{B19567F1-F1E4-4B28-9A0B-E9A8C29C9C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" creationId="{250D1029-AC97-4824-83D9-2A989AE5E9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" creationId="{E96E8153-B559-44F0-A6FF-4AD0EB1E94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" creationId="{4AFB6C4E-1BC3-4F55-8753-6041CAC1E7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" creationId="{9309A1D6-D86D-4324-97AD-2A17F26E99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" creationId="{29E9C260-30D9-4381-9EEB-B304394113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" creationId="{2FEE83C1-7089-45FA-B250-DFD98BC8FC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" creationId="{FF646E83-2D2A-4139-A65E-84E13DD57F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" creationId="{612C1B2A-0864-440E-9A5A-A01491C8E6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" creationId="{00B33A8E-F77A-492F-A4AC-BE0D93BE18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" creationId="{D9578DA5-3660-4A7F-BDAB-3486B9E37E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" creationId="{DE7BD35C-F877-460C-AC87-FD8C0B5FAE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" creationId="{6CFEA6B4-B375-4621-A4BE-43670EBDAD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" creationId="{DBA72FBC-C973-42B5-9AFD-3F9F28FDD5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" creationId="{7E4BA645-0932-4313-B5DD-4CBE56C78E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" creationId="{4402851E-BC52-4F38-A229-DB28BD636A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" creationId="{CD119FBC-8344-4679-8FB6-F54A1945E0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" creationId="{7407E14E-5523-480B-BBDC-6367014DB7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" creationId="{535E98E2-FAD8-489E-B1DD-7B1FFC7893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" creationId="{0C9E4187-A7D3-4B78-A2FE-FB63024BE2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" creationId="{FD7544F8-417C-4B42-9015-6A6239E030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" creationId="{118922C3-F687-4AF0-A3F0-A1C2A59EA4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" creationId="{F4C1206D-2557-4890-8045-CEC26BC228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" creationId="{2772B908-0772-400C-801A-09D0CCD4EC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" creationId="{A3EC30C0-20D4-40BC-B88C-58CC9A0D67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" creationId="{1872652F-69DC-44CD-8A2F-34644790DD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" creationId="{FB081BCC-88C1-4772-B384-BA6B195A1C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" creationId="{8829CD85-C0C2-4201-9933-F8F9EB5B2E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" creationId="{64B6903C-0315-4AAB-A58B-08E70B536F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" creationId="{16FBE641-92AB-4D92-967F-D14EAD3C9D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" creationId="{F651E7AA-E3B4-4E03-8ACB-C5E3704712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" creationId="{0C7785A2-78F4-4F2C-B818-C79AFB972F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" creationId="{4F206E90-A8F4-4E08-B016-4B0D6A5B28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" creationId="{478C4F32-F60D-4D84-8969-5F9D4EE52C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" creationId="{06D290A3-802B-4C5A-B3D3-A89E3C902E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" creationId="{C61786E9-10D6-4654-88C3-7EADE8E467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" creationId="{1B152022-E19F-4F4B-ACB2-81C8B12B2A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" creationId="{6C110ADB-8ED7-4219-8E88-CA8EEB2BD5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" creationId="{1C0DBFFD-D06C-4B77-BF5B-CEC56BDA95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" creationId="{D40F710E-DE59-453B-9727-E55B277154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" creationId="{38CE7034-2607-46AC-A8EB-69EF5D3914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" creationId="{AC634990-795C-4667-8AC1-3AC6D04FFA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" creationId="{CE99D6EB-0921-4849-8E90-95C30A4517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" creationId="{D5F3DA15-D12A-4BB8-9DFC-D153CAC8A2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" creationId="{7F434991-7DF6-4B2D-9313-5EF1CF5FBB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" creationId="{2F1B597C-8E37-4654-8B57-32FC449AC2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" creationId="{52CC939C-7022-4066-A991-9DC66934CF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" creationId="{B4BA95FC-0CCE-4AD7-BB47-775EB9B693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" creationId="{39473F38-AA69-4CAC-848E-ADA6170A05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" creationId="{EE22C51D-6C39-45C9-AC3B-0DB002C446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" creationId="{B13C94F7-C249-478A-B46E-F2C6D8FA65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" creationId="{45360CF8-2313-4912-9478-C15071C0B6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" creationId="{2A7A8162-6A43-4CD8-9AC9-93D66F15AD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" creationId="{C1344E9E-F939-40DC-8614-BB659DFEB5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" creationId="{A9D28AF3-6A66-4E74-A600-FE77C5EECF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" creationId="{D5900787-93FE-4B71-89BB-2084A92E3A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" creationId="{482EC301-BEA9-43E1-B1C0-B74AC8DF31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" creationId="{70CD00AE-BE1F-4ED7-B1A0-7D9C175011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" creationId="{CDBF527C-4C35-4585-ADCB-5E7F9F4CE4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" creationId="{1FA3FFC6-9571-49B2-A7E1-FB5FC87245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" creationId="{A2B878E7-4446-475C-AE4D-B7EADB996D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" creationId="{2D50C28D-AC52-4D12-ADC9-56678B002E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" creationId="{E7993BD9-3842-42E9-AE0C-16943EFE15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" creationId="{4E647E7D-A185-4764-920F-252A7CB669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" creationId="{48B93AD1-6C13-483F-80C7-149960EE31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" creationId="{FFFF6C67-6298-4EF6-8094-F0D7A98A0C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" creationId="{2EE4003D-EAAF-4A2F-964F-703C7F02B6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" creationId="{AB92A14E-418F-486D-937E-4C64CC56BD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" creationId="{6028A422-3366-49EC-B035-D549D876CA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" creationId="{2C8DA99A-A728-45ED-8C24-7FD896F43E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" creationId="{9A58738E-A2ED-4F5A-B5FA-B3D66E810D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" creationId="{E092E26D-5734-40D0-9322-BCB5366300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" creationId="{3B5CB93C-D88A-4E3F-9A11-9E33A7D4B0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" creationId="{D188D895-B35D-40ED-A23D-C57DF4DE85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" creationId="{385559FF-EB80-4E67-B784-18CE7F8B94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" creationId="{DCD53269-A510-4DDF-B7A5-4B928F5F04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" creationId="{BE3061FB-D922-424D-93D6-856878D3CD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" creationId="{BC4E956A-3515-428D-9130-B01BA72C8A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" creationId="{0E173751-2C36-451B-9B2A-247342D91A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" creationId="{D78CE49C-F799-44FB-8DED-0C6A364AC0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" creationId="{3F7BAE0D-FC2E-485C-AB3A-E3F8C66418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" creationId="{ADF6E213-0661-42E3-8A71-ABD4BA8648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" creationId="{23362F26-09A0-47A1-BC73-C0385D9543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" creationId="{4A3DEA60-CF07-4DB1-BF92-249CBE4B18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" creationId="{4231F5AA-F6F8-4A49-9B70-587EA76263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" creationId="{CCAF35FD-6975-4F3A-9234-646034DB60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" creationId="{346A7619-311E-4E2C-B78E-014B3C0815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" creationId="{280BB353-7E13-4C11-B3B0-3DFFD85115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" creationId="{4A7276DC-820B-4351-9064-D849CC3014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" creationId="{4D72D29D-26B2-4094-A893-CF3654A093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" creationId="{9C4537C0-77D6-4AA0-8A61-568697DE52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" creationId="{3C7B8C6D-DE10-431F-9E8F-6DD15D137C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" creationId="{179783BE-2AE6-4B62-AA61-13B4DF5A60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" creationId="{CD159D8A-12DF-4965-8A3E-8F35E1CBE5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" creationId="{720CF978-2920-4BEA-B6BB-22A5978A26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" creationId="{650E58F2-8DA3-4CA7-B527-FB5BAAF5C2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" creationId="{782CAE09-5DF5-470C-8D7D-A154E479BC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" creationId="{FA98157C-A9D9-4594-8167-74F23AA70C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" creationId="{3A3BC9C4-AD9C-488E-97F7-910D6AFF56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" creationId="{04096B7D-BAF2-4152-BEB1-70F8065CEB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" creationId="{91456FF9-D94B-4041-88CD-27BBF0F95A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" creationId="{A3CD8C43-5A5C-4C46-A182-77AF611104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" creationId="{95BAF3CB-B914-48CB-8435-04C9D9FAD4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" creationId="{4CB6808A-1055-418C-A1AF-68F0A4D2D4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" creationId="{BC6621C3-C12E-4943-A812-45E7EAAC38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" creationId="{67499AFE-BE7C-4F74-BA97-E1EE3D0A3D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" creationId="{BD4A03B5-E320-4688-9F6E-3F427A5526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" creationId="{EC4FB28D-2C6E-4611-9890-DA3115F052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" creationId="{2648A783-E141-4F00-8401-DAAB56DE5F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" creationId="{6DFA307E-7295-4A06-8686-E5A83F8B6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" creationId="{37C48B00-D9E3-494C-B016-3A313D1E6C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" creationId="{5AED3754-E37C-4B8B-823F-5A8813EE69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" creationId="{47D88E04-9E16-43BE-83C0-15D2030B60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" creationId="{6507C947-7FA3-43F1-A4DA-3C2979D21E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" creationId="{ABAD7330-924F-4726-92C5-A1111C5400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" creationId="{01F5B516-2E6C-4FD7-A471-3890212668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" creationId="{726B3FA8-9674-4B14-86B3-AEF964B5E6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" creationId="{BA42C092-0AAD-4988-B3F5-6FDFC7DDE7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" creationId="{233B746D-0716-4457-84C3-1B10547F71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" creationId="{D54C1BEB-FBFF-457A-9EAB-365FBCDAD1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" creationId="{73A06093-2065-4EDB-89C2-2AB398E3FF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" creationId="{862137E3-6C4A-4DFF-84F9-E95394BDE2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" creationId="{9EB541E8-7631-498F-9A2A-D171ACE1C0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" creationId="{05B0B0AB-E17A-42AA-8740-6C64A7F91C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" creationId="{BDD2EA97-9AB3-426E-A253-61AE0BCE8A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" creationId="{C0D62F53-5399-48A5-A4D9-EF049C1390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" creationId="{153CD45A-908D-49C4-A193-309BAA41ED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" creationId="{410E5E35-E525-4765-8497-6C10C33098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" creationId="{D4B2DC04-981A-42D7-A7DA-8981B71CAC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" creationId="{66C49F92-66AF-4C59-97DE-CCABE60FD2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" creationId="{0F2537B1-8CF4-4677-B438-22272E4377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" creationId="{8F484A08-C635-4CBF-A12A-2391DD0D97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" creationId="{B3D1D3A7-CFC8-44F6-8706-B96E2AEF79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" creationId="{F1062E3B-16FB-4E0F-8DFF-F828626D3B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" creationId="{9DACDFE5-E868-4D04-859A-145EFC3070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" creationId="{572D8A4E-EFAB-4555-AD7D-FADB5AE6B4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" creationId="{D054DBE4-BDBB-4D56-A23A-34B752C4C9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" creationId="{9329E293-6EE2-4F8F-AC8C-AA34BB5F63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" creationId="{7BABD5A9-B3E7-4CF1-BA89-B7A203CD0B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" creationId="{C92C7E63-0CC9-4192-9A65-7E0237F293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" creationId="{76B2DFCF-20FA-4FD9-AD2A-89AAAD3B93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" creationId="{986F3213-1953-4DF0-ACF7-1D06011519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" creationId="{0669F43A-054E-4C95-BD8D-B52E3047F1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" creationId="{92ED6C70-E317-4A0F-8822-CB85A1C96B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" creationId="{FE78BDA4-70AE-462A-B4BD-BBC4F2CE6C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" creationId="{15683443-18E8-423B-822C-F60F867751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" creationId="{5C417E24-E18A-4EDA-A331-227FE21745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" creationId="{2924E658-FA75-4817-ACA9-9EB30C3CA2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" creationId="{4BA1F582-B7B7-4364-9DD9-617FAD73DE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" creationId="{E605374D-4831-4992-B56B-430FCE767C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" creationId="{70F092CB-3949-41EC-A697-808680EF8C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" creationId="{28982EE7-F5DE-405E-AC6F-CEF052C73D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" creationId="{56549AD0-34F8-41A5-8465-04EB8E3F4E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" creationId="{4086AB01-4A4E-4CBD-9E53-6F908BD67A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" creationId="{1728B239-8775-4D23-A708-B7769D913F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" creationId="{A055DDB8-E0BC-4A83-BA6C-F951EDF275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" creationId="{C0FD5F88-845F-48E3-A2CE-2CE4E3A304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" creationId="{F55A7CFA-0F61-479C-B39C-8AB572B66B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" creationId="{E2968678-E678-4553-AEB5-289F38AF82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" creationId="{CBF2CA0F-E6CC-4831-B5F2-3E5A366471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" creationId="{4827B9D8-54FD-4FE7-9B45-0C6FB395FF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" creationId="{A0A80142-2D6E-4CB5-A71E-C48186AE9C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" creationId="{89EA3F3C-38DB-449B-BF97-939E33D8BB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" creationId="{4BCF1A9E-B69E-45F4-8200-5792E22BB3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" creationId="{2C37E6CC-F8DC-4806-8DEC-9660B878B0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" creationId="{AE3FF111-B09A-4879-9835-71BB510D98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" creationId="{9258A07C-A575-4E14-A1E6-0FB0A6E42E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" creationId="{149C631F-070D-421B-A6BC-6DA3A26C38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" creationId="{27848FF1-D6FA-476E-9C7E-9696615163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" creationId="{416B6BA6-ED91-49D9-96BF-50F6FBB424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" creationId="{A290FF6F-7153-4384-A7FC-80CCEB1501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" creationId="{BD73ADE2-55B4-4EE1-BDF2-45320FD556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" creationId="{72D96A7E-EDF6-48F1-95DE-D0868ECC20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" creationId="{E650D57D-4FD1-42CC-92DB-B3761F0F2D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" creationId="{4AD075A0-E93F-4AC6-89A1-5508457E12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" creationId="{6DBFAE6C-8351-4901-AB1C-69499AF9BF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2" creationId="{E2BE1988-6347-4B6F-9293-062DCC9E20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3" creationId="{D3605795-CC81-417A-9B4E-3FED4F341C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4" creationId="{27E5597B-DA36-42CB-BDB1-C4944D34C4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5" creationId="{74D51B3F-BBF7-401B-B855-50EC561B8E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6" creationId="{1A92D956-C0E1-4DFA-9332-C4C6933B8C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7" creationId="{E25F290F-9D5B-4288-856D-D9578226E9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8" creationId="{6A1BF627-D34E-4339-B806-140BB6FF9E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9" creationId="{E3D944BA-A16F-4691-8006-7D4C0987C5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0" creationId="{F7CFB0F9-ED47-4B88-BAC3-1A3975E04D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1" creationId="{D394B6EF-4FF4-48A3-BDA4-19ACF81FC7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2" creationId="{C724FC33-3AAE-41E5-AB33-1CC92A78A2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3" creationId="{2B7E65B3-3A28-44F3-A858-6ABFD3A142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4" creationId="{1F677A24-28C0-4D57-B455-F9A55F18D5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5" creationId="{9372FF59-F37C-4D4B-A779-B2F0999E17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6" creationId="{9A457A7C-0C60-4EC7-B49F-84F8A42C15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7" creationId="{85871C3D-0A0E-42F1-B04F-09C1BA6F30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8" creationId="{278C723E-1CAE-45FA-B40B-87584C9D15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79" creationId="{B8CF769E-5263-47FF-9AA6-7AB92F4F38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0" creationId="{9C738243-A679-40BD-B5E6-070EFC28B3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1" creationId="{3B7A21D1-81B3-40CE-B780-CB98043C9C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2" creationId="{A5F40589-D0A1-4592-BD1B-CB557AAD3C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3" creationId="{BFEF6E00-AB7B-46DB-AAB6-07E781952A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4" creationId="{B5389A5C-926D-427A-A03B-7CB80DB5B8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5" creationId="{7B4DD00F-2C2F-4BFE-A113-46884C1452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6" creationId="{892C7422-BEA5-4EF5-B531-54BB2F39EF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7" creationId="{EDA0F3CD-5824-4D6F-A377-20E97DBEDD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8" creationId="{557907D5-71C0-456B-80E2-4696D17BC9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89" creationId="{3019C77E-1253-4B5B-AED9-D8B1052529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0" creationId="{94DC93D0-724D-41CD-8C7D-5F664606B0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1" creationId="{05C5BDD6-63DD-4EDC-8639-DB757DFBAB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2" creationId="{30F309C7-F945-48A0-BEFE-7B10BD3B13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3" creationId="{6AF1CB46-BC12-49F0-9ECD-22DB5011C9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4" creationId="{5A8B4AD3-699D-47F2-AAD0-9AAC27C2CA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5" creationId="{2D19052D-62E1-4CFF-AEE3-6DA3B52BAD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6" creationId="{30399594-AF27-4CCD-96F0-0DF6810BEE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7" creationId="{4AB03A00-1EBD-461C-A21E-939A316245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8" creationId="{A6C35058-5CE2-477E-A0C5-3BAA8610C3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99" creationId="{26EED488-85B4-46CE-AE15-5CD1DE6EDF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0" creationId="{DF64F668-267D-492D-A996-240F0556EE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1" creationId="{65CADA3E-6DBA-4709-997A-AED5FA08D1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2" creationId="{FEC35399-C57C-4663-9341-AEB2A529F5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3" creationId="{C8E644A1-01E8-4427-8B07-9585A4A213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4" creationId="{E1C1320D-E4E2-4C95-8CA1-AC4E6C0CF3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5" creationId="{CB17AFA7-2AB9-4246-B178-F82F12292A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6" creationId="{5629226A-02A8-4566-8B90-5192F3AFB4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7" creationId="{FC1A72AA-D1D9-4FCA-9C37-BC92B44177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8" creationId="{8564C13D-6D1D-4AAA-BAA1-CAFD24ABB8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09" creationId="{8C82E818-1A48-480D-B626-1E7BFBE97B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0" creationId="{90DE96F2-1D3E-449E-A997-C3C0CB24A4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1" creationId="{2604100F-5555-414A-95AB-0F344F4CBE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2" creationId="{3FFEC519-5E2B-47DC-BE29-EC17654460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3" creationId="{4D6F4EAF-BACE-4F51-9482-D8927BBBFC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4" creationId="{76AB3722-4891-492F-8E69-46E65DEFAC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5" creationId="{F5C0813A-D859-4F0F-B791-1CDD53197C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6" creationId="{7BC32C90-38F8-4CC3-BD1C-1421EDAF1B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7" creationId="{BF3EC32C-15DF-4AB6-8B12-07554A7DF1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8" creationId="{01DF09A8-E6DE-49F2-82AC-F3494A98EF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19" creationId="{1C2A5B66-727F-460A-8DF4-BB18C71675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0" creationId="{B00250AC-F8DE-46C7-8670-C31C3D9E41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1" creationId="{B4A5ADD0-D1CF-41D9-AE5A-23BC1F851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2" creationId="{7905915F-2118-441D-8344-980BC79D10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3" creationId="{CC3AB442-AC27-4C69-8A1A-92F6A2669C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4" creationId="{0049C0B6-DA77-403C-A9C4-361681427B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5" creationId="{B0A64D3C-1126-459A-9A78-AE21644D4D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6" creationId="{A7299D2A-51D3-4D5E-B9DD-9C1F570257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7" creationId="{53BC34F5-1951-43E1-89E3-8D7F1BD589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8" creationId="{12B2DA0A-F355-4F40-85D5-5DD46CD600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29" creationId="{3A3DBB9D-CB7C-416A-BA8D-57A0EDB63D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0" creationId="{1AC9D7E0-8764-4E14-97D4-D00183C418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1" creationId="{83C913ED-CDFC-48F7-96A5-3F64E0BFB2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2" creationId="{EA1ED022-CBC0-4549-8FD6-CD25088242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3" creationId="{9567895B-50A8-4D0D-A562-4A67E7FE6E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4" creationId="{131B3661-BF97-4C3B-9B2B-AA1D228EB9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5" creationId="{6E357AF1-EB5C-44E7-BD7E-1AE779D761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6" creationId="{FD2A8FDB-D435-4003-85ED-D62A8F38CA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7" creationId="{D217716A-60F7-4A46-9999-675DAFC0B1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8" creationId="{0A12C5A8-867F-4869-8C47-203E27D57B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39" creationId="{3A6F87AA-9D9B-441E-BE69-A531CD9B9D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0" creationId="{194E04EA-2DBD-4817-BE3D-A229FBC17B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1" creationId="{83145943-EAB8-42DD-B2C0-5219BEBBA2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2" creationId="{B173FAE6-601D-4558-ABAA-03AB54C7D8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3" creationId="{12FB8CD5-3377-4878-9F6B-2451C38B4F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4" creationId="{431CFF0B-291C-4689-B8ED-77EBA4A59E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5" creationId="{ADEB06D8-31D4-4692-8776-76C269A9E8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6" creationId="{2A2DA324-73DD-426D-9340-01D53F2552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7" creationId="{C335B147-B7AE-48DF-B806-E1C25C4885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8" creationId="{0DBD2C98-D4DC-4765-A342-6942CEA644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49" creationId="{747DBC20-1A20-4E4D-AB87-BE2F09A70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0" creationId="{5D4C0308-9E91-445B-916A-9A1FB157F1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1" creationId="{CB641A2E-0AC8-4161-932B-306F3133CD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2" creationId="{497DC04B-3784-4F6D-A3E9-6495DB38EC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3" creationId="{A234AFFD-2D31-4D06-ADE3-0C4B07E4DE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4" creationId="{8A300B76-54AE-49C3-A4AB-F6A4FAEBF9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5" creationId="{1C316105-F5B0-4300-8A27-6D307560D5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6" creationId="{7D13CA5E-D9C1-4ABD-88FC-3D75F87F6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7" creationId="{B531EBA0-3C09-42B1-9B7B-21D5486A43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8" creationId="{CC51E60D-D663-4B02-92FD-35E8CD236E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59" creationId="{9E49E56E-5985-4EDA-80AF-651C539886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0" creationId="{CF2A8153-BB4D-4468-AD3B-06E3474855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1" creationId="{BB8C5621-7F60-4088-82E0-9C7919FFD3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2" creationId="{84A54E1E-7293-4ED5-8A8C-0C474F44C8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3" creationId="{31CEDFFF-A9B2-47DC-9AC1-2FFD1B2CD0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4" creationId="{718080A2-86F4-4D7B-B407-AA9823FCED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5" creationId="{9F069524-FA5C-4584-AED3-F2166478D7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6" creationId="{3BBF857C-5A41-4952-B526-4FFB4142FA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7" creationId="{2A9DDD6D-16E8-47CC-BD75-1ED16E30C2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8" creationId="{3016B609-30D4-430D-A49D-8A586B27B0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69" creationId="{115A7B1C-9780-452F-9A14-78560B52FA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0" creationId="{AAC134EA-023E-4FE9-A13A-9FDD8C01CA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1" creationId="{2DED5EE6-A415-4111-AFBF-B71BA627F5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2" creationId="{3C4D7898-4554-47E6-B119-A627AABD34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3" creationId="{49297633-B1D7-47A6-AA5A-149AB3BCA2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4" creationId="{01A36D76-577F-478A-BA1F-E91C59BAC6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5" creationId="{1588E28D-A793-4159-AFCB-79CAD9A9C1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6" creationId="{834B7217-DDB6-42AE-BCFC-3120967368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7" creationId="{CF5CA133-BCD3-48FA-A36D-CCB3D7A1B9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8" creationId="{58A880E5-FCFE-4FFE-B185-EB71F06412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79" creationId="{8D638CC6-67D6-4170-A869-06A13468E4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0" creationId="{A3E9E200-9809-454B-ABC7-41D9A4552B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1" creationId="{41B65592-E1F3-4FF2-8F9D-D42E9CF93E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2" creationId="{DAD47B4B-F4AF-42BF-99B1-06D545BB4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3" creationId="{151BD64F-3307-4FF1-BFC9-AA4C803A7E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4" creationId="{7F9102DA-E1BC-420C-A7EB-1382BDBDAC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5" creationId="{E7E33C1A-D589-40BD-BE19-5FA025ECEC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6" creationId="{E2907F45-112A-4FDF-AD78-1FCED1A02E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7" creationId="{1BD22931-9A09-4DA8-9FD9-D9FCACBD1A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8" creationId="{91DDC065-F18F-4AD9-9AC0-C38DBBA4EE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89" creationId="{8D177F9E-6D18-4664-9209-0082DE7CFB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0" creationId="{5D146566-186F-4118-8C20-2A6F09911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1" creationId="{105B66D5-B80B-4F20-A042-F907FE2825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2" creationId="{BF30B486-E278-4B8C-9B56-6A18F96E56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3" creationId="{2EC0819C-F73D-4AC3-9001-37FF38E520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4" creationId="{1CB312F8-B666-4395-965C-84102C1FCC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5" creationId="{B0186894-82B1-468A-8689-0C053994B9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6" creationId="{749F2933-871C-4004-A68D-59CA579FDD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7" creationId="{418F3678-F5C5-4101-9AE4-9879A266A4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8" creationId="{C2C19FD0-717A-4579-9AD8-E42953DD00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099" creationId="{90D1B3B4-3C8F-4CDB-8921-C9EDDD8056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0" creationId="{8E98BEF9-99A7-45BA-8FCA-5DC62CAE6F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1" creationId="{45BBE7B0-7435-4C87-AB40-A3EE83CCFF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2" creationId="{A35209F4-71CD-45E0-9F1F-AC8CCA7E33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3" creationId="{207C530E-F3C9-4D4E-A54F-9D56234028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4" creationId="{69E46AF7-54E3-4223-A391-61AD87E2B4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5" creationId="{BBB2EBEE-FB72-4314-A402-241D0EF4B4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6" creationId="{B3C94282-8659-43A3-9778-219A9AD10F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7" creationId="{3A36E864-BF53-4B05-B5F8-769C60DD34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8" creationId="{AB10C134-1490-46FF-8139-F6AD1F2E57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09" creationId="{FA3F5A17-19EE-448B-BCBD-0A6297C19B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0" creationId="{245B3097-C5C1-4F4F-B890-119284BE2A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1" creationId="{72AD955D-50A1-4C47-90ED-A77884C251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2" creationId="{629556FD-5295-4B6D-BCB8-FE6476B7B2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3" creationId="{122E3C0E-3825-4DFB-B374-AFEE077F9D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4" creationId="{23C3D9A8-33B6-483F-893B-8AEEAFCA34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5" creationId="{B2339202-248E-42AA-9225-40B2441347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6" creationId="{5433D866-F14A-4CBA-8538-7F4644738C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7" creationId="{039C2AC1-B689-42A2-8C1D-71DD7F62C2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8" creationId="{3DD4D1E5-FA74-4591-BC5E-80F1C189B5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19" creationId="{F90D5BF1-86A0-41B6-9C90-B60508C482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0" creationId="{092677C0-E71A-40EC-BE75-7B74D77F78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1" creationId="{403524F1-C46C-455F-B076-7262E91E0A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2" creationId="{F8A23FAD-417C-4CE0-A185-D82589841D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3" creationId="{24B77600-8B0E-4505-B5CE-5C7FD494ED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4" creationId="{1A2DCD1B-903E-4F53-A3FD-8773821CA0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5" creationId="{346D1155-36A8-439A-9C84-96CA6B4CA0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6" creationId="{0AAB7AE3-2A2C-4E86-B62B-87CE5A7CF3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7" creationId="{D28A6368-AB09-4F88-A5E7-A520BF81AE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8" creationId="{1883808D-7391-401C-92C3-DC569332F4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29" creationId="{BA3ADD2D-2AC2-4DD0-9604-6E8697DECD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0" creationId="{79FCACCB-98CC-4008-97A9-053BD3EDD6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1" creationId="{7CCBAF18-DEC9-48E6-872E-DDC9930D34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2" creationId="{C4C1AB3B-EC8A-447A-A1E8-6D13EF8435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3" creationId="{05DCC861-7CD2-4424-B079-B06737BE9E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4" creationId="{0E723E73-8680-4DEE-8677-9BEB152015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5" creationId="{94975C1A-E024-49F8-B9AB-1CDF2D046F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6" creationId="{81DA20E1-05F6-42A8-A5A1-32C1423F53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7" creationId="{43549A91-DA4F-4218-8128-CE2198200A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8" creationId="{5B0BF704-9600-482F-8525-CE73EE5954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39" creationId="{CD845D24-D027-4DFC-8B2E-2B81738679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0" creationId="{8EAED3F8-794F-4254-900E-D0AC06AFD2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1" creationId="{340375AD-0756-4131-868C-5278FB6F1F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2" creationId="{1ECB6085-E5E8-4B09-B662-DE88953A1F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3" creationId="{2B04D55C-DF29-4237-922F-7CDEAF4A10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4" creationId="{54691B5C-0233-42C1-852E-ECB0B8CCBB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5" creationId="{26D7D4B1-FFB5-4963-978A-3FFBD060A8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6" creationId="{B01F9D94-0666-4411-9E3C-2393BD5C42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7" creationId="{8E541376-0C21-4C75-955D-5F90BAF436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8" creationId="{87B1B8D2-8977-4AF2-B2DC-709D1E57BB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49" creationId="{F536BD86-6194-414C-A793-124B3E06C8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0" creationId="{05657833-CE35-4695-B6C9-C580FE8F65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1" creationId="{24A139A0-4CB3-4DAD-8F7F-B3A831807E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2" creationId="{1B0619BD-3342-45F4-AD8B-19151A181D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3" creationId="{9DAE50BB-BF6E-467B-A9CB-1BA0457EDA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4" creationId="{5163C5C2-E352-447D-8869-C6D4B54040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5" creationId="{01C3C71F-54B8-4139-984D-B67B1EAD21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6" creationId="{9A857EAE-6D4B-42B9-A896-A379803FF9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7" creationId="{206423A6-7478-4E5E-92FE-094CCC2243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8" creationId="{972CD256-2460-4D2B-94D9-F01B151C3D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59" creationId="{755C7643-E61E-4DAF-B23A-61A31F12CC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0" creationId="{9501C218-43FE-42E6-9605-F06719FAC7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1" creationId="{D40D4A1F-BC5D-4D1C-870F-ADFA10C5C3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2" creationId="{F3BF6D27-DBFA-4C72-BD73-19BFE47B63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3" creationId="{85509730-96E5-475C-98BB-7DA9E37586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4" creationId="{030AE795-6A04-4C8F-908E-7987FA388F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5" creationId="{44DFEF01-CF8E-4834-8E47-D8096F3108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6" creationId="{CB42841C-325A-4629-844C-16D972B88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7" creationId="{D709ECD6-AB9F-461B-B228-4CD2BD99A8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8" creationId="{6B881DA6-9A6D-4E7A-A026-97F94172A9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69" creationId="{14CE25A8-A07F-4B3D-B61B-6B059EB734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0" creationId="{B81BD0B3-CF0B-4617-92A5-5DA4C367C8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1" creationId="{9AACB280-0573-40CA-BC1F-FA75C818E0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2" creationId="{2290A8F5-2519-4789-AF7F-62134A7743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3" creationId="{3776348E-2527-4CA4-81E8-14376D0C72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4" creationId="{C6BBED7F-624A-45BB-9149-0EF9790828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5" creationId="{F14AB437-6DBD-480E-8986-C07616C556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6" creationId="{5537EF35-A206-44B5-B7F9-A9E2D4D6B9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7" creationId="{41A7ABCA-0AC6-4FE1-90D2-67A7ADB4EC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8" creationId="{3303EC45-9DF5-4677-9BEE-75E06E3179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79" creationId="{5DDDEA2D-893B-4CE7-9F5F-3DAC1A8D87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0" creationId="{45F30907-CEF6-4064-8E22-04FD6C54AA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1" creationId="{0F7D71D4-C36C-4231-B63F-23FF5C3F95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2" creationId="{DA753E00-D940-41BD-8B5E-411D03DF72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3" creationId="{6735E605-5729-4972-B53E-3B3EFA157E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4" creationId="{33C8BD83-4835-4638-9CB1-101B7F5C3D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5" creationId="{386015A3-2CDA-483D-9CC6-86DEAF86B4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6" creationId="{B720B495-5C31-4D67-A898-1449380023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7" creationId="{A458F7FB-1EAD-4805-823D-C8CE2DE325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8" creationId="{95E4A9DD-39B4-4591-ACD6-2D4CD6C41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89" creationId="{0ADAEA62-64C9-499F-B678-79731093A9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0" creationId="{D29D4E6F-F21B-4F89-AFF3-586538AB18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1" creationId="{8A53BCD2-1217-40FE-8B36-4CF0E3141F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2" creationId="{3220E35E-A571-4D62-A5F8-85773D75DD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3" creationId="{418C3C08-CB54-4A2C-A4E7-B115DA074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4" creationId="{BB4C0164-6D99-435C-BC79-7960FC2565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5" creationId="{46235ACB-BB37-4D67-AACD-0D23060367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6" creationId="{4BC999DD-0318-4EF0-9241-F14BC6767B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7" creationId="{29CA529E-1006-4333-8EAA-560DD83FFE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8" creationId="{7FB7C2EF-64A8-4F98-90F7-F4E772084F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199" creationId="{5AE8C0FF-F19D-4ABC-AE08-5314845D8B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0" creationId="{4B304CC9-0813-4E42-81D7-7D989EE1E5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1" creationId="{9CCD0A0F-9C7C-4350-ACAF-A4A466944E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2" creationId="{BCAABCE3-2867-40F1-81B1-41CBF9687E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3" creationId="{1A7A3F03-FE28-4433-93AF-C30C6AB174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4" creationId="{B1200634-A4AD-4096-8018-42128E73AB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5" creationId="{BA8E06A1-1CF8-43C5-A9E0-AC6A293FDE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6" creationId="{797EA488-13AA-4C8C-A532-5FC89A7E87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7" creationId="{00731060-C1D1-402B-A524-FFD0A799EA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8" creationId="{930BDEA2-6860-4711-B4FE-CF7C90BCCF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09" creationId="{B1D54378-1173-41F2-AE12-7B4159DEC2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0" creationId="{35B7D459-A9EB-4B33-8427-45851A2E5E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1" creationId="{6D04DE23-86AC-4647-B540-0AE48FC5B4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2" creationId="{157C67DE-637E-4371-BD53-739DE5EB57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3" creationId="{0C16C48D-0F31-45BB-9C11-11E5679DD8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4" creationId="{DF0963D7-B3B6-4444-A474-B4644F2E91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5" creationId="{9B6BE09E-CB8D-49C7-9CAD-9A59496DB7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6" creationId="{5CE615C2-A539-453A-A344-99CA1804DF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7" creationId="{B2883CD8-8AAC-42FE-BD9A-12852A7897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8" creationId="{E7B68669-0DD3-4552-8FCB-55F44C6AF6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19" creationId="{2EDF23A7-1050-4235-A921-22E2355E34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0" creationId="{4988E51B-3793-41BB-B248-002EDB5CCB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1" creationId="{8D88C1BC-8BFE-44DE-BFFC-A0F0739DA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2" creationId="{7AF6CBDB-0FD8-4200-A1DC-12F444FEB5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3" creationId="{691DF795-53C1-4575-91F9-5587E1BF99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4" creationId="{436A3060-0B6E-47B2-B50A-7C46A2806E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5" creationId="{3CA05A9C-C584-4B52-A675-8E82110D34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6" creationId="{97110F84-3694-4609-A3D2-AAFC7C1F21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7" creationId="{D9F578E7-C0F4-4557-82E7-AFB2D7CE29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8" creationId="{26C42E2F-9B62-4DB6-B824-C88DBA9701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29" creationId="{3354DF0A-EA6F-43CF-96EB-6A3336CE69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0" creationId="{717F920B-73FA-44C5-9260-691F8CA26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1" creationId="{D9939DF4-4AF0-432E-AF2E-FAACB02179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2" creationId="{59E6F04B-DE34-4A78-AD0F-FDE096106D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3" creationId="{A70FF314-67E3-47F8-BC4A-B3B00C3C2F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4" creationId="{96DB9948-8E5C-4E5F-88B8-BE9C9BF7BD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5" creationId="{FD30FBA8-D474-4305-AAB1-3E55F38464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6" creationId="{16F2ECDF-492A-4C88-82D0-8A206245FE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7" creationId="{3F4AC2A4-5EA8-4A29-9DE0-CFEBDD9061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8" creationId="{778E8F9E-6AFF-411B-9666-0B3F1D23BD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39" creationId="{34A70B20-0F41-4C9D-A6CF-AA70262F37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0" creationId="{ABB9FCB1-9827-459B-A2FD-76C5972260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1" creationId="{F2576176-5067-4B58-B14C-C0953FC8CF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2" creationId="{8D30461A-5C62-4C5D-8602-9417BE6650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3" creationId="{1F4AA253-F37D-4E2A-8334-2590E35B38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4" creationId="{70763697-BAE0-4E4B-9147-F1438CAC55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5" creationId="{AC264E0F-437C-40F9-A7A6-ACFAD9B3A4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6" creationId="{67585E17-083A-422B-8474-4342733182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7" creationId="{64AC116C-F9D1-4F37-A1C0-18EF14109C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8" creationId="{8E0C3F40-437E-4DDD-831D-38EBD838A5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49" creationId="{5C3EDD98-6E1C-4B1F-B42C-7BE4C6F7B3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0" creationId="{BB2F0DF4-547C-415E-BCD1-15F6B7BCE3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1" creationId="{3B3CE390-5ACA-4098-96CF-B01B74BF49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2" creationId="{2979B1C6-194D-4535-8EE9-899A5282E4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3" creationId="{B2E8B4FD-34E8-49BB-835E-C5F7DB28E2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4" creationId="{75A12466-5C71-4EA6-9AF5-BB5F56A56A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5" creationId="{6C64C8F4-BFEA-4ABF-9601-DCE53133D8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6" creationId="{62A644AF-ADC3-4AF3-9E0E-8BC01974D7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7" creationId="{3E851F1E-B5B2-496E-9B81-FAAF49ED26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8" creationId="{62F30366-07CB-4D22-A7BB-09A7CD0099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59" creationId="{1F724E96-ACAE-4658-A607-A3D9B854F1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0" creationId="{7A5099BC-4EE1-492C-B857-A01C9CB64E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1" creationId="{DD080FBB-3764-45A0-AD3D-1044B0C8B7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2" creationId="{EF04A75F-BE5F-49DA-9CA0-CB1F57F23B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3" creationId="{5275DDB6-2AD5-4CE6-94C2-F82352CC5A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4" creationId="{90E70216-D690-446F-9573-C67E72DB5F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5" creationId="{D925832C-4888-458C-A380-963803A477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6" creationId="{7ED713D0-9800-4157-86FF-F631BF9A4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7" creationId="{B5F541CD-9F6A-4D47-8EFA-EA5CBE9F99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8" creationId="{81B6D4C4-70CA-4299-9F14-972D98021C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69" creationId="{482D4186-95E1-4B47-A793-3EAC0D947C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0" creationId="{88DA3472-DC39-443C-88AB-5D5AEAAC82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1" creationId="{2A8B6E85-D2BF-4F7D-9496-8F6F34C1A2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2" creationId="{09A6F234-E048-48A8-8BAA-4C34D8A2C3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3" creationId="{CAE8A9F7-F3CA-4E2D-A5A4-D8A5795B10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4" creationId="{B6F7DAC3-F714-4FA6-9AF8-A3AB277169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5" creationId="{3D54548C-8387-4A73-9728-09D87F7C06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6" creationId="{B33C9717-6D7C-45EF-BEFD-4F11165477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7" creationId="{E4D0BCED-A481-41BA-BFF3-33543F227B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8" creationId="{7CDAD508-C8C1-471D-B37D-E8FD6B6E8F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79" creationId="{36314B12-9E85-45C9-A1B6-13DB7A7F4D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0" creationId="{6D56484E-8768-456E-BBE3-5903E9B822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1" creationId="{14D2747C-1F1B-4108-B70B-EBF35B5E4C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2" creationId="{5591F8CF-CF2B-43AC-94A8-0E46D1C63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3" creationId="{A1A4139D-ED77-4153-8E09-41DDE305B5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4" creationId="{1E58229C-E944-49A3-A808-CF5D5094FC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5" creationId="{1B20ED53-6BF8-4283-9C55-96C494E8DD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6" creationId="{F0E56F59-3EFB-4311-BB61-F47920CCF6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7" creationId="{752AC87E-D08B-4D70-A821-B673D8A527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8" creationId="{D1456C4D-3CA9-4B28-B084-B2884A4365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89" creationId="{3F3431B4-C676-497B-A3DB-74BE60ACD1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0" creationId="{993CFFD0-5C1A-415F-905F-5FD6DEF3A8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1" creationId="{244E2812-08C6-4650-BA53-032910557F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2" creationId="{E68C9A9E-9D47-4B49-91AC-7DABB50209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3" creationId="{EFC883AE-D292-4B8F-A320-AEEB7B8F5D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4" creationId="{636326E6-AF72-490C-B086-05E12EA499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5" creationId="{818C3FBB-80C1-49F1-9F1B-CB2195D8D9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6" creationId="{7535C563-2A2A-4050-9C96-BE7499E375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7" creationId="{D86B3BA4-B51A-456B-BE68-1C9DB90DEB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8" creationId="{3D0A9B7D-0B5E-4A4B-8010-C0A552F1FD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299" creationId="{B93E99E1-2D22-4B8C-8CE1-E8E79D1EAE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0" creationId="{972CF70B-8F82-4A30-B4C4-EC24927332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1" creationId="{6ECD46DE-ACA9-414C-AED0-DC907E1191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2" creationId="{F3E61321-C469-440F-9BB7-95C1B934BB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3" creationId="{5D9FDC0C-2759-49B7-AB32-24FFF84690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4" creationId="{70B4C726-649C-47F5-99F8-68490A5D7C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5" creationId="{63BF8B1F-D83F-4CE1-B33E-F644B585C6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6" creationId="{D08586FC-A87F-4B57-ACF0-E7F967CE86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7" creationId="{70F95CC0-F43C-4B97-B6C2-BECC9688A4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8" creationId="{D56D8AB6-26AC-46E3-8CAB-7789C746DD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09" creationId="{A46CB1C1-19B6-4466-87F2-63580D536A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0" creationId="{F5293298-1CC6-4924-8812-A9C6FA9E12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1" creationId="{5A0C2D94-9919-4B5B-A5D0-D641BB96A0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2" creationId="{5FF833B1-E9F4-482E-9AA7-C045BA11BD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3" creationId="{50C55727-3BBF-4073-B05E-5DC7B23F4B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4" creationId="{A83A7802-CFD6-4084-BFFC-5596018FA4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5" creationId="{4A90A777-457F-4DE4-83FA-564C0A6CB8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6" creationId="{46770A8B-1181-45C1-9507-A16FC0AEB8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7" creationId="{1CD06E24-A4C6-4163-A11F-7FBD1C178F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8" creationId="{D76FE6BA-72EF-429A-B8E3-72ED212A5E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19" creationId="{58AFDD5E-4895-4F28-9CD1-5338A081A3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0" creationId="{2BE1DCB9-7E20-4467-975E-87AEABB9CD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1" creationId="{33FEF4C6-F270-42AD-B9B1-F8FFD16317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2" creationId="{E9492AC9-522E-4771-AF17-122163D48F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3" creationId="{DC1A2760-031B-41D0-8F12-DFBE272C2A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4" creationId="{2FEE9128-759F-4E9C-9E42-18F963E15B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5" creationId="{4C3E9680-353F-431D-B706-D72E8CBDFF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6" creationId="{192402DB-91D4-4646-9CD1-E7CBB3AB5C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7" creationId="{9B7E2A81-7263-4786-AF8C-7222AB4639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8" creationId="{17620E4E-2B8C-4C9D-A1F0-16E3024081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29" creationId="{5168F968-2B5C-4829-84AC-CBF1476055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0" creationId="{2A4CA559-1CD8-4208-8588-5AA68E6887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1" creationId="{E838575B-E394-4A15-8571-69EC5CE142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2" creationId="{19C3BA67-6F3C-4677-B699-C3108FEAEC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3" creationId="{815125B9-E7EC-46EA-90CD-81CF7C6BE6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4" creationId="{61126B3C-F209-4115-A480-8CF5B54B4D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5" creationId="{DE782979-3E11-4E7E-8CD0-2FA18DDCD4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6" creationId="{CC98A330-1A42-4EA5-973D-A9517AF306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7" creationId="{B960D34B-1F3C-45F1-9C67-D6EDD43B78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8" creationId="{DBFB1697-A491-4705-8686-42E3C4581F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39" creationId="{5922B358-0D3E-436C-8B85-68D6C26A1A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0" creationId="{C782517B-EA63-4884-B15A-55418D8FE5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1" creationId="{D145A021-1A94-49D1-9AE9-90BE0DF500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2" creationId="{6639EB32-A98F-4660-9EB9-458F480FD9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3" creationId="{684C78C5-AA62-4813-9105-C38B45141F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4" creationId="{AF050217-AE24-4FB6-8DB5-1E8F80063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5" creationId="{25061868-A14A-4662-A041-0A186FC17C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6" creationId="{53A57A19-FC8A-4E5C-8A02-EDFCC68F21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7" creationId="{1E53F8EC-C12A-401A-9741-91A13E5980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8" creationId="{3DA344E2-1CD6-41C3-BC0A-82049B3FAC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49" creationId="{DECBEB4E-5489-4B11-9F7D-4D6A9ED977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0" creationId="{44F558BE-20D2-4703-B968-72F5F029FA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1" creationId="{36A3BD15-4989-4C93-A695-C4FB5395A1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2" creationId="{30635414-C825-45A8-91A9-CDAE1B85FC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3" creationId="{93EE21A0-8C0C-4E6B-9424-14336515B8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4" creationId="{3CC6EA9A-422F-4031-A8F4-8E6FAA6EAD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5" creationId="{E49C2AC7-7F6E-4E65-A284-2C6B3756BD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6" creationId="{E2DB7A74-8800-46A9-B928-F75D05D72D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7" creationId="{5BDA0632-6767-4E77-97BA-81605CB1EB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8" creationId="{CF14FB93-9FF3-462C-B995-21F3827188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59" creationId="{D92FEE24-2A51-4AA5-8E73-09CCBC9374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0" creationId="{75323738-C22E-4F1D-8D45-1030C1FD6C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1" creationId="{07707946-AC9D-4E86-AD04-5FEEA8BC0E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2" creationId="{0D54BAF8-C3C0-40F8-904C-EA304B96FC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3" creationId="{D042D5E9-25C7-40A9-89D6-3BC0358982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4" creationId="{0EEBFD80-DCA4-490C-A26C-2C33097024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5" creationId="{3928A217-A9DD-4C2C-B5BD-9817A93E39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6" creationId="{635534C3-6060-4CB0-8893-CAB3DCA86F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7" creationId="{98D97724-B452-47AF-B153-B7A110955A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8" creationId="{213DDE21-3ED4-42FC-B594-F94750A0C0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69" creationId="{B8C87B9C-8F95-4A8B-96E7-8257377C8F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0" creationId="{F5B79C06-D21A-43DD-B104-1851023E0C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1" creationId="{CDEF54AF-539A-4331-9C41-E86A351E47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2" creationId="{3FB2B33E-2AF4-4A9A-87A1-86B66E2A11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3" creationId="{9C38E72C-97CA-450F-AD6F-5EB3A5E1D9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4" creationId="{C8F38D84-9145-432E-ADAC-D696ED125E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5" creationId="{5C589CC8-A79F-4E12-95C2-FB9D5A0DA7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6" creationId="{03FAEA44-F0B5-4826-9807-8A816882D4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7" creationId="{C01771C7-7FA7-43A3-B531-A99F09D019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8" creationId="{0CFDABE7-7E39-426D-BC6C-3300C9775C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79" creationId="{5EDF679A-74EA-4CD3-9E7A-1B4625168E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0" creationId="{7931A9BA-59D5-4271-9438-CF40FA6124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1" creationId="{8088BF1E-5F2F-41AE-883A-EC5B5F9A8E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2" creationId="{279134A9-C5D8-41C4-880E-3FED37D2D0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3" creationId="{EF7A2B6B-B5A6-4FA5-A96E-F872A06BB4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4" creationId="{55827E35-868D-4667-8498-521F37DED3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5" creationId="{A6745442-8CF3-40F5-B40B-CFE999160B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6" creationId="{3846406A-F5DE-4C22-9375-870E7C7A51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7" creationId="{0D9DACC3-5D67-4921-9B75-154B97A50E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8" creationId="{F02E4186-FD4C-4513-A9BE-65AD6F4936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89" creationId="{B1E6F02E-2260-41DA-986C-3BE4D5F905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0" creationId="{23B45B8C-73C0-4846-ADBB-35A5265F32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1" creationId="{07DBD392-4CBA-4387-BE94-E3994DAD0B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2" creationId="{2B4CBB18-C5E5-48AB-887C-9E232C20BB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3" creationId="{F2B1F6E6-C4EB-450B-8096-3E57981296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4" creationId="{2E727A7D-1AC0-477F-BFC6-68AEBFBA7D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5" creationId="{994FCDDE-4F69-4540-B2E1-71874F7EE4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6" creationId="{15D2DD3E-01E6-478C-8430-9B83361BF1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7" creationId="{40F35491-5EF5-426A-A0E7-7A1D75616E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8" creationId="{57411884-B134-4F4E-A2AB-B1EACE5F60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399" creationId="{837D1D67-0457-4043-839A-4689D7300E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0" creationId="{67CC6631-E964-41C5-8254-8C7D39DCCF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1" creationId="{A46ABE5F-D9D8-4D25-AA47-B5E5E298E5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2" creationId="{AC3F0F63-0B10-4506-8012-6D8C12C8ED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3" creationId="{0B10DCFF-FC8C-4DAA-A9D1-148CF54C59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4" creationId="{CDF6E6A5-FF28-4DE1-988E-6A56A49AE4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5" creationId="{1993D168-A088-4F36-9462-E55CBC1C10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6" creationId="{B4EFE7ED-3811-4C26-8CA6-CB22D9C836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7" creationId="{B358BAFE-EF15-46E7-8E90-629B46B95B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8" creationId="{3FBD30D1-841B-4F9B-9267-4C0A122D4C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09" creationId="{2ABF1839-B410-44C4-9A2C-9EEEF0A977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0" creationId="{CD31EC9B-3176-4787-A115-75C5FE388B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1" creationId="{A523C6B5-69E6-44C4-88D2-98C053829D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2" creationId="{FD56F634-6EFE-430B-8085-276F8EAFCF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3" creationId="{3497AE4E-ACAD-4E38-B66D-D5470360C6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4" creationId="{2D049F03-E0E0-4FEA-B3F0-7177734632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5" creationId="{F4DF1F90-BFFF-44AA-A748-391C8E35F1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6" creationId="{78DEB2B2-D77A-4AFD-860E-5462444C1E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7" creationId="{60E63C96-2934-4A83-A63C-0B141AB684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8" creationId="{4236CFFF-19E6-4760-864C-DCC19F38CA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19" creationId="{A1BD8FBE-B17E-47F8-8812-3CC5F7C4ED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0" creationId="{C0B53329-5D95-425B-97E8-A0BA4832EC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1" creationId="{58CA0AEC-37B9-42EA-8107-3CFD67F0CD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2" creationId="{926621B7-734C-4A30-BC3E-3ED597E2F8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3" creationId="{5E5DFAE7-711C-4A3C-9ACA-D2796EA8D1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4" creationId="{C111731D-5004-42A1-824D-38063919B4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5" creationId="{E74DEE84-543F-4B1C-BDFC-6CC9CE2029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6" creationId="{08E5EFA9-2C1C-4708-9116-8F70C78726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7" creationId="{691E81E0-64E8-4CBE-BB82-2AAF3B76D1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8" creationId="{52D05F65-FC41-454F-9466-8F581A526D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29" creationId="{67D41811-DFBC-4D47-A928-F9987E2E31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0" creationId="{B5EEB48D-032B-4479-B357-939B73A558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1" creationId="{D7602593-B7C3-4DCF-A1D3-4F2AE4B11B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2" creationId="{AB009CA7-C79A-46BD-921A-7F16BAC19C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3" creationId="{F22FF0B4-13DD-426A-8808-699FFCD2AD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4" creationId="{5920D7B2-D212-494F-9859-3F6D725A91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5" creationId="{11C7576E-ABBB-4DA7-8FE8-1AB1556743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6" creationId="{01885CD2-984F-4CC0-A38C-2F958B0E66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7" creationId="{CE4D6A4A-995B-4EE5-BE9B-30358B2B26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8" creationId="{7054B9BF-2052-41BD-A0EA-728854C8DF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39" creationId="{2A7524D2-7EEF-4E80-8459-A0D3812367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0" creationId="{69809F97-EEA4-4FDE-B928-80F4F688D3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1" creationId="{5DDC5D23-0BCA-4BF4-8CA8-1BDAA43107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2" creationId="{58D74B17-6235-4901-A65D-9E159C22F3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3" creationId="{994FC36B-9931-4CA7-8FE3-ADAA7FD5DA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4" creationId="{040BC7CD-219B-423E-B110-34317FDD94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5" creationId="{F1E1486E-212C-404B-8BA9-BDCA3C8C0F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6" creationId="{30A31D8F-DE5D-4323-AF54-A3038B6459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7" creationId="{44A9E2F8-25C6-43CC-80CD-CDC73F8FE7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8" creationId="{3209DCC6-B1D5-40CB-BBCD-375BB8E03F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49" creationId="{0FC37476-5A1B-4C44-A80C-BF99346B18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0" creationId="{B3D8E309-4D94-42DF-B19B-B54C95FEA9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1" creationId="{67200C4B-939F-4B2C-8EEF-C5FEAF712E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2" creationId="{30287F58-2F6F-4EDB-B3CC-F6D7A17A72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3" creationId="{4F40298D-6522-47F6-B1F5-1D51BE1420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4" creationId="{A9267C07-3F74-424D-95EF-0DA54D86C7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5" creationId="{C924E241-B3C9-4441-AC8D-4F730D3551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6" creationId="{661B3B62-0A96-4F9E-8657-CCF9FB05D1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7" creationId="{A25E74F1-53E8-4987-AFB2-033662A944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8" creationId="{BBD2B5B0-850B-4786-AA69-A75B9EB856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59" creationId="{86925EF1-6FB9-472E-BB3A-23F0C20E7E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0" creationId="{AE00B8EE-B9AB-45F5-A7D9-DEBA27BD64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1" creationId="{69C6EBB8-3DDA-4273-9E88-B17975971D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2" creationId="{CE25A47D-17EF-4DD9-A7EF-A38FE4F9B6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3" creationId="{E2BDA4FF-61B8-457E-968D-C8126FDE7B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4" creationId="{AC14AC41-AC0A-468D-BA51-1C71FF7737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5" creationId="{CC513BF7-F7F0-4467-87DC-D0F5A3A251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6" creationId="{FABA6EE9-8F26-445B-9A9A-6F81D42093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7" creationId="{5570DCA7-FE9F-4A61-B463-B5D1EDFFA4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8" creationId="{DB8D78F9-6EF3-4728-81E2-2EC351522B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69" creationId="{5D4024D6-18DB-4B8D-82EF-45725A9AB0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0" creationId="{01B9929B-3A94-41B8-B70E-FC0F016169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1" creationId="{08A94837-829E-4155-9FC1-B6DAEBA597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2" creationId="{D6A5CA45-7698-4047-B1EA-0820A9BA4F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3" creationId="{8D76153B-8E5B-401C-A7CF-C450FF79A7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4" creationId="{34A3509E-86E8-4304-BF91-9576F268B0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5" creationId="{D9405E46-2600-4148-AB0E-06CABF0D64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6" creationId="{094D1A4E-8AB6-45AF-B50C-3A9E7A85C1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7" creationId="{54E38A43-7978-4729-AD69-4BCF541984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8" creationId="{58D5B8D2-3060-4DE5-AF77-138D248376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79" creationId="{998823FA-521A-4290-A122-4C4CCAF501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0" creationId="{C17D8C9A-69CA-4360-8DE1-5B07C8ACDF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1" creationId="{4E4AF650-1E41-4AFA-A5E1-B41AF1F12C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2" creationId="{6C2669BA-E703-44EE-BC6E-1ADF88EBF0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3" creationId="{EC1E7C20-DDF9-4419-A4D8-4F8E1FB18B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4" creationId="{B7CAA606-9791-4F6E-BE65-9F8D3451FB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5" creationId="{3C3364F1-ECDF-4A78-97EE-D6946FCB51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6" creationId="{B8AE2E4E-8F00-43B6-AF00-1201E6C4F2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7" creationId="{BF81043F-AA19-4675-9E9B-D33603AC50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8" creationId="{1603A0B1-F8A0-40E5-821F-31B749A12D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89" creationId="{6750EE3F-0574-4977-A7D4-AD296988DE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0" creationId="{870C27D4-9366-4CE5-96A3-CDD77DFF2E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1" creationId="{63DAF5FB-C315-4D3F-9274-191EE0C389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2" creationId="{8895FC3B-46FC-410B-80D1-309E3A468A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3" creationId="{418BDD03-4CB0-41EE-9C5E-E8E42412DC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4" creationId="{56A79888-1975-49AA-811A-2619D8A533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5" creationId="{B61123DD-E427-44BF-96E0-4FF2F8C58D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6" creationId="{BF48CA28-3315-4A4D-AB6F-A51F97FAF7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7" creationId="{0A671AB1-FA37-45CD-ABD6-13399A45A4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8" creationId="{C3E7F3DA-9EE8-40FD-AF7F-825AC538C4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499" creationId="{18D3A500-750F-42F9-B0FB-7869F40C5F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0" creationId="{D88D8DF3-96EE-451F-BB61-8B3228D591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1" creationId="{6FE27DA2-3725-4385-B1D8-8626F0AB15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2" creationId="{13AFA577-5BE4-4F43-86C9-D2EDED0726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3" creationId="{03377F40-E02F-48DD-AD0A-3E1CC8EF3E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4" creationId="{B9EB58D6-36D9-4C4E-955F-337B439AEB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5" creationId="{91887FF9-7D95-4C57-8E4E-C71E0FBE23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6" creationId="{D7851295-74EA-4D80-8664-E199756373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7" creationId="{B98B21D6-BA8B-4F75-9EDE-E5BAE2837A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8" creationId="{310E0801-C8E4-48F2-8622-970AB7364C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09" creationId="{04860A76-B719-44E8-8DCD-42D974FAE1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0" creationId="{DD47929B-6B18-4C1D-86ED-9D41C3CF1E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1" creationId="{219AFDE2-DFC1-42AD-AD2A-9D23725F2B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2" creationId="{96B36929-866F-4836-BF4A-681997EEF2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3" creationId="{543BF4E6-2E2A-4560-B543-6043FEC14E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4" creationId="{B328F229-DF78-45FB-A883-C2998B9EFB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5" creationId="{0EC9D436-27B6-417F-B81E-FFE7AC0365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6" creationId="{231DFA8C-050C-45EF-B2F6-AEACBBB76A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7" creationId="{3D2AF802-4D60-4195-9456-749527295B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8" creationId="{C886F878-45AC-40FF-9D26-A3BF604755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19" creationId="{3790A13B-5541-434A-927D-094E925854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0" creationId="{7CAB398F-7662-4835-B190-B2D39FCD21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1" creationId="{DC52A815-6D94-4412-B4D3-494C5B17EE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2" creationId="{74D8AF96-C3DF-4758-A25B-F88AD03CEB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3" creationId="{21C192AB-491B-4CC0-8DE6-5C306F7084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4" creationId="{19A313DC-223A-410B-9321-2D5BCA326B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5" creationId="{BDE9A937-64D7-4CCB-B470-E68C041DEB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6" creationId="{1C684AE5-C2B2-4E22-B5A9-ABF339F717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7" creationId="{C9B464C5-2379-451A-B8D7-EF408A3157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8" creationId="{E62B5929-65DF-4122-BBA3-3EE4EC52E1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29" creationId="{9095A581-D207-410C-8E6F-046F070EF6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0" creationId="{7C41B275-0294-42B9-8F36-59A1A57330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1" creationId="{2082A76E-4337-44EA-88D9-02EBED6A67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2" creationId="{FB2F40CB-80D5-49D8-820C-C89C296EAD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3" creationId="{9720E71A-E1A0-4E3B-8A6F-52F58DF3A1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4" creationId="{65FF60FD-AD54-4BEA-BCEA-2CBCA4CF38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5" creationId="{0A5C79AD-5AB4-4703-A28B-603BD526BB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6" creationId="{F29A49C9-C027-4421-ACD6-7A1DAC8803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7" creationId="{EA9E262B-5B15-4695-87AE-DC3CA271D2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8" creationId="{84A28F01-F418-491B-A144-7CB270DB7B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39" creationId="{6E816DB4-FB3C-4873-9DE5-9C428BCC6B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0" creationId="{42EEB6E8-24BF-4B5C-8977-E770719BD4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1" creationId="{02D3006F-D073-47A4-B91F-5C480DBABD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2" creationId="{759F9878-112B-484C-8F91-0491FF67A9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3" creationId="{F5E039CB-E231-4770-95E0-2CC7E9E931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4" creationId="{6BCF65E2-569A-453F-B8E2-3E55F4FF84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5" creationId="{9BCCDCB5-4607-4033-B57A-332745BA49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6" creationId="{D2DCFA88-A457-44B8-AC0B-F426618FCB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7" creationId="{B0114E97-2169-4748-9211-2FDD2FA4EC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8" creationId="{3048953E-BD78-4525-8E56-98A80CAFB1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49" creationId="{69279887-DB2D-4FD0-AAEC-9EBB006A05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0" creationId="{CB5E2AA9-114C-4EFE-B8C6-089A34C331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1" creationId="{0B9CB90E-E3FB-4039-8E25-1E16643BBE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2" creationId="{D6015F15-A601-4D0B-97A4-CA7DC7AB6B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3" creationId="{985D041D-EFED-4E16-B0D3-95914D40B7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4" creationId="{B66FFACB-D640-4BCD-B6DD-E5FDC89946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5" creationId="{33183D79-A93F-4FE8-AFB1-CE682F3E61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6" creationId="{E41E6CBE-7473-41AF-88D7-C0F5469CB7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7" creationId="{0B1910C5-755C-47EB-B4F6-A122870FFC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8" creationId="{35E0D6BE-0244-41E6-A324-81BD752452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59" creationId="{97F0C3C8-BD44-4831-A25C-2A5A98D85D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0" creationId="{A8B537C7-243A-46AD-B59E-152F885125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1" creationId="{174CF605-D6B2-48DF-8BE3-D47D051B16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2" creationId="{E8BAF4E6-4227-480C-BA73-25E7761768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3" creationId="{63733DC0-2AF4-4B03-83B7-BC792EF745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4" creationId="{37B12C56-4CF9-415C-8ED3-301229C55B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5" creationId="{7EB49E73-07D6-4628-90A7-989C1E41F0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6" creationId="{FA22B8A8-B904-45D2-B363-5EEF42CCCE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7" creationId="{A1D8EB82-5A99-4A4A-B7A1-A227B93A67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8" creationId="{7EFADA8B-DAE8-4707-B46E-EF946B6918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69" creationId="{6850B4D6-D8DB-4EF3-BB4D-75EA373583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0" creationId="{2C3B1B4E-B9DB-42A0-B012-830C39E6FB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1" creationId="{23137E41-7920-4C1A-ADC6-BBC3B65ACD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2" creationId="{C0E82F8D-6B75-4097-9EC6-62E25645BA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3" creationId="{1EECD8E1-8D93-440E-8058-1D6439FD93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4" creationId="{2A28E1FF-FB7F-46B0-9CDA-555417F3E8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5" creationId="{EC341CFD-B858-4F28-A237-089FAE9C53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6" creationId="{132C9DB1-A8D4-4E07-8458-EADF42BB50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7" creationId="{30454FBE-6589-4A7C-9740-F1E134D320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8" creationId="{53503A17-2567-4C24-BAFA-EBCA1677D2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79" creationId="{369A5733-4652-4CAE-A883-0BBCA725B8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0" creationId="{5961275E-4CA7-4180-B10C-598FBC3B7F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1" creationId="{408EC4E6-DE8D-481E-8D90-7B9C7AFC02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2" creationId="{29FA22C3-A6AC-4DDE-9F64-5E6B2DEDCC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3" creationId="{0DFEDBEB-31B5-48F6-8190-C0A39DA1BB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4" creationId="{7B1068BB-82FE-4AB8-BA20-7C65965C09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5" creationId="{734667CA-6EA8-477C-8564-5BF1299AE1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6" creationId="{032C9489-EE6E-445D-A182-4B4E8232BD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7" creationId="{31808286-4BF6-46B1-8BBB-57CEFE6DC0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8" creationId="{E33F48B1-9BBA-4704-A942-F741EAAADF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89" creationId="{7E9590AC-EB09-4A7E-9F6A-C551A5E979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0" creationId="{23195BE2-4F5B-47E7-8855-8345BD96F1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1" creationId="{9EE21578-5EE9-4F08-890C-F7F44228B7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2" creationId="{6456AD62-17DD-4996-A3C2-4CAFFCF4A1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3" creationId="{143C9712-2AF5-4102-A57F-562DA4896E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4" creationId="{2AA608F1-D410-4757-B65A-4B579812B4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5" creationId="{EE9D99B3-EC11-4E1A-9A24-8DE60EF5CF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6" creationId="{7157BFE3-DBA0-4F6A-9446-DCC67F0877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7" creationId="{058D62CA-9542-4521-B180-3B565087DA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8" creationId="{B9F660BA-90E7-40C0-880B-D2BD5E2A80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599" creationId="{CBDB52D8-137C-403E-A0E2-6EB8A3A7A5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0" creationId="{F3C4E7F8-F62C-461A-8E0E-C2A6A02B4B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1" creationId="{9A0D74E5-8D24-46CE-A872-044070AB2D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2" creationId="{44AA3BBD-8DB4-42BC-AF19-00605D1F7C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3" creationId="{617D3B09-CECD-45DC-BECE-14563B8B37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4" creationId="{B7E7B61C-1C64-4532-BB0A-AD998FB0D7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5" creationId="{918BB964-5522-40F5-B875-2AFC6194B6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6" creationId="{1A9C1E2F-AE64-42D0-B07C-97257177BE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7" creationId="{22119550-15D4-4CFF-B06D-74A2D9D57A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8" creationId="{726C3C75-20ED-4DE9-A9F9-086613EA82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09" creationId="{1AB5CC1C-19C4-4B29-9141-7E66964705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0" creationId="{9E797256-F48B-44B2-9A92-D9CB59E840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1" creationId="{DAB4A9AB-C853-4B1C-9F00-45160AFA8A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2" creationId="{F1258156-36E5-4DE8-8BDA-96022DDA57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3" creationId="{4B6A05B3-1EAF-44BB-AED4-F57504C6FA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4" creationId="{9425CFF6-8236-4DD1-AC91-DD3B64207F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5" creationId="{03F603A4-97DD-4512-AE8E-E6FCEE9D66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6" creationId="{495CA197-080C-4AE9-AADB-5C81234BA0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7" creationId="{F3A6064B-0B06-4036-B146-4351333374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8" creationId="{3B9B2BFB-4B0D-4E51-AD79-E1D114BEF2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19" creationId="{883060B7-916D-4850-90F9-F277FD5B78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0" creationId="{C36E2ADC-F9DA-4311-9B3A-E0B604F312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1" creationId="{B586B53D-F021-4F3F-95A4-AD5028D9DD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2" creationId="{7858ECEA-755F-40A3-8D43-9AF01D334A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3" creationId="{599D372E-EB59-477F-9335-8C8B7C8063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4" creationId="{880C6089-D3D6-4447-B137-6AA80AC003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5" creationId="{B7434F89-5A6D-4787-9683-EB0FEA7723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6" creationId="{8E43450B-9B18-46C6-8A88-B7C064AD9B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7" creationId="{040D15A4-A93D-414A-8AA5-28BC13229C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8" creationId="{A13C03DD-F467-4086-8FFF-873A21FB5D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29" creationId="{8D3A4F50-27B5-4EE5-A670-09AE291E19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0" creationId="{72743F6F-8F7E-4376-BC58-2521B75536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1" creationId="{EE167584-2066-419A-9C7D-DDE850D107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2" creationId="{5776A219-9B13-42F5-BF93-D16159661C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3" creationId="{366C01F1-1806-44D6-A8DD-A66EBB7B68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4" creationId="{5A0EF8C4-B436-4E5A-ADF6-ADBEE4B507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5" creationId="{84817899-25D6-42CA-BBC0-7A2923E0DE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6" creationId="{C4200A71-1442-4585-BF23-E126360627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7" creationId="{E460E09D-6FAE-43D8-9CD1-E3C47F094E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8" creationId="{C0A17181-2B7C-4EF0-920F-4360D03F50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39" creationId="{8F848501-AA6D-441B-8C7D-8B8A13446C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0" creationId="{07D0DF72-3775-42C2-890B-667746B869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1" creationId="{B0D216DF-C582-4BBD-8544-9A4B6DF894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2" creationId="{4DC63EE4-6FEF-4B71-8824-80F0C7E723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3" creationId="{BCA7DC73-8AFC-49B2-B5E6-8D107E52D0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4" creationId="{E8310CA9-E49A-40A2-8D7B-4E1764A778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5" creationId="{03114680-7142-429C-9F6E-840B288D47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6" creationId="{44343F5E-7852-45C2-985F-FBB4367AB4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7" creationId="{53D76674-6F74-4AFD-9158-9E559824D1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8" creationId="{C61708F2-8333-414F-B819-296789B989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49" creationId="{7FB09879-0270-4603-A1C1-6349141DB2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0" creationId="{2C424834-4164-4AAC-A6EA-E43656FA47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1" creationId="{6C848ADC-4BC5-4DEF-8E3B-085DBB7AC3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2" creationId="{C9D7613D-494D-4FC5-A560-439C384971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3" creationId="{71A1B401-30E6-4EF0-9027-919F248C05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4" creationId="{778BA626-BAF9-4083-BEF3-D1B079CDE9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5" creationId="{04A71A65-BEFA-411E-8457-41F1775FD2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6" creationId="{85E8C6FE-CFFF-481C-A8A8-91C1EABA32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7" creationId="{D5AAEE4E-EEA5-4756-A565-883348769A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8" creationId="{5C2A0E45-1D88-498C-B43F-4C39668A36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59" creationId="{A8B07980-FFFE-4ECD-89F4-D5D2BB26C3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0" creationId="{56BE1714-9910-49DB-9024-AF5320E021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1" creationId="{D72ABCC8-E695-4A19-9E07-1ABD9359D3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2" creationId="{064FBA1F-1B2E-4920-8564-D6DCEDECA3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3" creationId="{976E584A-B5E5-424E-8CB7-57533E586B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4" creationId="{6A38306B-9520-49A7-A55E-23E1B25A69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5" creationId="{97A38503-31DF-46F9-9642-3B17B17CAC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6" creationId="{B4F0EE8B-8BCC-47CC-A2D3-AB7D453794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7" creationId="{0E938003-B971-45A2-9020-08D21C4D68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8" creationId="{55B8002B-5BB1-4B8E-9675-15B38CC7EB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69" creationId="{E79CEC53-DD9C-4321-95CA-1DDB76BD8A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0" creationId="{BE443E91-E18E-4DFF-AE43-ED94099DFB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1" creationId="{4D621003-38D5-4BE4-AC8C-CDD151F784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2" creationId="{EB9D6F76-BAE4-4CF5-A7EA-05B7ECB3C2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3" creationId="{98D92902-AB09-4102-8DB6-B654F4F8A1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4" creationId="{E664DA86-79E1-4171-A2E8-B54F4D4519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5" creationId="{B8DDFCE4-8005-475B-A2D1-A9D8112274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6" creationId="{4513B9E5-8BF7-455F-A0BA-73A955EAE0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7" creationId="{6E977340-EE7A-4B64-A111-DE4E062AC3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8" creationId="{1DAF30F3-D951-40DE-88A3-958AEE2695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79" creationId="{02A001C7-1EE6-4E25-A38C-D3FA173CE3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0" creationId="{FFD5DBC2-6B21-4B2D-9EAB-ADEB38E711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1" creationId="{80F2B5C8-4A8D-4032-8846-EAE8C97C8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2" creationId="{BF96C0F2-D4F8-43B6-B7F0-5A10421668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3" creationId="{F51F1F47-7BDB-43C5-911F-CFEB6B31A2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4" creationId="{5D89396F-FE2A-4F6C-9FD3-04FEF2719E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5" creationId="{BB80B218-A3DE-4808-9742-D586A50DA6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6" creationId="{9B91DB16-57F3-4028-819E-8CBDFB6005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7" creationId="{BB143AAC-C45F-4896-BBAF-30C750420C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8" creationId="{E1845006-4D73-45EB-AEB7-5DD3FF0256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89" creationId="{1409BB69-3778-43D5-BFC8-7B63ACB994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0" creationId="{3D2F1037-BF12-4D23-BA4F-E6291873A5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1" creationId="{8FEBDA27-291E-4E27-9FCC-255E77CFB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2" creationId="{F50AE26D-DDF6-4DA6-941A-A3E694DAC9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3" creationId="{C52F7CF7-ABF0-4A12-9B32-D9D87AE7F1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4" creationId="{5844EBE4-6F2B-4C9E-A093-41227F7AA0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5" creationId="{A3413A67-5734-4E2F-819B-4C1F4102CC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6" creationId="{A72286F7-39F8-415F-9625-6C18E3BD85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7" creationId="{0F1998CB-6555-4A9B-8E2B-5E99CEAD2F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8" creationId="{D11FEECE-8F58-4C3D-8927-6DCC8AAD4C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699" creationId="{9FA813BF-588A-4355-AEC1-F66D8472FE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0" creationId="{B5CF0CAA-1BE6-4761-B269-642AA1F61F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1" creationId="{D569879A-BFD0-4A71-BC01-AA1816966B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2" creationId="{35248B66-B0B8-4BDC-87CC-E3076010C4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3" creationId="{DF23889C-220E-4D2A-8495-63D58F40AC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4" creationId="{90642B32-B94B-4E86-B5E4-51551FBD90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5" creationId="{0F59D754-E2FA-4F3C-8A00-CAC6C84848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6" creationId="{F37B9540-F67E-400E-82D5-70F1AD0665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7" creationId="{4048BE3F-20B2-4825-BF78-90E5F74847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8" creationId="{99790656-45AD-41B2-B618-9A8F695939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09" creationId="{43B7EE38-C536-4C83-B9E8-E49770C210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0" creationId="{BFADFC90-E504-407B-87E4-F621A603EE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1" creationId="{2E5FEFAD-22E0-4BBF-8629-7BC5CE5D5F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2" creationId="{B8CE7700-99C7-43E0-AA31-57BCA4F5EF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3" creationId="{50C0BB5E-9AAB-4EA5-8DD0-E5B0811873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4" creationId="{91698890-5782-4364-99D1-27CF279A42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5" creationId="{775BABE1-F156-431C-B0FD-93059C61A2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6" creationId="{2081DC8D-28A8-4211-BF10-11E1A82424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7" creationId="{09C99DD6-7C78-459A-8284-AE234FCC9D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8" creationId="{B9EBA8B4-2BB4-453C-94FC-A04FEF0641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19" creationId="{E8CBC76D-B280-4741-A853-765B4020EA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0" creationId="{28129FE7-422C-4D97-90F5-B3276586ED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1" creationId="{3C039543-86BA-4A9E-BFE0-80574C48D3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2" creationId="{01EA2E87-B0E3-4A93-9DED-04C2088EC6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3" creationId="{C2344ED7-07D8-47DD-8B3F-C38121CC6A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4" creationId="{1A103321-FA13-4197-B99D-04034C6A55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5" creationId="{91875ADB-E954-4901-AC12-9352894833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6" creationId="{625AD1C5-20F9-44B1-9AD1-BE751197FC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7" creationId="{0AD00B11-2CB2-42E6-813C-360A849EC3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8" creationId="{5F9088CA-2191-40F1-8F0F-6D4A659D19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29" creationId="{BD0DCB79-B0A4-449F-948B-DDE95A7A4D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0" creationId="{A1C8AECA-808A-46BE-8FB2-FDD1EB37B1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1" creationId="{1B8F8FA5-8AE9-4F62-A67A-10A4D8CCDC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2" creationId="{C95A71B1-667D-4508-A87A-891A5B83C3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3" creationId="{6D4D924A-3509-4B34-8F3C-281F075D98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4" creationId="{43A25C53-8DCD-4566-B3D2-6625ADB3F9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5" creationId="{EF3515F5-DE06-4B06-8DA7-8757995491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6" creationId="{C0738829-C172-4FD2-AAB3-F630A4E69A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7" creationId="{3E82F685-7984-4A45-955A-CB6F749CA2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8" creationId="{8AA10C62-A899-45CB-9BF5-7E70FE676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39" creationId="{791F8655-F6A1-447A-B7DA-6DE4DB7895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0" creationId="{294F916A-4796-43F2-8618-CAB6DDF8E4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1" creationId="{1C7EB7A2-B908-4E8F-8C31-4DDF2CB9CF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2" creationId="{A65AACD7-7700-4ADC-81C5-E8B3ED0BFE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3" creationId="{29CF0DD9-5FE7-4800-A341-AB51259198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4" creationId="{CF64A708-35D9-4367-9D64-90A0FC9448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5" creationId="{AE867C03-1E52-4CD2-9322-2A34AD9EE1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6" creationId="{97C21BCA-0ABF-47E1-90E7-E64FFDA640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7" creationId="{7BDE2917-A4E8-451A-982A-3DED674DCE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8" creationId="{CC5385AF-A223-465E-8E6D-763019EB96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49" creationId="{2D7A80E9-7F36-4981-A6BB-54326E8358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0" creationId="{0B3FEF1A-482C-407A-A46A-F29B45893A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1" creationId="{61336359-8145-4AA2-8E56-29FA08CA1A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2" creationId="{A714FB47-B3A7-46E2-AA64-E99E091403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3" creationId="{4ADF468E-17D2-4D10-8795-8C3A3C6C48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4" creationId="{022EA7A4-9AF1-4D75-B900-18DF235CA0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5" creationId="{31812673-1D3D-456D-B1CD-BA02ED985B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6" creationId="{D0F34DEB-D039-46BF-906D-8096576931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7" creationId="{07748022-5DE6-43B3-A874-5B32683159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8" creationId="{AFE17C60-2553-44A2-81FD-AE48C85F4C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59" creationId="{41B4162C-2895-443A-84FD-63E233BD5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0" creationId="{F58488EA-436B-4027-995F-7FA1F28506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1" creationId="{CB0C2913-1187-4722-9ACD-709D9ED92B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2" creationId="{78FEF04B-60E9-4097-9205-F699E6DEC6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3" creationId="{E030C25A-28CF-4E5C-93A2-86F3BCAC22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4" creationId="{9CF27251-1197-49B3-8A9B-B47D2589F2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5" creationId="{41C74C19-0C39-40A1-BFC0-E35FD84E8C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6" creationId="{4F2F35BD-FA24-4F9C-B392-89207EE9D3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7" creationId="{2969E4FE-417C-46BB-9833-B4A37438C6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8" creationId="{3430F6AC-3B6E-4A61-BD58-D204797601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69" creationId="{D6430E97-2372-43C9-97E9-4924CEF557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0" creationId="{5FA3E99F-B01E-4B87-92E0-68FFBD8651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1" creationId="{11DD13D0-97E7-4A7E-A127-46A4797947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2" creationId="{166F2BC2-53BD-4AFD-991F-45DCDFADB4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3" creationId="{95FC5753-30A2-4F30-938B-C47696EE60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4" creationId="{B3AA1B48-075E-405D-B62C-E0A29A9A2F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5" creationId="{7E1E4A55-6054-46CB-B97E-26C6BD64A8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6" creationId="{840BCABE-6131-4FE7-86B8-F1408775FB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7" creationId="{F115E93B-D44E-4FD6-BB55-0B1DA9368A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8" creationId="{07DCB474-4EFC-441A-80B8-B6F03234B9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79" creationId="{BA43BA8A-B49A-4D2F-94ED-1DB80CA7A8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0" creationId="{71435E84-DC6D-42A7-8F41-9F335116E7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1" creationId="{8599FFCE-20EB-4E9A-9C46-69A607C1D3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2" creationId="{9040643C-CFDA-423D-A03C-8FD6069EA5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3" creationId="{726A214A-0B8D-4867-9CB7-5468CBB36B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4" creationId="{EB0528A9-0D00-40B4-BE79-1C6D147339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5" creationId="{1626F35D-039C-4C7C-B41B-277211E45F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6" creationId="{8879F223-363F-48D0-BFE5-D316CFB24B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7" creationId="{A6764968-8794-4D6E-BB09-0FDFD06F52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8" creationId="{E5A18607-980F-46CE-A665-340728C335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89" creationId="{4E94026E-1AE6-4C75-BC30-ECD0E0D7FA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0" creationId="{0790E976-0B04-40C2-8F77-93A99D2EED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1" creationId="{996C389C-8B76-4806-8F9F-25D88D7486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2" creationId="{DF3BDC54-35EA-4753-AA2F-214190C2BF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3" creationId="{99C105F6-09A7-4A3B-955F-86E4230718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4" creationId="{A8E59DE6-4F53-4498-AD9E-150590FF71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5" creationId="{870E3091-A8B2-41F2-BC6A-34C8E3F85A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6" creationId="{0F2D40B0-1827-4775-B6E6-716AB4B5E3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7" creationId="{5C177BCA-FDA6-4EFA-B5D0-FD33F9755E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8" creationId="{CD25BBAA-7D22-45A9-B948-7029AF662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799" creationId="{00BEDF3F-5A9C-4FDC-8FBC-CC1E3881F0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0" creationId="{3B5C41DC-F2E5-4B42-B9B4-AB05A342B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1" creationId="{A70EEA96-9B3B-4E48-96C1-79026397AB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2" creationId="{019FB170-41DD-49E6-9760-7D169943E9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3" creationId="{87AB3CBE-102F-4C61-95A8-8895AFC067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4" creationId="{AE5E4A75-952C-4447-AF45-6A4455CA59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5" creationId="{E1E1AA70-39EF-4FDF-9AC3-1D192FA918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6" creationId="{01CDD3EE-28E2-46EC-AF7A-C64FAB446C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7" creationId="{92F97305-035F-4B8C-BD4E-1BB3795A4F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8" creationId="{6EC55B8A-AE80-440F-9985-25D7E77E8E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09" creationId="{3FD7C509-E712-42D7-BCD1-71A93054AA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0" creationId="{87EA8676-20E2-46EE-ABD5-A4535B156A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1" creationId="{F13F5017-D101-4371-8B67-38F9F63E94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2" creationId="{7279D0BD-EB56-46D8-847E-1F603009BE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3" creationId="{8CC3729B-2DC9-4AFE-9F9D-5352C37A70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4" creationId="{01AFA1B2-4258-4712-A5B1-E4138417E3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5" creationId="{1B996547-7593-46B9-9CA9-65E13D1748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6" creationId="{EEBD0380-21C2-43F2-AA1F-76A8A72F45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7" creationId="{7EA1C98A-1945-4FA6-B444-9CB8E29216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8" creationId="{8360FA7C-583C-4D55-8D89-9F379975A6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19" creationId="{A1791EF2-FC49-4EA7-A916-3F513658AE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0" creationId="{7627979F-F1AF-4A21-BC60-2C165413DE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1" creationId="{04F5EF60-94AA-4D24-8089-6F115AC97C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2" creationId="{302F8F65-BD4C-45A3-B7FA-601329D007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3" creationId="{CA0F9A81-8363-4818-AA6E-88D45F7B2A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4" creationId="{A7D29EA2-74C6-4F6C-AA00-74067BD4F6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5" creationId="{F2F1CB20-755E-453B-97A8-6B52483320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6" creationId="{19B8C8E5-D4EC-4658-82C7-4267A8A8A9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7" creationId="{915A04D7-AD55-402E-9E53-5B5DB31243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8" creationId="{9D5AC7AA-4132-469D-8C3E-BED79BFF6E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29" creationId="{F849AC4E-2078-4864-ABB3-1D1F2601B1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0" creationId="{60CFE4AC-5C67-496A-9A12-450007294B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1" creationId="{D6621B31-75C8-4EEE-9D44-29CD1B24EA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2" creationId="{AD3D8180-25BB-475B-9961-7E9F1F8FED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3" creationId="{DE330D69-19E9-42F6-90E4-EC4A25073D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4" creationId="{B7CAE199-DE3D-463F-8059-6397B8E421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5" creationId="{2130024F-19C2-4C6E-8B7D-EA5204E5C1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6" creationId="{183E900E-B593-440E-A5FB-A7BCEC677B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7" creationId="{2DFCF391-030E-4AED-8E21-C70EE9AE85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8" creationId="{BBEEFA65-450B-4D6F-A8DD-EE1FF7844C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39" creationId="{24E3F859-1683-42CA-969F-B9135969B5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0" creationId="{77D74EF5-9917-4E31-89E5-5BF9908332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1" creationId="{3505E40D-0680-48F6-806A-91E42617E7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2" creationId="{4726B41F-27AE-4720-A776-9B3FFD2825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3" creationId="{64B459CF-0441-45E1-89AB-2D4CE83ECB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4" creationId="{65849E3D-5957-45F7-950C-26EE654118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5" creationId="{6EA5A288-1255-4DD7-9B13-C526FAB43F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6" creationId="{F0BF4039-A0F4-4BD7-ABAA-E4D3EC0E67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7" creationId="{6CE1426F-50ED-4D4B-BD06-C1B6A4EA0D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8" creationId="{2E512AB3-F6C6-4926-876B-D586F9D43F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49" creationId="{2006D8B0-0054-4FA4-AB34-6C9EE496C1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0" creationId="{F1BB1D52-F537-453A-810A-4AFFE51828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1" creationId="{0849FE2F-ED0A-41E4-811B-73677D91F7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2" creationId="{B0E48865-9C27-4C2F-A3F2-015652B510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3" creationId="{0F2BB55E-9204-4640-8FE2-6918DC1E85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4" creationId="{2EFAB04F-64BE-4DFE-AA49-69F7C39CE2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5" creationId="{63156698-8A68-4031-BFB6-9536785AD3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6" creationId="{D97C6C56-3E66-483B-A62D-AD7FB1AB8E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7" creationId="{5588902A-785C-4F9E-9973-BADE102B6C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8" creationId="{B3A76368-E8DC-4EC3-968B-BBA9C63A14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59" creationId="{1CA165BE-FDC8-4AA9-A54D-296501C3DE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0" creationId="{C5A02C32-B0A1-4F6D-B1E0-5A5C71358D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1" creationId="{7E889FEB-1C6E-4C71-9636-ED1318F9FF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2" creationId="{6127F4A2-647C-4DE1-80A3-2A66644C61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3" creationId="{E7A5FD0F-7A6A-4FAF-94DB-C855ABA4D6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4" creationId="{C3D26B20-A67E-47BC-90AF-EC549016AD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5" creationId="{9AC970F7-3A57-4F7A-B001-59CCB786B1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6" creationId="{E63E8F85-CE45-4881-B75E-7D555F1E6A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7" creationId="{97719563-A153-4230-98CF-CB42D3CAF2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8" creationId="{00A33D24-722D-4A82-8FA0-64CF631BEA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69" creationId="{0B6A2F3A-3BBD-4148-BFF3-3E17582292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0" creationId="{AE7CD20F-D798-4099-902A-2DF09B4898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1" creationId="{63CF9E57-5BCC-4344-91F3-4082EA2DEC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2" creationId="{8F3B5518-B4DF-4458-972C-A68A07ADFE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3" creationId="{08DAD3B8-295D-491A-92CD-68F2D80E2B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4" creationId="{852042A6-4670-4ADF-8142-9E0B7E22A1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5" creationId="{3AED8B21-D012-4B06-82C8-E801BC9230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6" creationId="{4BF9AD9B-71B8-4078-8248-389C9C6AD4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7" creationId="{F89B8B67-9CFE-40B1-9997-619BF20635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8" creationId="{E10440C5-03BB-44D9-A9E5-BA80B8C28D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79" creationId="{EFDD95A3-58FD-4F21-BE45-617F45A170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0" creationId="{80D82268-D3D8-4BD6-A8ED-B5A7B3E176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1" creationId="{601A53D4-F087-411B-8780-3B121512E3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2" creationId="{0A9EDDDF-5680-4CDF-B77E-0AE5C33A52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3" creationId="{D6147C9D-716E-4AF7-87BC-6D9AC37A2B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4" creationId="{BE4184F2-E43C-428D-B8DA-50CE5FA196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5" creationId="{304112D4-95CD-4A44-BA5B-D253259770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6" creationId="{54AEF483-2725-4C53-B416-0B8A6D7996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7" creationId="{EFB69BC3-F473-40C5-B741-DB08ACF5F8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8" creationId="{367ECAB4-C3D9-4683-8DB1-B508BFE9BD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89" creationId="{92B0B056-4457-4732-8AF3-8AA2BAA3FC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0" creationId="{74BA25A2-2E36-4BFE-932E-1CB8363844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1" creationId="{90279C13-6DC2-4067-A34D-2C634D7514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2" creationId="{286255C2-8073-48F8-A2F1-E4BFA62DF4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3" creationId="{187C1B8E-8F88-4551-828A-8F61F9AACA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4" creationId="{F10887CA-D742-492A-A9F5-73416D44FB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5" creationId="{3D6A641E-3355-481E-95AC-6DE503638F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6" creationId="{40450346-1A6F-4216-BE03-42DE3BCF7D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7" creationId="{69EA5C65-9B1B-49F8-B112-D9D2D4A292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8" creationId="{A74D47AD-CAFE-4617-ABCF-2AEDEA78B6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899" creationId="{D31507F7-CDC9-4617-87F2-5FB7136793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0" creationId="{D977023F-8C82-496E-9D40-0CD34629F8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1" creationId="{11CC38DE-C9FA-45EF-A947-6F24F2B50C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2" creationId="{C089CD55-1548-4D7F-B4D4-32F7FD1D5E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3" creationId="{B2052419-F370-450D-B4B3-6D825147E0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4" creationId="{3824317E-50C9-490C-866D-E602F30757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5" creationId="{DB8827D2-E2F6-4C26-A535-BB609428C0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6" creationId="{A3C86405-A379-4041-974A-BB1E2D92FA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7" creationId="{B658025C-3C97-4BA0-BB88-438B171974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8" creationId="{A095CA59-D088-4CDA-AA81-146E0797D8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09" creationId="{AEA4F2D6-64B9-420A-872D-3A4D4DE637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0" creationId="{EBC23B68-D72A-4BA8-B1D2-5EF9992F98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1" creationId="{DE52F1B7-6107-4AC7-B360-CCD437B6A8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2" creationId="{5FA341FA-F51C-4599-8F9A-8799620E90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3" creationId="{78AB768C-FE38-451A-8CF4-9712B9CB9A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4" creationId="{004C7064-CF55-4934-B2C0-9167736852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5" creationId="{2A90420B-0A39-4ABB-BD94-0D3DB989A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6" creationId="{5AC27381-3559-4857-905D-9FCF4AB5C1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7" creationId="{F2694A07-C7C9-4224-BE2B-4914F0B839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8" creationId="{AE22202B-9E1F-470B-93A0-44E36C97D9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19" creationId="{2B1567D8-3B0F-476E-8650-D8F2921A0D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0" creationId="{F4955AE8-8660-4982-B590-65FC9E697D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1" creationId="{B3172612-CE5D-4441-9FBD-C3536767BB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2" creationId="{11823BBD-8980-4994-9145-A37C54F3F4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3" creationId="{BD97B740-32A5-4282-AC6A-40946EEF59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4" creationId="{3121D1EE-1CCF-4746-9C63-E6CFA49FA5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5" creationId="{37A52341-BC93-488C-ACA5-2F8DCD2334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6" creationId="{2EAB78BE-D4E3-427D-A621-9237370D2B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7" creationId="{3188B3F4-8AF2-431D-BB8E-F0AD884F80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8" creationId="{98CE75C9-C4BF-4288-8035-0632E00EAA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29" creationId="{3C54606A-5498-42A5-817B-6FD9822725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0" creationId="{FF3DCF44-5669-421F-BE5E-4D6C4D939D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1" creationId="{AEE6B343-5ED3-4BED-9355-FFF3F302AB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2" creationId="{AA0D2268-9B06-4709-874D-D2E0135BD7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3" creationId="{538FBAFA-41DA-4BBF-837E-2F0CD412BB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4" creationId="{4A7804AB-F9E5-4CF7-9DD7-3C570FB20B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5" creationId="{133CC89C-65E1-412D-A379-82DE910AF5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6" creationId="{23A08651-55FF-43A1-A17F-0F9A1C936F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7" creationId="{6797B418-FD2A-421E-ADB6-3B7DC80F84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8" creationId="{07F2D3D9-A590-47F4-A3E2-10B15B54E4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39" creationId="{59B24B52-60FA-401D-BDE6-66A50F7ECB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0" creationId="{048D5950-BD18-4CD2-96AB-1490852CF6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1" creationId="{47BA30D7-C1C8-4432-9B0A-9117034A73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2" creationId="{E2F94A1C-9269-49A9-89BA-3C5EF5007B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3" creationId="{F327C260-A2F2-456C-931F-93BD93DBB0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4" creationId="{FAF4A995-582B-4FF2-B3C4-DB46D6D41C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5" creationId="{B0149D96-AE55-4388-A1A5-2A95CA8E22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6" creationId="{55358431-50D8-412C-ADDA-C37B54F7AD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7" creationId="{B0F7690D-8815-4D41-9052-B522710F5D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8" creationId="{63E8615B-D6C9-4DBE-9889-2A96E7CBBC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49" creationId="{12D53D89-3A48-4A5A-95F9-74F9E64E39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0" creationId="{12E26529-FEF0-414C-97B1-AD1CC7884F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1" creationId="{6FEC67A7-C992-41EE-8849-3D12833DE3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2" creationId="{12796C1D-0F6E-4311-8C30-BF68AFCC59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3" creationId="{52AC8F6F-6E17-4665-90AD-53F95421E9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4" creationId="{563DB1F0-AC28-4696-920B-DE85191196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5" creationId="{DFD98B09-0A95-4DB9-A619-A4CF3D4803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6" creationId="{224219E0-D9C6-4A05-AB3C-7010600F13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7" creationId="{E702994C-C2EE-4A85-A892-A9838F8D1E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8" creationId="{65D14536-3E83-41C2-9E0B-E23E0E87F4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59" creationId="{1847E2D4-E0FA-4EC9-8D09-7D4BFDF485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0" creationId="{A7AF78CF-7C41-4462-A2AF-1BC79BD5E5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1" creationId="{E32BCEA4-84D0-4570-A035-2243571C5A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2" creationId="{921DD0FA-AA34-4DA2-9C01-707A339A49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3" creationId="{6FC45910-9F15-4437-AFB2-71933A4CFB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4" creationId="{AB628D02-F8CB-49A8-8368-AA47D183BF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5" creationId="{38AADCDD-55A2-44C5-9169-1E7B2A3A0D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6" creationId="{EBAB42F1-6AE8-49E5-9EE0-993CF8D44F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7" creationId="{90BEF08D-0172-41C8-8F14-35B616E8A9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8" creationId="{E7C8E4BE-29E5-44B5-9EB6-C48F6E3209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69" creationId="{C5C2F3BC-D97F-4429-ACB0-37345482F9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0" creationId="{144781B8-E3B3-48A4-8921-A40FDB2A25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1" creationId="{395E63C9-6DED-466E-BD8F-D8C8BA5576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2" creationId="{7A1E23BE-586C-4D7B-A0BB-510C112CE1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3" creationId="{937B7906-6FB4-4CB0-A286-D1858AC4EE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4" creationId="{ADCFF9BF-6BFB-444E-926B-393F3E2031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5" creationId="{62A19D18-FAE2-4A6F-8BA0-35A706F690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6" creationId="{DD376ECF-E750-4755-AA10-9AE84ED290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7" creationId="{EE2CEAA3-A33B-40F3-9B8B-3B91CBADC9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8" creationId="{B6E58BAB-7443-4E37-B0FA-D0C0563D19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79" creationId="{EADF7E7A-51B5-4FE6-B791-1BDDED3301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0" creationId="{4651BB32-3EDF-49A7-9B2E-409BAB9C05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1" creationId="{4523663C-3845-4E5B-8F77-63D8F8F562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2" creationId="{B73F6890-9BC8-4DE4-B5DA-33D86E5A64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3" creationId="{FFC3D045-5447-4A6E-A811-E0EBE4A01E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4" creationId="{F96795CD-72FC-4FEF-BF24-A644B14265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5" creationId="{09808890-1FE7-41A6-9C17-6F76E21E93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6" creationId="{D38391ED-D778-4A99-914F-267F05F14A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7" creationId="{55037A3B-65EC-4D40-B29C-D03246FBD7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8" creationId="{980B02B3-F3CD-4ADE-8682-17D8A07B4C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89" creationId="{6D6F699C-F211-4AEB-BEB9-DC4BA2B4B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0" creationId="{1BB0FE32-0172-4540-91BA-F5652DE2A5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1" creationId="{51488D92-477D-4244-B0DA-F1E4004383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2" creationId="{B5D34EED-50D2-48D0-83EE-4385BE4355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3" creationId="{7A1A01C8-A8EA-403B-9B86-6120B3E0D4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4" creationId="{B18DB876-381D-4CF1-A1C0-0048531EA6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5" creationId="{C91BDAA7-002B-4A54-8FA8-C96EE25EA2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6" creationId="{F704FDBD-0944-43C4-9FDA-03CBFC1AF8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7" creationId="{C2C3366F-7F99-4E22-A6D5-CAAA66DBB1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8" creationId="{03128676-C3AA-4E32-9985-2EBF57D763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1999" creationId="{F3A8A9DE-460B-446B-BA97-E180EE2799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0" creationId="{F9BD023B-4834-47FA-9FEE-6C233DC1D0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1" creationId="{2E656131-EB76-4A75-852C-6FDB05D687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2" creationId="{E50C254E-39C2-4AE3-A2C0-A1572377BF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3" creationId="{4854B62F-CE72-4CAF-888A-97265741BB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4" creationId="{377644D9-EC4A-46E9-B1AA-BCDBB1A36A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5" creationId="{0316FD85-1F58-4F96-9D73-7C2286FA92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6" creationId="{76754938-5843-4874-845D-DF95A96215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7" creationId="{C6F3E2B3-5EDF-40DC-B766-F85035D714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8" creationId="{71145BC0-950E-4402-9457-4F190FF2C2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09" creationId="{683384DE-0B99-4708-9160-58A9DF83E0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0" creationId="{643D384D-A8D2-4787-A101-4D0AE981B6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1" creationId="{51FD5EF7-6904-47A3-ABB9-1DCEF48812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2" creationId="{4C77F136-17BD-446C-942A-82AD240796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3" creationId="{1DD748C9-AB70-46A4-84DD-2C34ACE0CF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4" creationId="{DD8BE8B3-F3D1-4160-B416-F3766254AB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5" creationId="{0744B6B0-C0EB-47DA-A281-2CB3487763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6" creationId="{D8E4B9AF-67C3-4338-BDE7-66E9623ED6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7" creationId="{0712A79E-1ECF-4282-B051-37C1FA7212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8" creationId="{796B798B-D1E8-41FC-9884-4428C05BD6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19" creationId="{83BB7AB2-ABB1-48C8-8C23-8E2FCAED56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0" creationId="{4675BF2A-A9E7-467E-8899-EA4396AD50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1" creationId="{2C3C3C2A-DF11-4736-95DB-E9EE6FABE2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2" creationId="{2BE4DB0A-4C0A-4578-862B-8C87D62111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3" creationId="{5AD24836-321E-4590-9D71-8D7C0E3F3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4" creationId="{82067ACD-885D-4361-9E3E-9AB147538D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5" creationId="{ADF6E14E-DE7B-4749-94BC-653513B8DC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6" creationId="{456042C3-3D8C-4AB9-AC8B-CAD119D3CA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7" creationId="{1E2F011C-6A0D-45D0-98E3-E9269B8E46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8" creationId="{ECB7B524-4D25-4DD2-A1B4-9CA3CB721B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29" creationId="{7AA26D08-6A1A-45FA-AAC9-D9984B5F19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0" creationId="{26AAAB95-8E61-4083-8D57-BDABA5F3F8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1" creationId="{A45D1BC1-5239-4BB1-B1B1-04E90062F0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2" creationId="{A277B00B-FB0B-485C-9EBA-AFD9E42B1B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3" creationId="{DD04BFF3-8C9E-4490-90A4-3FE76A3CE8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4" creationId="{B7B0F9FC-8334-4C65-82A3-43F88F7C7C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5" creationId="{557367E4-EBD9-4956-B011-3172C0D9A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6" creationId="{A28476C7-CB73-4B5B-8C42-6E9340D88A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7" creationId="{6B9666BA-3DC3-48A8-B21A-4836251D30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8" creationId="{1F4DB5EF-A10D-4786-9A1F-7DEA92C0CD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39" creationId="{2A512DF5-BD39-4D83-A493-06756A35C2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0" creationId="{578FAB4E-F0BA-4F74-AA6F-6FE549AC01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1" creationId="{497BB575-6011-4186-9F0F-DF7E48AF74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2" creationId="{E663C26D-A9F9-4616-B8AB-CB681AC502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3" creationId="{66DCE967-80DD-4077-AC0C-652D705F23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4" creationId="{C965FB0A-D695-47B1-85B9-CD15B53B1B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5" creationId="{7CDCCAFE-3FC2-49E8-9F8B-5CBE12D02E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6" creationId="{CEAB4E73-358B-4E3F-97FF-7A15A3EAB3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7" creationId="{ECE4D64C-3BFA-4275-8C23-E55B917859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8" creationId="{FAFB7D66-AC39-4D97-AC54-8C0092B6B5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49" creationId="{AE9D24FC-CBA5-400E-852C-78F8D0C206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0" creationId="{C04EB58D-57E5-4D31-BE37-F5E3AFA1A5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1" creationId="{5A442FB6-87B9-46F3-86E3-4C315D82D7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2" creationId="{1A3154B2-74AE-43F8-AE05-D40DF22781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3" creationId="{CB255D75-ED2E-4BAA-8BDA-224332161F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4" creationId="{BA638658-986A-433E-81CC-D8E09C13F7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5" creationId="{824AAEE7-1B47-4264-947B-632D3DE8A8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6" creationId="{22C1AC27-413D-491C-B837-6E3C1CDE78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7" creationId="{479E99FC-3818-4511-9F0B-A7538FF60F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8" creationId="{89843D96-225D-4F24-AD29-7DBB73E81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59" creationId="{F87C32BE-F236-49E1-B081-503D4257EB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0" creationId="{A702420E-DBB3-4FCF-86A3-84B6A3A1F9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1" creationId="{573967DB-1C8A-4F72-8A9B-0EB28FE97B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2" creationId="{48C4F0A0-16CB-43BC-96D6-FE1049AAE5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3" creationId="{9F01EEA8-4AF9-442D-9AAE-5A23B82480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4" creationId="{12C8B02F-CC7E-4882-9333-FB25869242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5" creationId="{93F6378C-5F2B-471D-87E5-A9D5B189CE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6" creationId="{5DC2D73E-CEE3-4F23-A6B4-3A5A881B13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7" creationId="{9B64D0E1-18A9-4732-919E-A5B44FE6D9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8" creationId="{A77F7FA4-C877-4E9B-80E2-1FDA30AC4D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69" creationId="{E686DDB7-64F0-4E38-B282-F419B0C638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0" creationId="{A7BCE233-BB49-4008-BDF9-34C2304F79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1" creationId="{6A785293-414B-47A6-8361-36B5E1F3C1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2" creationId="{DA2BC0C1-3A2E-490F-809F-94CC7738B9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3" creationId="{47E27056-5018-42C7-AC7E-A0D46DBB8D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4" creationId="{BCF4396A-A1E2-4B81-A7A9-484EAB2091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5" creationId="{CED251B7-8578-494D-847F-70073377B3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6" creationId="{335DDBF3-8E52-47E0-B889-62B241EA92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7" creationId="{8B96B60F-DDD4-44C3-B011-ED1BBF395F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8" creationId="{3628E779-A1E4-4CBA-BA55-C516CA0266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79" creationId="{791D0C29-102F-496F-8A3F-8AC1A67D53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0" creationId="{B0B2550D-9A3B-432E-B3E4-C2567DE00B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1" creationId="{D4BF2567-7E85-4BBC-A47C-C123A17A35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2" creationId="{A160A22B-38F3-4DDB-9443-7C10D37F75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3" creationId="{75251371-66E2-4057-9287-7B70BE9504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4" creationId="{52323A01-CB3F-48C1-9DCB-DCB6FA8CE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5" creationId="{E5D9BDE6-539A-4D76-AA59-45D95D6B1D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6" creationId="{3849DFA7-D73B-4943-AC3C-0BD65408B7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7" creationId="{BFD6BC77-A8D7-45D6-89D1-B192CB88E9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8" creationId="{9AE8A0C7-2166-4342-B971-8CA3EAB911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89" creationId="{2BE7045A-5115-402F-BB5D-F6746DDF3F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0" creationId="{92B1AE8A-FDAD-4A32-8F8A-D3E13C34C1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1" creationId="{DEF4BCE8-B422-473F-B84F-A18C634FF0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2" creationId="{336199C8-D505-4C0C-A82F-0664401F8E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3" creationId="{0A625E5E-8FE9-4A66-9DA3-CCCC902979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4" creationId="{3D7CB400-4025-4C90-8E37-2A6B0EDABF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5" creationId="{BA80CA88-2B71-4985-8FAF-D9D3C1EB33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6" creationId="{5CD4A7D3-C30F-4A37-9D38-25FCA044D5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7" creationId="{E5E294EA-28DE-4C69-8611-CC7902DC2D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8" creationId="{5F11BED5-B4C8-4A26-89D9-987BAA043A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099" creationId="{49371728-47AC-4B9B-ADC8-CAA9E1AB47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0" creationId="{900BD0EA-66D2-49B9-9773-A0715F482E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1" creationId="{943CAE41-3FCB-4243-BCF6-ADBF640F57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2" creationId="{84E42B28-F5AE-4A6D-8EDD-0D8E02EA54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3" creationId="{B752778E-89BB-4E41-9E51-841922AB4C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4" creationId="{CE6DE817-3A31-4EC5-AFF8-501591F705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5" creationId="{D7DCEB24-20AA-45E4-8C65-3AE03E7A57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6" creationId="{A4ADDEDA-7905-43A9-8CE6-6A96FD8974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7" creationId="{BFE9CA1C-9C96-4F78-AED4-36840B9748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8" creationId="{D3E84ACF-5255-4735-9DD4-E2194846F9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09" creationId="{BBAB617D-F64E-4C81-9A33-CA10089BC7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0" creationId="{65836A20-CD1F-407C-83B9-2CC87160DF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1" creationId="{AD365216-E92C-4C4A-B784-7F0AE53EB4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2" creationId="{267AEEE1-3462-40B0-90DF-C8FC8F1B5B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3" creationId="{4AD8B0F0-9241-4231-B78D-9D5D9B316A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4" creationId="{6BEA3CC7-0695-486A-9B42-C525D83219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5" creationId="{4CB850EC-5537-44FF-876D-B4860602CA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6" creationId="{392C1B69-942A-4897-A574-2C47D240B3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7" creationId="{DF8F2A7E-D2B2-478B-8AA2-EAFFBFC0A1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8" creationId="{81013A0D-C1F5-4254-AADE-A1773DC23A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19" creationId="{8DEE5E2A-0976-4E73-A58A-7D35C5CE75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0" creationId="{47CFDE81-4DDA-4DF3-A3A1-8CE604D681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1" creationId="{55BF8906-CDAD-49AE-AD2C-FAFF8E9769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2" creationId="{35B895EB-A7C8-4C9A-BB19-8BD63C9E14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3" creationId="{AF4FCF46-725A-4DB4-B1FB-8A38828F29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4" creationId="{8E4CA1A7-A5ED-456E-B508-3DFAF4C700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5" creationId="{EEF00E03-89C2-468E-8607-79932F2E32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6" creationId="{EA49E8ED-807A-42CC-A78D-976F85943D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7" creationId="{99DEAA1A-6F14-4076-88ED-FBA42C1CA7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8" creationId="{E89E4749-DAFA-48B8-95ED-574108C3BF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29" creationId="{1EBD674C-36E1-4536-AA16-B192C21293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0" creationId="{6F26646A-797A-4D10-AA33-4C84C1C1E1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1" creationId="{C962FC31-0B10-487D-B64B-298FC0885A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2" creationId="{7915CCED-DF4F-4CED-BD37-8ADB23DE91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3" creationId="{A151DC4E-D64C-44C6-B8E8-0DA4D90B06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4" creationId="{916765EE-BCCC-42C7-9F78-CB9958E0BF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5" creationId="{32E76A42-8E98-42AC-AFD6-6FE65B9098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6" creationId="{63A46359-6DB0-460B-823F-B7144BC6A8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7" creationId="{60CBD450-5C85-480B-A8E3-669490A02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8" creationId="{CAE2081B-2BE0-48FE-A5CD-5C71D6B0AA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39" creationId="{19A194DE-B3F9-42C2-806A-DD7E743031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0" creationId="{30536B04-B6E2-4D16-BDEE-D35A71B20C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1" creationId="{A0266D06-43C2-48EE-AF7C-B9E7F1C688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2" creationId="{5FD8C035-EFB1-400C-A562-1035DAA5A8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3" creationId="{F046B438-CF2D-4A9E-8A72-2E07CFA89C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4" creationId="{04D9B744-F060-449A-8BFB-4EEDCF8FFB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5" creationId="{4DA98AD6-E55C-4B21-A99E-19C7423204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6" creationId="{A9C4EB39-8141-4C2D-8DD4-D7316EA79F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7" creationId="{A9BC44AE-DA63-4A09-826F-02793A0F32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8" creationId="{56D7B5A8-26EB-428D-8ED3-8530E7063B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49" creationId="{17165A56-EA03-4379-8E8A-A1DCFB3CDB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0" creationId="{BB3737B8-1381-4D43-8B12-F7053D36B4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1" creationId="{A7ECD0AF-ABCC-4A85-84BC-85F68E0165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2" creationId="{56019C4C-3697-4C91-A0F7-C05D029A96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3" creationId="{A00E28C8-21EC-4CD2-9BBF-C7D0DF0774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4" creationId="{5E2D4F0E-2389-4961-B4E5-A83CEC96FF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5" creationId="{2AA430D5-8EC8-4C4F-96B9-4FB4984FF4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6" creationId="{E9725791-4BF5-43FB-A1B5-227701711F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7" creationId="{502A7496-58F5-4DC8-8F1D-444F31ABB3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8" creationId="{67426DD1-437E-44B7-BAAB-77761D7C4E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59" creationId="{2E305A4C-9936-4D94-8561-63D2DE0408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0" creationId="{F4991539-90F3-4307-BA99-F49C664A7C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1" creationId="{9F9FD3D4-A552-4E30-8847-4F7CB90997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2" creationId="{CE5EE04D-CE58-46F7-A34F-E9173F4115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3" creationId="{ED120A64-B40C-418B-BA67-DC813B98B8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4" creationId="{827555E3-6DB1-4BCA-B919-D696CB43FE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5" creationId="{56A8DF65-ED11-4EB6-90E6-14803A08BA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6" creationId="{A6F599C6-2610-47DB-9AFD-3B8A69065E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7" creationId="{FA8836B8-CA06-46E6-8DDD-DF3D7BA572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8" creationId="{EE5C5068-A0A2-47AE-80AB-B339B287AA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69" creationId="{B78523DC-4642-4340-AA46-939191E23E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0" creationId="{C7844C45-7BB0-458B-A7AB-7345BC01D5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1" creationId="{879E86E9-7CBC-45B1-A665-0FF3D0E64A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2" creationId="{E42C4FAC-BD7B-4817-A998-F88CA417F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3" creationId="{4EC2942F-6E6F-4685-B51D-3AEB6EBD00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4" creationId="{6286CB01-9C77-4E1B-8AD7-D91E380F84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5" creationId="{19F3F587-7425-4C50-A566-2162CFD1B4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6" creationId="{5C24C3EB-E0AE-4919-87AF-50803391E2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7" creationId="{C42DC713-48AF-4C77-A468-8ECA12BF87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8" creationId="{F710C24E-2C69-4639-9C44-67238BA5FB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79" creationId="{8E0E453E-D51D-43AB-B142-E52BC2750B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0" creationId="{3D3B314A-3289-4BB5-903C-C24EF603A2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1" creationId="{353F9E12-BDE6-4A9A-961E-2FAB40D08C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2" creationId="{1BA7B45E-C021-4A43-9615-3209B2CD91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3" creationId="{5FC40502-DF19-4C97-AB1D-E29AF6B6C5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4" creationId="{3815447E-F376-4411-BCD4-69969E7A03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5" creationId="{E7601DF0-0463-4A3A-AC23-29B5155EC7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6" creationId="{B480383A-86DF-4ED7-A0F5-29159349C5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7" creationId="{7DFAE597-ED49-41BC-A426-EBDAA15ECF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8" creationId="{A2C441B2-BC40-4615-888E-E23CD23E6A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89" creationId="{F6D1FDB8-1254-4BED-B5F7-DB99E4ACD6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0" creationId="{9D35C8AE-987A-4743-A493-6B1C855ACF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1" creationId="{9195F0E8-2F3B-40E8-8912-6554764F15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2" creationId="{F4CDAE27-B64C-4EFE-A973-43DA94BC3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3" creationId="{43ECC6AE-ACF2-4BAA-A6AF-5E77B5AF7C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4" creationId="{B76150E8-3053-4000-897B-42CEC5417C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5" creationId="{6795BBB8-DB6E-45EA-B8E7-F58672A703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6" creationId="{E60793C3-733D-4268-9959-CC38A91EDE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7" creationId="{BFC913F5-9D9E-4EAE-A172-73A9C74706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8" creationId="{7C72A6A4-AE05-4586-9448-4292E44C5F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199" creationId="{D8FE44A7-7B10-4438-A06F-688EC24F6E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0" creationId="{87668E24-34EE-4570-8C1F-CB556DAD8A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1" creationId="{A503C4C2-918A-4976-A2B6-A35B4520F3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2" creationId="{8D30EBE0-4727-4DD1-ADA8-E8514F4EB4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3" creationId="{ADB0BF60-2C7A-4F76-AFA9-35D3D58484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4" creationId="{C244967F-C311-40F8-8F2F-C3DF0B47AB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5" creationId="{E37CC8E3-A1FC-47F2-99C2-207870B7A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6" creationId="{08C535E6-DB70-4C74-B2A5-A2BF6DD12A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7" creationId="{DF0613B4-EB31-4E5C-A90A-ED032096FE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8" creationId="{7BCA428D-3EA6-4F39-B117-82D93F5917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09" creationId="{6FCBC4E2-DE82-4FC4-8422-0B54F91B3A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0" creationId="{ECE1CE4F-F7AC-445C-A46A-956FAA9A77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1" creationId="{7EAD62A2-0867-4681-9193-0503E85D1F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2" creationId="{70EA8434-0003-4F0A-9BED-0ADBEF1223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3" creationId="{8BE13698-866F-41EF-B5F3-DAE5D7A6BF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4" creationId="{50756CC8-20CA-4A02-B5AC-3D14BBC076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5" creationId="{684E0379-DCB3-4A1C-8FE1-9F7F54D85A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6" creationId="{F18C07D4-42AB-4099-97C0-DF51392AEA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7" creationId="{B7FCAF0F-E23D-4F61-903A-4538E6E3AF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8" creationId="{33DB7D8F-3BFA-4C98-9D7E-AE3E6FFF42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19" creationId="{90924AB2-BEBD-40E3-83B3-51D3277412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0" creationId="{F644C7F8-B803-4187-A39F-75DB7A4654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1" creationId="{B1CBDDB0-8A16-4D68-85AB-62143D9AF9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2" creationId="{ECA455C9-AAD7-405D-92AA-8D37828E62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3" creationId="{5D8C3E10-E361-40EB-924E-92EB5ECDB4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4" creationId="{C98235A8-175F-44FA-BE2D-46019F4D91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5" creationId="{F6A3C125-9CA6-44DC-952B-3C5BE2CA21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6" creationId="{05D7625D-086E-4886-9532-3B1325DCD3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7" creationId="{B502CDE2-D5A4-4F39-861C-E0A1F6DC0E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8" creationId="{3D0FE5CD-2688-4A59-A1BC-C9DCA456CD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29" creationId="{016FB593-CDD4-4B3C-820E-C4F0EEA841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0" creationId="{883DD45A-CFEF-4C59-ABE8-AC68B837E4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1" creationId="{147D9177-019B-4FC0-BE82-D4094F7953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2" creationId="{AF2EF3D1-34B0-4AA0-B687-CAE85A797B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3" creationId="{E3925C49-73AF-4800-8159-E67493DA72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4" creationId="{3337C89F-21C8-45E0-908D-3D44C759B3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5" creationId="{7EC4F328-B7B8-42F2-9D32-D756DD6CD2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6" creationId="{01C8F728-DC8B-4C26-9D79-158A3538B1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7" creationId="{B14A40A9-1DE8-4A1D-9084-628BCB7AD8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8" creationId="{1AD7A170-FCB6-4A31-A4EC-E1BA8755CE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39" creationId="{A5950E3A-2A60-460D-947E-D2E6E17B86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0" creationId="{350D6644-20FB-4E95-B128-3245FF6C32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1" creationId="{38D559BB-70CB-40DE-83CD-EDAB772D25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2" creationId="{98DB4E6F-C4CD-4DE4-A7F5-7EF003D713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3" creationId="{61D8B835-EB68-4400-A30F-2BDEDC678D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4" creationId="{0922D27B-7A40-40BE-B811-A12C7A3F81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5" creationId="{B7F9D67C-8581-4B5E-9CC7-63BC64C15C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6" creationId="{ADBDB2B7-72F2-4A32-83E9-D97190EDD3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7" creationId="{8C9565BF-88D2-4113-8A49-D558ABF41D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8" creationId="{A21C29AE-3116-4C18-A8C9-F460C0DDF7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49" creationId="{31335C5D-A14E-4B75-A5C5-FE56227513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0" creationId="{65312D41-B028-4477-9FDC-284EC1A8F3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1" creationId="{5DB9B82D-2C87-4584-AD69-D7DBE6AC9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2" creationId="{5ECEB42C-D464-4BCB-A85B-0247862CA2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3" creationId="{48134B80-0F12-4DDE-9840-AC5C48D0BD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4" creationId="{7C23A29F-1828-4BC4-97AA-A6C3DEFAA6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5" creationId="{3042808C-301B-43EF-AED4-8AE062FB10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6" creationId="{9CEAECCE-0D4B-4D81-9577-99CCE19605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7" creationId="{2C616613-4B67-4CEA-B164-500CADD589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8" creationId="{9275F668-4ABC-44EF-BF6F-EA3BF8559D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59" creationId="{E9D58E22-2D30-4053-B6EA-FAB5E501BD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0" creationId="{23E2688D-FA39-48FF-A71F-D47E617977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1" creationId="{B2B39310-1D1F-4D2E-AE29-9CA24B800F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2" creationId="{5E0337F1-A635-4407-BFC3-8B4E8D0F0E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3" creationId="{B214DDCF-E3CD-4A2F-9AB4-6B9DB85876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4" creationId="{19B5AD53-566A-49C7-B937-278EB5ADF7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5" creationId="{781875DF-F91E-44EB-9126-97B4C39E45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6" creationId="{0AB584C3-7C56-44FC-97FB-866228989E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7" creationId="{6BBDC27E-1746-4C84-A1C4-7A14677BDD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8" creationId="{18BFC8FE-116B-4A01-A57C-F8B13DC150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69" creationId="{5B9F9F2E-C54D-4FDC-B874-9C603A6430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0" creationId="{14CC38DC-F773-49F3-A56C-E435538533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1" creationId="{6A4D19A2-9FE1-42C6-A467-9AB98E265E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2" creationId="{146BF5E1-D5BE-4C50-B99F-893B657CE8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3" creationId="{1D179384-BC37-462C-A6D9-C91834AE15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4" creationId="{610144C4-E0B1-45EF-A22B-35909E2DB2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5" creationId="{9EDAF8F5-B6C0-40F6-A830-9252BD9EDD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6" creationId="{C4CE4650-FEA5-4C4A-A157-D6EB201BC0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7" creationId="{73A62BE2-8FD3-4175-A814-BC38FE2F5E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8" creationId="{4B9055A7-43C4-4BD9-839E-1F614060A8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79" creationId="{A6F30E5C-F6FD-41F8-97A5-5DFD589B83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0" creationId="{C7E3AE05-B57E-4D79-9435-3CBCAFD562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1" creationId="{C4B1D979-E825-4042-8178-A9AD572EBA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2" creationId="{C1134982-EC4D-4C8E-8916-0334208CC2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3" creationId="{6066D744-7323-4DAC-8E84-92C866865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4" creationId="{493FEE6F-93E9-4E84-85D0-AC24B2B753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5" creationId="{D26D9639-C0EB-4DAC-A21C-EA8FB127B2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6" creationId="{5935658D-C52E-44F0-B7B3-A90B1DC9E6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7" creationId="{A4557AEB-1CA8-4311-851F-89122437E3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8" creationId="{F47E807E-1E9D-4DD2-8E81-882C4C0AF8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89" creationId="{A0C6B42C-C73E-4F17-91B2-C284BFCE55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0" creationId="{BC41DB1A-34E1-46D3-B92A-5B61846F4D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1" creationId="{9ED2D777-441A-49A7-A24B-5EEFD1E90D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2" creationId="{3A59B0E8-2C30-42B6-9539-2435956541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3" creationId="{296AB540-926A-4753-B7DB-B78D348F80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4" creationId="{4B3A64B2-1D50-4747-AA50-3566DDA91D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5" creationId="{0DBC2088-5487-47EE-A057-4A4CE28DBA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6" creationId="{00DA17C1-5AD3-49E0-9319-219B6CC437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7" creationId="{63F59E08-0D4E-42AC-8535-F4A0588FCC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8" creationId="{91AD1EB6-42B6-4C36-AD1A-A75ADF1368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299" creationId="{104E6947-1D28-46DC-BA60-8FE9ACF8FD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0" creationId="{91116F1B-313D-4BAF-AE51-46F93D5DB3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1" creationId="{62583164-A98A-446B-895E-C45E3C484F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2" creationId="{770BB7F0-3695-4F52-A2B4-FDAE753B71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3" creationId="{CF7CA933-0745-4F7A-ACCE-31B9FEDBF8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4" creationId="{6FED1F38-8C70-49F4-95A6-46F07BAB33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5" creationId="{9B6A7129-9C5E-4BB2-B05B-784C11C2C3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6" creationId="{C401777C-9C41-431E-9FAD-16DABB4DE7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7" creationId="{5A12B918-6692-41DF-B40D-BCA5EC4160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8" creationId="{19978625-ECF5-4755-BEE5-85020ED245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09" creationId="{D7807CBA-F0D4-4516-A770-744AB8355D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0" creationId="{5E764214-6EF8-4A46-917D-F06063CB7A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1" creationId="{5162BD37-CA88-4BD6-B0A0-66C8236AC0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2" creationId="{56391535-44E9-40BC-8E54-0D581760BC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3" creationId="{C5B820AB-3CDD-49DE-9C00-BCD4F33BED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4" creationId="{C6C99938-D8B4-4426-ABD6-2C55C8076D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5" creationId="{526DAE63-55B3-4AE7-970E-ABF0DFD129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6" creationId="{D80F1803-54BF-4E0E-AC50-8DAA88244E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7" creationId="{E5002299-B781-42DA-9021-D84AF8701E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8" creationId="{A51E6C13-D7E4-4F17-9C50-85FAA11E6E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19" creationId="{F9796629-1542-4A55-8507-A3D8ACEFAC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0" creationId="{231471E0-34B3-44CF-9AD1-53529441C4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1" creationId="{5921AC72-2F5D-4B4A-A509-4504BB2442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2" creationId="{7AAD9787-D092-443F-8704-F03A3E9779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3" creationId="{19D308AA-68D5-4ACE-9AEF-1C19D7BBCB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4" creationId="{7B4A5AEE-1786-4191-AA68-6561318C98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5" creationId="{43AB456B-557D-4319-9466-7D745B55AE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6" creationId="{39A3EA13-C595-4837-9E71-B2B8D114BA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7" creationId="{9037527F-A94A-4852-81E6-10D2640F11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8" creationId="{EA40896A-39FE-4EB2-A58E-46A6F1A306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29" creationId="{E60AFCF4-7A66-4824-BE45-A874D7A558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0" creationId="{B3206169-3F80-4AA8-8212-B2F4640162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1" creationId="{BAD1F767-8FAD-4786-8AD1-5014C3643D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2" creationId="{DCE66D89-26E0-4C80-8781-F38E41948A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3" creationId="{17486539-53A5-46E7-8F8A-357B0F354D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4" creationId="{76A07DD1-AA3B-41B3-A118-2C838CED46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5" creationId="{C532128C-35E6-4294-86D4-0247BB59B9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6" creationId="{4A384B2D-0E88-4BEF-B25D-6EC4494F94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7" creationId="{E7D990F6-F159-426D-8EA8-4583E7F284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8" creationId="{4D4969C6-57FA-4FB3-B1E8-2F5CCF35AC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39" creationId="{1DEDD9D2-7E5A-41EA-8E65-1001259B07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0" creationId="{14E099AD-13A7-405C-8D5C-A5461B6924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1" creationId="{F50D894B-C3A6-4FFE-89C4-43B03A77F4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2" creationId="{CD0CACC0-D86C-46F0-A3A8-365DE1E225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3" creationId="{1CB83995-E3C1-4588-AE54-2A0524B839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4" creationId="{012F58A0-2C0B-4120-8A4D-9BC7A500BF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5" creationId="{A05623D6-F754-4A4E-BC33-165F358FE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6" creationId="{29910AFC-7C05-4BB6-8BB9-A5010D93D2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7" creationId="{A5F98902-60B8-4193-B851-B7269FF535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8" creationId="{CFBB4F7D-7F00-4F4A-AA2B-82B580ECCA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49" creationId="{E47DA163-4DAC-41D1-AFBA-1362E6A65C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0" creationId="{B890276D-F09A-40F3-9384-D2E3A220F1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1" creationId="{A73CE028-A2EE-496B-BDCC-0C31102B41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2" creationId="{4C5802D7-A600-4418-B605-BDD4FE73E0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3" creationId="{33905133-9EB8-4002-B151-C6D029CA64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4" creationId="{35FA35B3-D635-413B-BCF1-719CB0B4E5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5" creationId="{83F06EAC-48AA-4A51-9AAF-C6AA482A07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6" creationId="{2DDBD414-BCA7-45CA-94B8-FAFF6D4507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7" creationId="{76C24B77-5EA0-45BD-ADCB-5EFE1C7D14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8" creationId="{8543678B-0491-46CA-B419-D298D68BF3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59" creationId="{11B8EF09-2ACC-4ED4-8719-F5B53C5908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0" creationId="{E591CD38-FF0D-4883-BA30-1937A6D7EC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1" creationId="{4D5EA7BB-3A9E-4072-B46E-2D31B89EC9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2" creationId="{0BC360D5-51D4-431B-BA6D-4A88ECF79D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3" creationId="{6EE8C9D5-81CF-49B3-BB93-688FD26275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4" creationId="{D59CF7D7-0D62-4D51-9879-CA4040CD28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5" creationId="{C8A655C8-4EBF-4D48-8427-411CCCB416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6" creationId="{4C81966C-E341-4434-88A5-B56754545F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7" creationId="{67D24219-4FB3-4E30-89DC-50F6948ADD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8" creationId="{6064CAB3-7F28-48E4-8A73-A6546506AB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69" creationId="{7149D9FC-02D8-4DEC-B5F2-6575ADCD5C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0" creationId="{0FE8E85A-C634-4E48-AB3D-EBE2AFD63B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1" creationId="{40CDCEE3-4B57-415E-9A6C-8E36DC4FEB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2" creationId="{29A4321D-FF2A-4EC6-8D8D-BC879CAA23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3" creationId="{C2ED36C1-9DC6-4182-8216-C1F7DDD4CE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4" creationId="{9E33C971-D183-48AA-B0B6-80CC73E999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5" creationId="{157F2C32-989F-401D-A087-6E635FA2AF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6" creationId="{B802F9CA-51E8-4D7E-B68D-AF0366269A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7" creationId="{30BBBAA7-84A7-48E1-A0A5-80DC041808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8" creationId="{DA5F6922-DBAB-4B1E-8A7B-E7ECD63C22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79" creationId="{5A5B77CA-CE7D-467A-8D11-06798DCE5A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0" creationId="{07CEDEBF-C764-4406-ACCD-286ADA1595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1" creationId="{4265CFD7-F0EB-48A0-A5E3-163BFCACA5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2" creationId="{11F82355-D0DB-4F7D-9A13-00A863CAAB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3" creationId="{3D060A37-125A-43CF-BD89-8E15E24534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4" creationId="{81F46CA5-DDBE-4D13-AA21-E6418F3F4A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5" creationId="{6750B7EF-031A-492A-84B5-67E180504D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6" creationId="{D739D09D-B266-4C5D-9985-DC4A4CAA7B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7" creationId="{936D2A2F-2239-4C18-8D86-76E8886964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8" creationId="{C1795015-66F6-481B-8392-69C2206386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89" creationId="{4DB74EBD-96FD-4BDD-A92F-2327B751C6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0" creationId="{18308AD8-D65F-4264-AAB8-2A4BA5D21B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1" creationId="{C4247735-BDC7-458A-A181-066FA5FAB0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2" creationId="{B88E1DF0-088C-4081-82B2-5578C0FB05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3" creationId="{FC96AAD9-54F5-417C-BEA2-3E06309118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4" creationId="{B0B13011-89C5-4287-8C1D-ECF1316E01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5" creationId="{0BB56A34-54E1-4DEA-91AF-159B3A959A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6" creationId="{AC9E0095-BD57-4835-ABBB-7D32BD11EA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7" creationId="{EB1496B1-A661-454D-98AA-D4AE5E108A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8" creationId="{22E1DE81-678A-4CCD-BBA7-1EE9D5C927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399" creationId="{563D21A6-5604-4EA8-93D7-003B8FDF6C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0" creationId="{152419B4-82F1-453E-9EBF-7A6869C6A1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1" creationId="{9F2F3C99-48DE-4F66-981C-CD83C56C70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2" creationId="{A8C3F273-4218-43F3-B887-CC41E02E7D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3" creationId="{5B10EA21-E670-4582-8813-3B4A10A78D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4" creationId="{F29309AE-3AEA-4FCB-9551-8E162F1E6E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5" creationId="{A3CC0E27-1E4D-4463-86D6-5A24156EEB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6" creationId="{213D3D16-BC9E-492C-9F87-C5D388D908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7" creationId="{4FED1FAB-2ED6-402F-8A72-560455485C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8" creationId="{5966E6E4-9DA3-4545-81D5-7D416E3CED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09" creationId="{A8C1D312-B872-4E86-BC4E-0D4D6DDD5A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0" creationId="{649AE9A0-E500-4DC5-9210-602451BBC4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1" creationId="{38530166-F9A1-40DA-AB7C-59FC081DE1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2" creationId="{FB97EBAF-7A6B-4D71-91FC-7A7F62F8B0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3" creationId="{9105C0F4-13A0-409C-BE1E-33F08E7A7F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4" creationId="{5D8BEC2B-3123-4575-ACF9-0D0361033C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5" creationId="{68AB2ADF-8EFB-49EC-BBD4-5A0FBE33CC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6" creationId="{FAEFBA65-802F-499C-848E-AA38194A23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7" creationId="{3C3551D6-C8FB-496C-91A1-D61F79FC64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8" creationId="{9796658A-7E19-4FC9-B548-8A2AAFF10B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19" creationId="{446158BB-E1D4-4356-8ACB-A14330975F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0" creationId="{6A5F1785-C87F-46DB-9CEC-F2EFFCCF09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1" creationId="{A3F622DA-F345-431E-90FF-7772DB7765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2" creationId="{7ED50C21-4DAD-48C8-A816-AAF1ED80AE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3" creationId="{8BAF06BE-B29F-4C87-B8CD-AF50A60DD9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4" creationId="{D713B140-DB6D-4A6B-8B0D-B7B620E107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5" creationId="{2B2BD69F-5F6C-4558-B0B9-B5026EF448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6" creationId="{E6BD1D00-0349-48FD-94FB-81C5E41103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7" creationId="{A4E5491A-36B6-4D94-BF4D-DF27F47A48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8" creationId="{6C20CB69-B06C-4A67-B312-8752335CD5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29" creationId="{7FB0D357-6B89-4A56-AD3F-C65118C70B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0" creationId="{ACEFB9C4-E814-44F4-A388-3D71681956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1" creationId="{1A39DA5D-D8E3-4EF4-9302-5D09AA9F3C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2" creationId="{491C2A86-6C30-4956-AAFF-023ABBB66C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3" creationId="{EF6B3253-D661-4836-8C1D-EAE6B42875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4" creationId="{44569CBD-28EC-443F-AD82-7872ED0ABC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5" creationId="{064B9141-6725-4AD6-B55E-E2614D2FB4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6" creationId="{CA7A16F5-58CF-4418-847D-B6019E8A24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7" creationId="{22A9B600-B399-4171-904B-B7BF633A6C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8" creationId="{F9B55696-3263-444F-ADD4-F871805658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39" creationId="{AB546A88-CEA7-429F-A21D-BE36A2750C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0" creationId="{7208C193-566A-4163-80C9-B73D3BB12F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1" creationId="{9A7CA2CA-ABC0-4DAB-ADC2-0E0A904F4B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2" creationId="{E46CF1DC-D94D-40E7-86CB-992EDAFA1D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3" creationId="{BFB30C56-559D-422E-9F41-869E6322F7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4" creationId="{8247023A-905B-489B-AD5B-38E7DB6FEA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5" creationId="{FDEA511E-2D5F-4102-9791-661027018B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6" creationId="{D2D968F7-3348-44AB-BD8C-94D6F45D81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7" creationId="{A7166FC5-E32E-4081-A971-48A43C1E98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8" creationId="{CAD3CDC8-81A5-4A44-9BB0-E9F9C5A06F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49" creationId="{C0F25C0F-8752-4009-8B1A-9708CEB113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0" creationId="{903FF6AB-06CC-4B11-887D-88B5CE4D78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1" creationId="{C2B8B152-7765-455C-B029-7196DF0457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2" creationId="{77631038-B016-4505-955C-1B775F6960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3" creationId="{6378331B-52ED-4FAC-8D19-EB70547192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4" creationId="{2B48D3DA-D5D9-4171-83E0-380AF60A78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5" creationId="{ED2F676A-359A-4599-A82B-F5F25E5547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6" creationId="{AA25AA24-55CA-4F24-B015-AA4CD23CF0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7" creationId="{F135B311-30CF-45D6-873F-6268F5DDD8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8" creationId="{BC3549AD-1E1A-49D2-A538-E5AACC0B94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59" creationId="{FF4DCA1E-2786-4692-B7D5-7B1807BC0A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0" creationId="{A5689653-77C3-469A-A65F-6822B48161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1" creationId="{3016CA86-8FAE-4088-8F14-AB964E84FF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2" creationId="{FA3318AB-6C81-4239-87DA-C254B3C9ED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3" creationId="{68AFF4C5-7621-4444-B105-483A38E78F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4" creationId="{9E2AE7D1-1697-46FD-A3AF-DD41D29962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5" creationId="{CE7EF587-4CFC-43D1-A8DD-A79F42DEE2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6" creationId="{3F42D9AE-AEFE-4271-8CA3-A9B54B5C29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7" creationId="{BA793DF1-E172-4AFC-99F4-639A8EE3EB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8" creationId="{51F7CA93-2BE2-4B07-BB08-0605468BE9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69" creationId="{C3992328-F1C7-4674-8420-CAD5A09D75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0" creationId="{4B5E7770-F3B2-4B48-9FEF-E7AD73DE15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1" creationId="{39F4C404-B6E9-4B67-965D-050BD2A4A3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2" creationId="{59ED9F68-8332-4308-918F-A10E7BDE87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3" creationId="{2A005C19-E6E2-4CEA-92D2-EA9D512149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4" creationId="{F789087C-CF0C-4729-9E8C-5342EDCB85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5" creationId="{09838E80-2A27-4340-8CB2-1FFE30E73A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6" creationId="{2F578C87-00F2-4587-BDB4-0B11A29D0A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7" creationId="{42DD44CA-FB5E-4F44-887B-F29B5B7D93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8" creationId="{DDF82ACC-DD26-479C-949E-378EC8D535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79" creationId="{B2383AA1-FEAF-457C-8DBB-538E92A96D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0" creationId="{15DD69BF-FB5C-40E2-89B7-FA7D808B7F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1" creationId="{9B76273D-D365-4E31-9A34-2F7A494DAA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2" creationId="{8CEC4213-FBB9-425D-85D2-13F96C8616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3" creationId="{2FCA6F9E-99A8-4C27-ADB7-898816EB1F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4" creationId="{3340EC19-56B5-45C9-A504-AC282C15DF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5" creationId="{8FFDDA36-DBE2-45DB-AA43-E98029913B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6" creationId="{0B5133AA-188E-48A4-B2AE-0AEB1B91FB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7" creationId="{464D8D29-8BD2-4337-9149-F69E9D0FFC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8" creationId="{E046400C-5199-40BF-9280-B201DD7906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89" creationId="{EBD4565E-DEB7-45D2-A297-B5BBD2261E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0" creationId="{A5C36199-AA98-4FD3-B828-6223D438A0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1" creationId="{787905D2-1590-4F68-80A4-522F731633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2" creationId="{A80B7E62-579C-45F9-9854-B964065844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3" creationId="{86B4AC05-D165-4A50-9CDB-01FD863195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4" creationId="{52EB9714-50B3-464E-9B83-E565B8F49A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5" creationId="{B9421B15-7FFA-4F79-90EB-D0814FA336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6" creationId="{48CD539D-3372-4114-92EA-D553609B0C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7" creationId="{D4ED0817-6F36-4424-B373-2FF145C73F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8" creationId="{0B54FF98-7D52-4FE0-AFF4-A280C368B3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499" creationId="{B98C9484-98CD-4A58-AF31-D53E501193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0" creationId="{38DA1D7D-C858-4E7A-A515-285C563074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1" creationId="{D593DB81-3AFA-4952-BD2F-C6CB094E8A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2" creationId="{1B2DF3AB-44D6-4145-A912-7AEA27C746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3" creationId="{F995AFB8-36FB-451C-9B58-8D86CA6F11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4" creationId="{5E10AD49-57BA-4D6C-BAEB-6E4F7253CD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5" creationId="{FF604947-DEB2-4181-B30A-E8D7543FB0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6" creationId="{840B2F59-5DC5-4F4F-92CB-022AE637CF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7" creationId="{35904AB1-C178-4D1B-BCD6-57A5D1CF7B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8" creationId="{FB28594C-89C9-4681-96A9-09E83AB51D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09" creationId="{B0A20843-3D44-4FEA-8C5C-3D6E764C05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0" creationId="{B1CD44B1-0791-47AA-92A8-AD5B3E72D1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1" creationId="{A39BF175-04C7-4ACD-AC03-A9D683A123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2" creationId="{42CDFA17-860F-4081-B011-0B76EA7A5F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3" creationId="{691A6282-55DB-4244-8578-7541497642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4" creationId="{B44C497D-7858-403F-9F46-529750933D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5" creationId="{1828AECB-E80C-470A-B766-280B860406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6" creationId="{B58DE18B-7FB5-4FDA-B6DB-8F1EB59108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7" creationId="{FB8D82D8-62BF-49BF-BC71-64B9A7AF6B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8" creationId="{B087FADF-D763-46C5-BE0E-B3DBBA13BE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19" creationId="{54508D70-59E9-48CA-BC5C-D3A879514C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0" creationId="{C57063A1-99CD-4EB7-834E-1C7861BFE7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1" creationId="{939C0704-397D-4628-8B6C-1AB6B18459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2" creationId="{5E447808-DD60-4056-BCE7-29D3A88255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3" creationId="{6F5278F5-0BB5-407B-B6F3-6274BFCBD9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4" creationId="{7A3DC1EA-4FDC-469A-B5E8-D4F77F517D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5" creationId="{792528BF-9CF7-4802-8097-F00F7F8506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6" creationId="{03D3F21F-84EB-4BEB-A943-BA1D2E2CB3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7" creationId="{EE995909-C832-4F42-AFED-0036DBC895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8" creationId="{3EA14AC2-0A25-4494-A014-FA3BCC519C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29" creationId="{DFE5E1B4-515F-4D9B-A3AB-005E24BE03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0" creationId="{4E65CE27-DC3F-491B-AF79-A39F3949FE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1" creationId="{667A98C8-6416-4FD1-AE0B-8A75A9F6DE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2" creationId="{81A588E4-4B74-4F67-BE22-5239AB0822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3" creationId="{6401C1F9-1E72-49CF-9815-36325D022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4" creationId="{BD8F2E84-EF18-40E3-B4AD-D303DE8911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5" creationId="{0353541B-D778-4149-9167-5E49F3F59E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6" creationId="{33C76522-10D0-4887-8169-542DE6C83B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7" creationId="{B6A29851-263A-4B87-A1F5-DF6B4D32D8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8" creationId="{F070A0D3-973B-4C1D-BF67-3AB4184FFB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39" creationId="{4BD4B609-AA77-41A5-9129-1297672C83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0" creationId="{D0530A1C-03AD-40A4-95AC-10C1805E99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1" creationId="{753DC43C-2EC9-45F2-93F7-139E4489EC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2" creationId="{71C3CF1A-12BE-461D-8D51-FAF1E214BA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3" creationId="{DF934ED8-C955-4EA7-BEC6-F5DBDC7FCA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4" creationId="{74A7C31C-A014-43B7-8F84-99DA1F9152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5" creationId="{A1D25D6D-681F-4FFE-85A1-62DDB15D24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6" creationId="{A34432D6-3107-4004-9079-AE38A86A50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7" creationId="{2F10EB38-9B41-4642-8C2B-86A5756249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8" creationId="{68E45206-5517-4117-BCDF-7E244F4D82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49" creationId="{612D9048-A8FD-4B18-935D-220959B87C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0" creationId="{A2D23632-6A39-49EB-96E5-3AB078D907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1" creationId="{B106AFE2-A96E-4A95-A475-AC69893972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2" creationId="{C56E7F07-FE7D-4C26-B128-39D0CEFB3F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3" creationId="{794890FE-CAE1-43C9-9617-835D63C42B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4" creationId="{DB0A52D2-6BC7-4A0A-A376-6DF258AFDF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5" creationId="{A8F0BEDB-DA76-4909-B951-941FAFD83C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6" creationId="{F8796AC1-3C10-466F-B88F-8864F7C308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7" creationId="{FA761AE7-B5D2-46B1-B965-201FBE9D80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8" creationId="{9AFB918D-96AA-493F-8895-B60392CAC0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59" creationId="{26137C42-B8CC-40BF-A897-4C008E5659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0" creationId="{B4AA6BEF-47F4-409A-AFCD-3AB976C652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1" creationId="{5B930995-59D1-4102-B0F1-3278C3482A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2" creationId="{1D28A7C9-028F-46EF-BDC9-951BD18059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3" creationId="{3B7570AC-FD12-47B5-97BA-3C7BFC9386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4" creationId="{BA913BBB-56D8-4CC3-B0F8-1E2DFE8838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5" creationId="{038D8274-64F1-4686-ABCE-14597EC65B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6" creationId="{60A18BE4-CAC5-46DC-860A-8F0EFF5CEC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7" creationId="{E7AA2BFC-C5ED-42F0-9202-E4F1DF61B5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8" creationId="{EAB48042-81A6-4854-8021-0757D41022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69" creationId="{A97D1A6A-C439-4F0E-8E06-0255D9AE41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0" creationId="{A51753B6-7F86-4DA1-A678-8D25FC49E2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1" creationId="{72901572-80B5-4155-BDA4-FB717EE7D3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2" creationId="{6C1FA768-C4B3-457F-A815-501C10F3E3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3" creationId="{D6D1F752-C305-41B2-8ECA-4E006FE122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4" creationId="{EF247855-2751-4513-91F8-658049D764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5" creationId="{4574CD00-1D45-437D-BD95-741FC70915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6" creationId="{509A22F1-543F-4895-872C-EB49B9494E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7" creationId="{1242E10F-BEE5-42D0-82C7-FF8B78DC6A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8" creationId="{239FBB9F-1572-4B6E-B9BC-7994443F15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79" creationId="{A51488DC-8474-48C3-80DC-A7AD28AA1B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0" creationId="{6B599717-C390-44CD-B9E4-F07D5F416E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1" creationId="{EFF68BAD-1B57-4493-9715-6BB7A2611A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2" creationId="{D3C64F25-AF8B-47D4-BD69-16496C3A09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3" creationId="{A939F4EC-8F06-4CC1-AAD5-43E075B7F3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4" creationId="{0B4CF92A-6D0C-404B-9B0B-32299AC96C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5" creationId="{4886ED47-99A1-4178-A969-B3560D15AA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6" creationId="{6F81FC7E-4562-4E2C-AADB-0FC817BD14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7" creationId="{161F2051-3F98-4DAB-88BA-05D2F712C6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8" creationId="{053D3AE1-5872-4B1A-9D03-29FF4681C4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89" creationId="{E6BA30D5-3141-41CA-BC8B-9DA1A55C6F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0" creationId="{0072670F-4246-44D3-BB11-87B45F95AC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1" creationId="{E9877CC9-D8AB-47EC-9EB5-D8481EC546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2" creationId="{FEC639F4-B6F5-4327-BB55-B33EA79FDA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3" creationId="{8593F2AC-B209-4C17-93B9-B6923F89BF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4" creationId="{71F2238A-D8A1-4B6E-8FB2-5FDE9713C9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5" creationId="{12F493A3-C87B-4A20-B4EF-5E78EB3E0E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6" creationId="{2605CD26-7BE3-49F4-A130-B385C1AE5A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7" creationId="{58D6D03C-E03D-4B63-BD86-44EAFD86EA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8" creationId="{9E15B37B-A092-4834-B498-FE94488582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599" creationId="{0D3794D0-220F-4E44-A5E9-680C72B304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0" creationId="{A75862C5-6D66-4A6B-89BB-8A9290D9B7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1" creationId="{9606FD42-C3AD-4B47-A4B7-9DEABDB152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2" creationId="{69ABB18D-1421-4D23-AB09-EEE35DE4B0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3" creationId="{0DCA4B0F-BA73-487C-85B8-9E1F2A8315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4" creationId="{D3F20EEE-1002-4114-A72B-17D444EC36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5" creationId="{D02C7116-8154-4FFF-8072-447EC58098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6" creationId="{11A84AF5-E98A-471A-984E-33736CF26F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7" creationId="{B2592A89-5F84-4E8F-A0CA-0F936F5C50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8" creationId="{82F0AACF-7908-471D-B4F7-52DCB9D820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09" creationId="{6CC75EA9-1C0B-4FAE-ACC2-D05A5E5560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0" creationId="{D1984F9C-5E48-463F-83EC-C4793C21D0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1" creationId="{6E18D665-63BF-468F-80E2-06550D33FD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2" creationId="{83F5578F-D62D-4387-BA29-45982CBE0E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3" creationId="{055F0082-75C8-41C2-B66B-D24A93FFFC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4" creationId="{49A3BFC2-E846-4757-9C68-0671D3016E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5" creationId="{2C45CEFD-917B-49CD-9280-1AC5D79C6A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6" creationId="{82E5B848-6E8F-4525-B8C6-01D91BD0BC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7" creationId="{515D1A37-ECD9-4A6B-9CA3-7C68395F55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8" creationId="{96E4F8DD-7FB9-4575-AFEB-3CE39562C4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19" creationId="{BB196189-41EE-4435-BA64-4864D6AF38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0" creationId="{A6477BC9-F5BD-40F5-8172-4A2694842B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1" creationId="{B1FD3ADD-3706-48A0-8E69-C82132FAC5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2" creationId="{72E0084E-E1D7-435F-B63C-E67F4F77ED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3" creationId="{A47A5034-6A22-4FF7-AC19-110B3298C0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4" creationId="{44F90B31-94DA-4B84-A4C7-9B589DE3CC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5" creationId="{86C7DA69-3159-4CA8-B9AA-0AA49D3ED5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6" creationId="{973BD5D3-CF63-4AC0-A957-20276DD6C0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7" creationId="{1926C7C6-8D97-4B55-88CB-17C5989DB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8" creationId="{CE85A4C1-67F7-4BBB-B79A-CDF13AAD4A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29" creationId="{AE79A82C-64FC-4912-BECE-A261A33D10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0" creationId="{FA89FC24-E91E-4D18-9A14-19CE5A1B36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1" creationId="{EA96AC1A-454B-423E-8D98-EED969C993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2" creationId="{B730EF4E-7C89-451B-B6E1-BBA1E04BEA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3" creationId="{C90FBFB0-C0FC-4C0A-9202-9CE3634E51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4" creationId="{7AAA913E-AF53-4058-B0FD-12C805BB2C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5" creationId="{076D4FDF-FDFD-4702-BC3A-77110DC321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6" creationId="{FFC71F89-F4DE-4306-A00C-8953486034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7" creationId="{521359BB-5EC5-4AF4-A17D-2C0E27EAE5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8" creationId="{7BA0AB82-A619-4C67-9403-AC4ADF9885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39" creationId="{6FE051EC-12AA-44CC-AC71-93DB2FFBD1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0" creationId="{9F1E2108-C46C-4F94-A577-027F823E63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1" creationId="{55F2985F-9352-42DE-BE10-31591885B5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2" creationId="{76C6E5D3-9F72-4A06-93EC-64CB672EC6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3" creationId="{F7D96BAC-A202-4093-BACC-CDC02E4757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4" creationId="{FD716DFE-E8A3-407C-9A5C-575C285FE9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5" creationId="{3D9CB7AA-5C50-48B2-A556-AAE32FAB3D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6" creationId="{51F85325-2D03-4272-8763-BF5799A6A8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7" creationId="{662FE343-C5C2-4403-BC21-35576F6D19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8" creationId="{9C75E0C0-82EA-43F1-9A66-C838818053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49" creationId="{1D67A2C1-8608-444B-959E-D74385F177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0" creationId="{F38CB48A-B6AD-4CF1-82C3-DA17B0D649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1" creationId="{E72C6843-1DE1-4E8E-ADAB-946C7F84DC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2" creationId="{F09693D2-64BB-4349-991A-5BB3B7C7C2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3" creationId="{B4ED0A66-1C65-4FAB-8190-01FE4D1BC2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4" creationId="{2BFDB394-0CBB-41D2-9FCE-F636DF87A5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5" creationId="{CA7B396A-B52E-4C71-86FB-D78F1DE466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6" creationId="{F537D024-DC58-441B-B23B-4A699E1176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7" creationId="{027CC1B7-DBFA-4529-BFD0-AB146C3E3D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8" creationId="{902C0123-7CB9-43E1-A8FE-D7AB7DA70A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59" creationId="{8400E7E2-6B07-4AF1-8B9A-ADE521494A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0" creationId="{5310B2E8-A734-4F58-9D9F-D194D125EC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1" creationId="{88A31F90-BD47-48FC-8149-AD97D233F9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2" creationId="{DE43802C-862D-4FC1-8837-1AEA29FEFA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3" creationId="{B332A4DD-A03E-4040-A738-8D7083F23A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4" creationId="{36B24938-C112-4C6C-BCC2-89BDA20FF4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5" creationId="{52CC6C9E-4E89-4A6B-953D-C27967FFB6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6" creationId="{BB242DC8-72AC-4A34-BDE8-9C117593D8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7" creationId="{FF2F2FB0-E4F2-436C-8FAB-12660598B8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8" creationId="{75E79E45-0684-4078-AA19-98F3D3A66E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69" creationId="{211C05A8-C856-4075-A829-C97190E553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0" creationId="{39430AA5-8D65-4812-A47E-679F5CF451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1" creationId="{77CDF017-3054-44A2-9EEA-C47E9B1AB6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2" creationId="{41A1A08C-BA3E-48D8-ADB3-7BCEACC8F1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3" creationId="{F09AE260-2ADA-40EF-999D-7447A0CA72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4" creationId="{937BB090-5A3C-42C5-B35E-8076690549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5" creationId="{B58DDE01-4D11-4E00-8667-1AA7368AC0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6" creationId="{5EB87434-F4AB-403E-B8BB-AE7E4FB6A0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7" creationId="{8B0794BE-E95C-402E-B9FC-ECF8B5DAE8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8" creationId="{1F41279B-0C7E-45BC-AD45-5352B6C9C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79" creationId="{077CBD1B-BF10-4529-B4B8-D799D592D8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0" creationId="{56464F94-04A5-40EB-8F98-A3FD870BD5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1" creationId="{7B285CBC-9868-4787-B498-F637BE1741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2" creationId="{E7E5068E-C1CF-488C-B08F-5E7403A394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3" creationId="{240F546B-4AE9-4EF8-924A-192E9A8C66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4" creationId="{997A647D-AE91-4BC4-AD90-C4EE81042F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5" creationId="{13B4B3B2-48A0-4C47-9191-3905FCD864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6" creationId="{C7776829-0A29-4EAC-A805-EECB3BEB52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7" creationId="{53502D7C-05F9-4082-9F27-92727FDAE0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8" creationId="{46B47F9F-3825-4783-A1BD-29B34E59DC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89" creationId="{F3B304F7-AD71-4E9E-AE79-A9ACAAF9CC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0" creationId="{EB3EA06E-F9B7-48C6-A41C-CAB66FC7E1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1" creationId="{8B000FE6-1520-4DE9-83F5-E591B7DE7D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2" creationId="{186DCD78-C8B8-4D9D-8DB7-891C72D1F9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3" creationId="{D3CC8DC1-D182-49A1-8464-01BA8F3CAC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4" creationId="{9598CE66-AA7E-480F-8329-CC81286358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5" creationId="{EC3B67DC-A92D-479C-8B82-67A4CF6C6A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6" creationId="{9AAC440A-20FA-4C85-B151-C77B208593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7" creationId="{8AE0B147-D246-4941-8C55-CAA5A06016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8" creationId="{A6923BB3-0C9B-4645-ABC0-D19F928481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699" creationId="{280CC738-97F6-4893-BD1F-F6B7AD7301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0" creationId="{D49C7495-347B-4146-91DC-00717FEB5B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1" creationId="{7D6409D4-1F0F-4C13-A1E5-A90276CE39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2" creationId="{0B68A960-8263-4698-89B4-428FF741CB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3" creationId="{58294AA0-D2CE-4469-B13F-3903B51BF1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4" creationId="{C6F7EF0D-9539-483D-A7A1-24422A4032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5" creationId="{9D59B486-2818-4963-8C20-8A065E5D82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6" creationId="{2CFC374D-04A1-419B-816E-00BD872DCD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7" creationId="{0F7D9F09-18BC-4819-A005-72704D920A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8" creationId="{7D537F3E-B2D1-435F-97DE-E11CE79DDC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09" creationId="{6A17CC25-E417-4A43-98C7-44FB22B13D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0" creationId="{4AF90FF2-84CF-4061-91C4-6B8E13E325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1" creationId="{4C560DB9-FAE2-45A9-A548-514B041FC4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2" creationId="{571FB964-26CB-405F-B1FC-A63CE40CD5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3" creationId="{3159E1E2-2F10-4780-8A56-B5B09F8BFA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4" creationId="{7EDDE4DD-67AE-464A-9194-BC6A1746BD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5" creationId="{0D1B9076-9FE6-42A6-9AB1-C5DAF590EA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6" creationId="{8B62ED4B-359A-4AC1-B6C1-A514406791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7" creationId="{08E550F4-422C-443E-99F1-3F0354485D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8" creationId="{7FF0C006-A82E-41AF-B62B-1042AF9FDE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19" creationId="{34F92D65-8D89-46B5-A004-30E9BDF8A1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0" creationId="{B05CD2C9-454C-42EE-8475-21BEA9E310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1" creationId="{7157B155-AE63-441D-B8C1-E0943FE06D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2" creationId="{9ABA34B6-D0F1-4204-9040-1540FDF0AB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3" creationId="{21EBBEEC-8CB0-4981-A172-E61BCD0C0B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4" creationId="{3A44C5C2-4FE6-42CC-95FF-00C9C03198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5" creationId="{1964B6D2-71BE-4EE8-AB7A-BE69FD10CF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6" creationId="{E7EA35C0-5977-4CBD-8A8C-AE1C3B5E35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7" creationId="{0EEB263D-2F2A-4713-B7BA-BF7DF50952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8" creationId="{196F522F-36B4-439A-899F-6DC6B3A827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29" creationId="{CFBD5AF2-C8EB-4473-BBCA-FBAA9C4E6D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0" creationId="{83C027F1-7605-4550-8221-78A750779B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1" creationId="{5572C43A-716B-45AA-9941-DE927D0F0A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2" creationId="{0A7E54DC-1F07-472E-B476-2B48515793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3" creationId="{9C7F3E4E-79C8-4FD5-9689-C4F1FE9631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4" creationId="{AB8C654F-67DE-4802-95DD-F3B23453E0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5" creationId="{E09B35F5-84A2-40BA-9AA7-B5BC6633D5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6" creationId="{4C50AC7E-1BB3-4CA6-A333-8F07EF7F60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7" creationId="{EC6F3A30-F453-4CC9-8F70-4764434F68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8" creationId="{EBD970E9-5B4F-4055-834B-9519B8D288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39" creationId="{5D4A03CC-7270-44F8-87D7-7E5D5A97F7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0" creationId="{99B7607D-FDCD-49E2-AA88-70738361ED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1" creationId="{13BB7577-E4E4-4A9F-B252-AC80CFFE92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2" creationId="{18271596-9C36-4974-BA7C-85E1D6F966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3" creationId="{660BB3D8-246A-49D0-851A-A088A5AD3C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4" creationId="{693D8651-BE8F-421C-B778-DA35BDDBA2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5" creationId="{D775B902-B489-4A62-BA26-5958EBF228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6" creationId="{96A9089A-9D7B-4508-A26C-847C8568A4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7" creationId="{56521EE0-E01A-43F2-BC0B-8DB3C2786E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8" creationId="{B5DC43F2-593D-44D6-AA3E-B461E4C842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49" creationId="{EBE3A216-0A4C-4820-A2F8-06CBD7C266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0" creationId="{82C68E68-43A8-49E0-BC0A-B3B203E6A5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1" creationId="{7C5EF73B-5D8C-4254-93A2-A2C7A221DC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2" creationId="{4749F46F-AB3D-498F-A2F5-183E23E45C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3" creationId="{35917AFD-E671-4F9D-9314-F09F3779DF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4" creationId="{546CC2AD-C172-406E-A828-49041127F7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5" creationId="{24ECD82B-FB7E-46A2-A093-A4AF60CC30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6" creationId="{70AD85E4-E1C2-4FDB-B13D-D176C07A25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7" creationId="{F1DBF779-7E97-44DD-8AFA-E8B5949E52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8" creationId="{5B460EDF-CBFC-4107-944F-36FBE3EAF6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59" creationId="{A95CDD57-9647-47A8-9439-1A9B29C63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0" creationId="{36634291-F800-4C3D-9C27-A5B2AEEE89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1" creationId="{F348D2F0-AD08-4B1C-8F28-FEE375AB25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2" creationId="{B718D85B-078E-441C-A67D-357527FD3E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3" creationId="{1C3FB3FD-1F9E-4A19-AC45-C72C536B70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4" creationId="{211A5130-4824-4A49-A47F-826BD45B0C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5" creationId="{A6AEF277-C2B9-4507-BD5A-1C97E20BD9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6" creationId="{606E306F-0E2E-4961-AFF5-B3A3076592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7" creationId="{5DD9DDD9-561B-47CC-B5EF-CE08240D52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8" creationId="{648EFE44-A0CD-4639-89DD-3B66847503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69" creationId="{E94C877F-0D23-481A-B524-B5102AF6BD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0" creationId="{5BDEDE83-ADEC-4769-8D9F-26F039817D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1" creationId="{2F2B498F-C2C4-43B0-8D81-9BBB312144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2" creationId="{994C4C59-4677-480F-B8DA-30F2AB8FCC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3" creationId="{E1C7CD6F-E865-429A-A810-A96AC6D6E8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4" creationId="{CF0AB12E-2059-4BFF-A365-162F5E2888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5" creationId="{D2E17430-7F36-4D5D-B3C8-190906670D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6" creationId="{647F6228-00B7-442B-A288-8F28996E10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7" creationId="{F88CFDC4-DFE9-46B6-898D-EB7BB8D5E1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8" creationId="{2A374E91-228E-43BB-96AB-C6888810BA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79" creationId="{8A95294C-6B01-4C32-B2B2-4E67EC3C47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0" creationId="{4C8BE51B-72D9-4616-A86E-6CE1B0929E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1" creationId="{E7EC6009-2764-492D-BFA6-9BE7849515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2" creationId="{F9EC30BE-7918-4EF7-ABD9-45F5CB3904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3" creationId="{27103C2A-B4FC-4BE9-9055-3842674CB4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4" creationId="{366226BA-B8FC-401B-A54D-5F229C11E2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5" creationId="{8C6655B1-5DA7-42DE-97CF-E37069BD7D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6" creationId="{5120060A-7691-4447-9314-07B1516784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7" creationId="{D38DB40A-6CF9-4326-8912-7BF8F1071F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8" creationId="{4FB1B9DF-AE5A-4F9F-940E-F6EE0D43B0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89" creationId="{A0F28771-429D-408D-A008-1727B79BAB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0" creationId="{3326E87C-B7CD-43B9-9079-D333495A72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1" creationId="{EA6A5906-D122-4E04-971C-2BF5B51555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2" creationId="{88520BEC-5688-45DC-AEC6-B34DCD9467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3" creationId="{BB4051D1-C1C4-419D-BE52-7F51F871A4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4" creationId="{FDE572C9-FAC3-45A4-91F5-E947739088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5" creationId="{C916A7AC-82E7-48D6-8C3E-84021B83EC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6" creationId="{0A7EE521-9FB6-45C1-9643-AAADB66BC2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7" creationId="{2E3C6D26-921F-49C0-90A0-D10A13D7E1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8" creationId="{38AECC55-E8F6-4F56-A2AB-AE61979DED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799" creationId="{517A4B26-5916-4165-8606-2604BCD78D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0" creationId="{91261E74-A322-45F4-9BA2-631F38198E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1" creationId="{0CB09392-2F6E-483F-BC5D-17C015AF30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2" creationId="{52E0E026-CA8D-4FC8-934F-517E5988A1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3" creationId="{DE3B8DB9-E98C-458E-AACB-60DF816495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4" creationId="{A4F195E5-B5FD-4719-BF9D-6DF218FC44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5" creationId="{86B803B7-3181-4D84-9B44-F51DF0D4A2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6" creationId="{F8769C9C-9F31-4DC3-BFAF-EE882B0269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7" creationId="{FF18F109-6D09-4947-8C58-C82CCB71E3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8" creationId="{7FD20FB0-DD1E-4CB1-96D9-49E88A1F8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09" creationId="{BC4DCDF3-CCF7-4EA2-861A-28C6020582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0" creationId="{C00AABC3-9F26-4784-8D0B-8C3B5D914C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1" creationId="{90A2CBE1-BEFB-40B5-9B1E-C9E9F822F4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2" creationId="{2EB0DF8E-118E-4D60-86A2-50CEFED948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3" creationId="{D9F1F612-DCA1-4226-8630-B831FCBC1F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4" creationId="{4824F099-E53B-47E0-897B-9A9AAA8298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5" creationId="{A0BCCEB4-0F0F-470C-BB74-3BF7878A62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6" creationId="{11CA7345-BE3D-417E-9872-6C944A68E3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7" creationId="{4CA1CD5B-E2AE-4CA3-A628-404EA11F84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8" creationId="{E37121C1-B347-4487-A6B5-DE502677D1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19" creationId="{7575B488-6DD2-4847-AF62-7D8E7CC922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0" creationId="{35F20B80-0955-40AB-9F0E-585735DD90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1" creationId="{698D25F3-4BBF-4F19-8A38-7077B083F7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2" creationId="{8EBC6A82-D187-48FB-BDED-A761D51305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3" creationId="{30C92E76-5E49-436E-AB0F-9463ED9316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4" creationId="{D64D34B9-760C-46BE-8FDC-4254DCA527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5" creationId="{42ED1AC8-9070-4BB7-A652-44592F1EA0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6" creationId="{834800CA-F4F4-4C7F-A4FD-1B64449D7F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7" creationId="{FA6BDABE-2C21-4868-8B2C-ACC45333BA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8" creationId="{07F5AD8B-ADA7-4DFD-92C1-2C2AD222E3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29" creationId="{0CEEC25A-3298-4ED0-9E10-849DF74F27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0" creationId="{EE9864C5-3AC0-4F79-9B4C-A14855517B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1" creationId="{308CECBF-B966-4179-82B4-56C1D81FEB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2" creationId="{4F89FA02-9FAA-4914-8CC0-FC4BA41A7B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3" creationId="{7BE8800A-EF74-48F5-A397-6351247B8F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4" creationId="{6207F166-2FEA-42C8-9240-2DD59DF978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5" creationId="{AEC3FA13-579E-45DA-961B-34BC36FC40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6" creationId="{70F87889-CC71-41A8-836B-847105F841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7" creationId="{FDAC27FE-E5E5-478B-B27B-FA51D7C122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8" creationId="{45C557CD-9832-49CB-B3B3-EE56443FF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39" creationId="{3E6DDE65-88D0-448F-A54A-02BA4FD5B9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0" creationId="{9176511E-665A-4849-BE2B-FF281B0F07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1" creationId="{BFD24558-9889-46AE-8259-48ED14D8EB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2" creationId="{6AFB44EA-A536-4AFC-AEE4-E11C106CE5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3" creationId="{6D662F3C-8A28-453C-84F6-E6ECB97970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4" creationId="{FF3D5E93-A095-49BA-9032-BF175F5C4B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5" creationId="{7E35ACDF-9726-4D25-AFA0-F7C7665125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6" creationId="{CC822A74-B899-498F-9ED1-EA4B812C91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7" creationId="{81C799D9-8CB6-43B9-AE28-AA6C0F2F40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8" creationId="{B4FA5918-6EC5-4DFB-9A70-9A3466D383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49" creationId="{48B1BEEF-6CBC-4951-BEF6-0B9FF488CD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0" creationId="{5C64746D-942B-4675-BBE2-8B05935727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1" creationId="{C5EB9AE3-8FD9-4F3A-A83E-D9391004EE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2" creationId="{C37876C2-3C73-4FFD-9A15-1CFB9BEFA2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3" creationId="{914213E4-5EF9-4768-A117-1E1DDAD7E8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4" creationId="{F5E481B5-51B6-40C9-AC24-40AA4F1317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5" creationId="{FC83F9A0-F8CA-494F-A11A-12C2D2CD66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6" creationId="{DE7A6312-F214-449E-AFA2-4A097AF33A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7" creationId="{F8E27D67-4864-48C5-9DCC-D61C65262F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8" creationId="{BB68D2FB-82F7-4585-B60A-E6FA71D23A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59" creationId="{C5AF67FA-019F-45FC-B7B9-FA42CB3DB3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0" creationId="{87AC83EF-576E-4B47-9258-DDA7C4A268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1" creationId="{E1CC0054-F3BC-4240-9CA4-634E56BC28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2" creationId="{FF54B3FE-8DAA-4CF7-B4C0-86BBF3E910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3" creationId="{4DEAC49C-CC24-4BE7-A234-47EE165EC6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4" creationId="{10FCCBF3-64E3-41C9-93EB-6E18176CEC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5" creationId="{CF3CF291-0114-4079-A227-4C3190A6BE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6" creationId="{70475865-495B-40DD-996C-6BA679E5DB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7" creationId="{D6E219D8-8020-45F0-B938-0684335ADC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8" creationId="{FD59AD88-A3FC-4BEB-BD9C-F6E0A5A079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69" creationId="{18C1D3DC-C014-49B2-82C4-903E0204BA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0" creationId="{5CAE6388-CA2D-4960-861C-D83FCEB894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1" creationId="{B562ACAA-F11B-4D48-B425-DF9FC37C27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2" creationId="{615607AE-98FB-46E0-B82E-065BC3880B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3" creationId="{4097F8EE-31B0-40F1-BD3E-1D038B51CC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4" creationId="{5A02F672-72DA-4572-894E-CCA1913C75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5" creationId="{2BB4DC9F-56EE-4D4A-AA43-4933F30CAD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6" creationId="{FEEBF418-437C-49E3-A10C-29254F9206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7" creationId="{B7F14421-007E-4C15-93A5-D5D5E6C164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8" creationId="{7DF9C67F-EB5A-4CBC-86D9-1CB0876D43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79" creationId="{1CEEBA8E-B977-4D65-BF80-E5036E029B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0" creationId="{BA406DD1-9D1E-4B7C-B34E-B6200BB461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1" creationId="{FCC27AD4-8992-4A30-8F69-F0B06B748D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2" creationId="{2FB1EF0D-5787-401F-A174-B6CBEA7041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3" creationId="{67057FBC-C43D-401E-82E6-C940557526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4" creationId="{106F8545-644F-452B-AFED-CF068D8F0E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5" creationId="{0366D166-D4B6-4B87-BECA-7BADB9B1AB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6" creationId="{9AAE8DCC-DB89-46D9-88C8-EE029C8D2B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7" creationId="{9CBFA877-C94C-4FEB-B911-C96939AFBD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8" creationId="{427ED9FB-D017-471A-AA4F-3E1474CA1C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89" creationId="{6C623198-5C35-4E7D-BBFB-3092B35B97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0" creationId="{4DFDBB90-2B27-4D5B-8006-E00C00E4E1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1" creationId="{A287B11A-9777-47F8-ACDF-DCE4A637AD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2" creationId="{99DE27CD-E74E-4102-883D-50F9F4BA2B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3" creationId="{A9AE905F-5B71-409C-8A92-41A0BE1029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4" creationId="{3A216932-8B96-4928-B69A-C945BE744D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5" creationId="{A31E60C4-A6F7-4008-AF92-A6997466A4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6" creationId="{B8B63940-3A4C-4F5F-8890-2D332C7A8F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7" creationId="{0987382A-0D6A-4E26-8742-2C7222DF1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8" creationId="{7F5C2709-57D5-4379-A4E2-E77F277E4D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899" creationId="{9A179426-BC24-4630-BB42-1FA20F608D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0" creationId="{3BFA4978-71C6-4987-A414-19D0B3A04F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1" creationId="{B9E810C4-575D-4C90-B8B4-161D450F4B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2" creationId="{851C8C3B-9B9B-429C-9671-414A00F281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3" creationId="{730BA161-E0E6-49DF-92EB-4AEABAE9D2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4" creationId="{82648A03-1076-49F4-959D-720DAF1EAB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5" creationId="{AEB58E84-5BBC-4E62-BB19-82CDD05681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6" creationId="{39B26479-B497-4DAB-9ED4-DD47D216F4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7" creationId="{70398899-4B11-40DA-83AE-DDFCAA826E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8" creationId="{3BC656F8-BE21-4C8D-8986-056FD51E4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09" creationId="{24CE35A5-36C1-4827-9B79-BCB1D25CFE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0" creationId="{E3E790BA-9BB7-47DA-A733-62F1525EAB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1" creationId="{46B30EA2-6E28-4A89-8BE9-AB64B4E7C9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2" creationId="{F2E60283-4642-4DDA-85D1-89D95D3ECD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3" creationId="{278B1862-A10F-4FE8-9890-93691373F8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4" creationId="{94E35DB3-E3F3-4C40-95C8-B89A31EFC2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5" creationId="{CF515C51-3FDE-403E-8991-417CDC5DD2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6" creationId="{67E3D065-E728-4B32-8FEC-D606BC7295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7" creationId="{43428561-580A-4E4B-84FE-359148E45E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8" creationId="{1F8E068A-F8D3-4C4E-BADA-6098258DBA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19" creationId="{3F78D0AB-93A2-464E-BDCC-C93F425B16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0" creationId="{518D0D63-5BDC-4CBA-A859-055FC34FDA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1" creationId="{2CE7FDFB-AC70-4530-864E-A3E2A5F4D3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2" creationId="{6E5BCC52-E1B2-4231-97F8-DE8637F23F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3" creationId="{E31A78CC-90B2-4098-BBA6-B6002524C1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4" creationId="{4794C17E-06B7-4272-8640-F47C9EBC79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5" creationId="{67C10D13-E7B8-4351-B22F-D976E4B28D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6" creationId="{C5A67529-A2BB-4D7E-ABBE-4EEBA9A6DC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7" creationId="{31F57915-022D-404F-AEE9-C087B32C27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8" creationId="{BD922174-3A3C-4A1F-95B2-24EF624821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29" creationId="{252FF06B-DF9A-4F9C-B70D-FC4154A27C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0" creationId="{C5C70E84-2AFB-4976-A591-8877C5B348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1" creationId="{70FC8FD0-9AA7-4F50-BE59-C1340A5849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2" creationId="{FE25B0AB-10D9-466B-B8D0-3C86DF9E43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3" creationId="{149A4842-E5E9-4EB9-818E-BFF01D2352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4" creationId="{B92B2086-AE10-4399-8C99-BD85F19108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5" creationId="{ADDDD2EC-2E32-454C-AAB5-A90843E2E4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6" creationId="{F4AAC887-8E45-4300-9DF3-47592AA505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7" creationId="{5FC551F6-D487-47DD-92E0-859DF0B63B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8" creationId="{D543811B-8579-418E-A336-56E9D27E3B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39" creationId="{AD32EB81-5AB8-4C54-9814-62B3A3BA05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0" creationId="{164C70B9-13A7-4B62-848E-D89E4EF4EF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1" creationId="{FD91D01C-AE15-4BE0-B1EC-47C0946BE8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2" creationId="{58848F7B-B0B1-450C-9448-EE47D06327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3" creationId="{99038177-6889-4945-929F-BB734C8379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4" creationId="{6985BB69-5AD5-4078-B683-D3803F0085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5" creationId="{D8D55303-024F-4253-8E6A-3D2567D61A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6" creationId="{2C1C219B-7276-434B-B8F8-A89A04DB06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7" creationId="{1CE98738-314B-430D-B6F2-475A0B71D1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8" creationId="{08A722DA-5D01-4137-AF18-B1334206DC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49" creationId="{4F6C53D1-F6B1-4F53-90B3-6EB671ADBC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0" creationId="{1CB4AECD-0DF7-4C15-AE60-69AB4D6741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1" creationId="{129CE968-9085-4056-946C-1B6BA0436D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2" creationId="{56D42693-2E2C-44CA-905E-A64B89A48B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3" creationId="{8D47B76A-B545-402F-81D1-0AC7064D33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4" creationId="{8CBFFD95-EF83-4C94-8079-D73443A568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5" creationId="{81E43613-2926-4C80-95C7-3F7F0D004C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6" creationId="{A427DA5B-8FCE-4BB1-934A-C0E5073DCB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7" creationId="{26DD83A6-070C-422C-8C02-4A2A3E71B0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8" creationId="{6A106971-BE89-4148-BF08-88372EFF03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59" creationId="{32223B6C-D99A-4BCB-8936-9E9EA44529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0" creationId="{66F8208F-E1AE-4930-B50B-3BD01AFBDB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1" creationId="{FB573750-147D-4C38-A802-D1C0CB4CC5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2" creationId="{1CBD3221-5514-46CA-9E01-76643514D4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3" creationId="{A4A965D8-239B-4B38-B1F4-C095D065F0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4" creationId="{B30259A4-D207-4F24-929E-3D153AD9B4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5" creationId="{27D27C28-FEAD-41E5-92B8-1F6EAC3B15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6" creationId="{A428AD52-A243-4E93-B2F5-8CA9058A2A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7" creationId="{65767825-A801-40A2-85E7-B35414C125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8" creationId="{92AFE26C-27B6-4597-B235-E47BFB1929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69" creationId="{BA7BEDFE-79D2-4A01-A4A2-85A08AFF47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0" creationId="{CE4B747A-0974-460F-90DC-5AD3712546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1" creationId="{7449659F-F902-4A7F-B538-2EAB342099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2" creationId="{905A8770-F477-4AE2-B594-7204010A2B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3" creationId="{19C113AF-97B5-4DFC-8C86-EBBA7AE426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4" creationId="{C214B263-ADC0-4D86-8F2F-BD1FBA5B56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5" creationId="{AB09620D-1F88-4482-862D-C63B13F537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6" creationId="{164D3BCD-179B-4A4E-A406-329DBDA56E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7" creationId="{0B182C2A-EA85-4D1E-A8F6-2EE8240F67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8" creationId="{097172E1-CADB-46BE-A052-AEC6116100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79" creationId="{B18DEB4C-0032-4909-BE21-DB3AA9E1A2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0" creationId="{483446B7-F5C9-4061-9410-BCA38294A4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1" creationId="{16733973-6A99-49E6-8B02-2463853616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2" creationId="{D943BF12-8EFB-4059-9510-720CBF3AEF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3" creationId="{A2EB8861-5459-4DF1-8937-F92372F0D0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4" creationId="{62C010B7-DF42-4CF4-8017-C59F75126C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5" creationId="{B2F7014C-0DEF-4D52-ACD2-3E8BA2BC31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6" creationId="{E9BD8FA3-585C-4768-8FE7-9BD8E1E552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7" creationId="{35E3211F-7524-48F3-83E2-3E55DBE48B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8" creationId="{8BAD89E4-FD0A-43EC-9082-D9C73698F6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89" creationId="{2EAA4369-A3A3-47A3-B481-421D6715B9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0" creationId="{108634BE-0FC2-4BBB-B041-A6F27E19EB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1" creationId="{825CAD40-9682-4FDB-AC14-1B356C0775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2" creationId="{5ED2574C-DFE9-4F93-A254-192F1AB2B8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3" creationId="{E6300C93-E998-4A4B-AA12-15E7B8F0CB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4" creationId="{166AE03F-C489-4C9E-8D3A-B33C76DCD3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5" creationId="{BFB66876-4288-441D-BD4B-76FB31F9E1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6" creationId="{BAD1EAEE-858B-449E-8683-0DCB42F01B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7" creationId="{7B35A963-18EE-48C5-B2FD-1528C72DEE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8" creationId="{23AF8A6D-8C4A-4FA3-B0CB-4A82FDE559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2999" creationId="{C9CA4281-A48E-4621-9253-2513BFA999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0" creationId="{D2309795-11CE-4C9E-8CC7-FB935EF460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1" creationId="{A1BFE3F3-F5DA-413D-9871-718C2246CF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2" creationId="{D788CF18-83C1-421D-AF55-8F6973B4C9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3" creationId="{D8A47957-6F94-49F0-B3C3-1A4DCFBD70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4" creationId="{20C669EB-BF10-4565-9161-B17400D580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5" creationId="{C1615EFC-0AEE-4BFD-AD52-1E5038434E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6" creationId="{3680E228-285E-45A8-BE48-367D02D016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7" creationId="{0843D270-29CE-4E0B-8B25-FC9F42A734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8" creationId="{116FFB22-A54B-47B6-B7C7-05828CF810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09" creationId="{0EA83F69-AA38-4ECF-B488-502FCAA280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0" creationId="{93A454D8-A778-4D03-B05A-F73380320D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1" creationId="{F1C769E8-F7FD-41C3-BADD-5BA8686EF2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2" creationId="{21FD1BE8-88BB-42BA-A990-9653647153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3" creationId="{9EF9BFA7-732D-4959-9EBC-F253C5B24F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4" creationId="{20838338-9B56-41FA-BE02-E32FBE4C90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5" creationId="{F7768E2E-E93A-44B3-BE43-3F52ACBA7C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6" creationId="{D11730BE-8FCB-4AE4-9A42-A4C19829F1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7" creationId="{3F2BCAE4-9922-4866-93F2-662927B41E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8" creationId="{47347868-C057-46F9-BD15-0D03DD8572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19" creationId="{6C550AA5-DE93-46B9-A35C-874A17EDEE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0" creationId="{2BAB104D-E8F9-4824-BC85-2BBA7F472E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1" creationId="{61067166-DED0-46B6-A38E-5DF2E6C48B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2" creationId="{FB4B54D0-4502-4F9D-957A-DB104E82C9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3" creationId="{92E49834-C4BF-427A-BEBF-494ADABEB7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4" creationId="{EC6893CD-BA0E-493C-9A66-BDB806E8FE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5" creationId="{1DF6EFA1-80A6-40C2-9DAC-E4023A3B0C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6" creationId="{4099A98D-B44E-420E-B957-B8DC088569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7" creationId="{BC5959C0-7720-484F-B4C2-982A3FFC23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8" creationId="{3352B71E-1581-47A6-84FA-5534C15DC8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29" creationId="{595E9803-262C-4110-8706-0008DC21DF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0" creationId="{DBDB3525-1B92-498A-BAF4-93A859E0D8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1" creationId="{200B98CA-D949-46C0-8718-579CD9F804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2" creationId="{D16B8E5D-ACCB-4C4D-8D70-340B8975E8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3" creationId="{89B5C848-618C-4362-B816-0E610F980C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4" creationId="{13A5F014-C62B-4EE5-A933-F52BB788F3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5" creationId="{F49DC54D-BC04-43CC-B617-035C9F3567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6" creationId="{2FB78560-470E-4B5C-8212-728C8DB554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7" creationId="{F901246B-2ECF-4A5E-842F-E9D9130146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8" creationId="{CAC41322-667B-4D17-98B1-1A20B12D73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39" creationId="{34C046FA-C629-41EB-8639-A40B725F23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0" creationId="{44424DA4-174B-4782-A783-7C7E6A45F7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1" creationId="{B2DB4ADF-605F-40D9-82D1-CD9454A292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2" creationId="{8FA54614-8ACC-431B-8EDF-49342E98F9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3" creationId="{337FDD1F-D323-4754-BBD9-6B77826E9F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4" creationId="{95B759C7-409A-4B1C-9FEB-56F5442875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5" creationId="{534418B3-E8F5-47D4-9446-1815FF4C59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6" creationId="{3109766B-DA38-4B31-8738-FE61E40818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7" creationId="{8694156E-DD13-4314-85AE-524DC93876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8" creationId="{DB454CF1-E94A-4CB9-AB9B-05F4B0E2A8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49" creationId="{5DE8F12A-B167-4030-AA46-E9C436543F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0" creationId="{0FDF0DBC-812E-4384-94B1-99C848F6EC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1" creationId="{0A6E5DE2-EC7D-4663-97FA-9BA84F92D0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2" creationId="{D18248F8-A2F1-4CE9-92EB-E166E730CC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3" creationId="{553F98CA-0DF4-4B8B-AB3F-E0D50CBC74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4" creationId="{1837B977-CE36-4FF1-BFD0-3AA3F133B6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5" creationId="{2854C58E-CCA7-4471-AAEF-5129924965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6" creationId="{4F45F6EB-57DF-4E01-AF96-8CAD5D0367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7" creationId="{4D8C76E6-08B5-4D6C-AA7D-2CF9B4994B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8" creationId="{E8B387D5-F1AD-4952-89F4-AAA8081D36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59" creationId="{1A5C6C32-619B-4D72-B275-15182DE4BD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0" creationId="{00B7DA9D-5C9C-4C05-B04A-280B6001B4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1" creationId="{A37883C7-6330-4264-B98E-3A4B69C438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2" creationId="{36AD001E-407D-45CE-87F9-8AA319BEEE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3" creationId="{29B57357-F9E0-4E2A-8163-E690633415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4" creationId="{AC99130D-D685-4CB0-B4AC-04136255A4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5" creationId="{922E0D5E-1D5B-4DDB-93B4-FE038B24EF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6" creationId="{33E8F6EA-5DF9-4F3D-ABC3-5A6709D5F9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7" creationId="{A3A30D23-C946-4AF6-80B1-0BC9BC98CF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8" creationId="{6578CEBE-6341-4667-8233-BF2AE0B7EA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69" creationId="{BEFB0081-220A-4257-8F7A-9430F340CB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0" creationId="{43B987E4-132D-461B-91B1-DC3B94C4F8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1" creationId="{6CF4C360-6003-4373-BEEC-6675FD8991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2" creationId="{32299A42-842F-468E-9435-C916D6CDC8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3" creationId="{A820F010-DACC-4B3F-92EC-1ED6C8B51E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4" creationId="{EA93409E-9F38-43D2-9805-E3F77130DE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5" creationId="{303BEB87-AB1B-4857-82A7-8F43FFB7B8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6" creationId="{422DD80A-BF93-455A-838A-E9C6FC39C9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7" creationId="{C2347BE7-8A05-45D2-9425-3FAAE43EC0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8" creationId="{B0B61324-FE39-4436-B9EF-98B0A34FA2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79" creationId="{9944520F-2941-4357-B3C0-D19854676C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0" creationId="{5E7E5C39-5D59-4F1E-ACCE-CDBA0CC6EA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1" creationId="{E282EDF9-C379-4E56-A4A1-1C123E3322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2" creationId="{8EEA9B87-61F1-40C1-94DC-F422AADEB4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3" creationId="{D0271249-F2FC-4844-81AB-98B2635837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4" creationId="{B23D8EDC-7D66-42C6-9515-F182C1C613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5" creationId="{2F882AFB-8A77-4551-B31E-900AB61811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6" creationId="{D5337CA4-27BE-408E-97C3-E8712EA48D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7" creationId="{507BD22B-14F9-4798-8495-5CB4EE0166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8" creationId="{DC85C248-7FF3-473E-B179-C280EE36F5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89" creationId="{476FB36B-FD8D-4534-B6DF-D2D9B0C9BA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0" creationId="{495A9DCC-657E-4802-85AD-4A15EE009D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1" creationId="{4283B5E4-A107-428D-8BC6-9C96C721DB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2" creationId="{3709E8A0-EC16-4BFC-9490-9761A1A93B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3" creationId="{02BFB16C-58E5-408D-AAE1-FF50E89278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4" creationId="{D6A82D69-8334-4A73-8521-DF7E20C969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5" creationId="{AFC6C678-14C5-4A99-8916-5D2A812AE0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6" creationId="{74849429-3125-4D79-A1FF-1156CEEF67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7" creationId="{2320092B-278C-4CB1-BF95-9FC62EE71F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8" creationId="{14A2A5E4-DE28-4900-AFC5-D058AE0356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099" creationId="{037143FE-071A-4332-BFEC-C47E9466BE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0" creationId="{1C3DB96A-25C1-4C3D-8935-ABD99E6D7B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1" creationId="{5E8E38C2-C3BD-40E3-BA40-5D6C6A864F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2" creationId="{FA4D895B-8F03-4D26-B0F7-4A8A4CBF6E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3" creationId="{28E33771-9BF9-408D-AFF4-FDE0DE01D9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4" creationId="{98B50785-AEC4-459E-B2D4-D0837E3740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5" creationId="{F45B208D-DF98-4F91-945B-DF3BEE75CC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6" creationId="{4DFF8BEE-FB9E-4C69-BF15-4166E4C838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7" creationId="{EC96554C-10C3-42F8-898D-6CF2A1AFB0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8" creationId="{8173634D-1484-4AC8-A031-48F1C4AFFA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09" creationId="{F0F2590B-DF93-4EBF-BC5A-9A1EDE922D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0" creationId="{F88EE041-78F1-4F23-915C-F0A6CE7629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1" creationId="{457944F5-0393-4336-A4C2-03A2C2DF98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2" creationId="{6744D488-B6F6-4388-A085-55BE35C73C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3" creationId="{F465BD47-B57B-40B6-B380-7E6324A37F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4" creationId="{AF850642-DAF7-4645-B8D6-940A3F3DAF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5" creationId="{1D7EBA2E-AC6A-403A-9DC0-29998194A0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6" creationId="{773BF1A2-5653-4EBD-821D-537C160198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7" creationId="{933B3ED1-6638-4AFE-84AC-29E1BD0656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8" creationId="{1A1845B0-736F-4281-BD81-6850AEB6E7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19" creationId="{5088F29C-4CBE-4D4A-B515-A5587B32BA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0" creationId="{2F402F41-C4EC-4D7C-B873-97F9EAF560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1" creationId="{135B0305-BE66-4EE9-92D6-F5DB50F70E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2" creationId="{80CD1802-AF32-478D-A3A3-90EDB212E2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3" creationId="{231E5969-0F7C-465A-9045-764CECC49E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4" creationId="{BA11B386-DA19-469F-9FFA-944F73C2AC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5" creationId="{BF70A215-690A-4A72-AAD6-17EC4737F7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6" creationId="{9BB4B37F-A34C-4F18-B5B9-383747459B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7" creationId="{3AD7C8DD-EDD8-4EA0-A91B-C8C2DE658D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8" creationId="{40A3F778-911B-41AE-B2C9-E529FC28B2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29" creationId="{A497A594-705A-47C4-AFCD-0B1253216C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0" creationId="{49B51F3C-F7E3-472A-AF03-466DC6DB77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1" creationId="{B28764D7-24C3-4914-ACBA-FF8DC66C6C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2" creationId="{649E4537-8846-43C5-B2CD-F4C0370B80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3" creationId="{3DB40E67-B0BE-459D-B192-96A124AD24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4" creationId="{C9EC771D-B373-473E-B7EA-F7E302B80A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5" creationId="{0F81B937-A84F-4C66-9CBF-7BB5CEED21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6" creationId="{7DB36B86-40AB-4BA1-AEE0-A51A0433D2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7" creationId="{D5809B0F-361A-414A-BBDD-E50A2566C5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8" creationId="{A1A66CB5-4577-40C8-B4D1-2332936C2E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39" creationId="{D50AA2D9-A059-4581-A006-1FC1A0005E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0" creationId="{AFCD77FA-2CA7-4DEA-A138-6FFBAA4379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1" creationId="{AB4ABA31-B607-40E3-BDD8-75F6547BC7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2" creationId="{9336F90F-5498-4D8B-9966-21192C16D7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3" creationId="{746CE413-68AB-472B-A0C0-F93E47F2FC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4" creationId="{403F4D4B-2456-482D-87C3-266729F362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5" creationId="{72BECB8B-429C-47B1-BA7C-F4C24D26C7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6" creationId="{70B90EA1-810E-4068-B76C-B2F3B7575A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7" creationId="{FCC72F0E-B30F-4D37-9B7A-495D2B0A61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8" creationId="{803CE340-B156-4F23-B4BC-2CEDCC3A57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49" creationId="{242584B6-AAAB-410F-B0BB-4C8D8C5644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0" creationId="{5544A816-8895-4A71-A8CA-EEA650A7FB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1" creationId="{A101E187-3CB3-4280-AA35-669028EB75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2" creationId="{A93428E6-35B1-469F-AA30-E008BA7A8B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3" creationId="{D78D07D4-36B8-4CAA-8A78-28D8D33190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4" creationId="{F43C7EE8-1834-4C8E-9477-FC5CD08DB5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5" creationId="{88C1B599-6796-4BCC-BE3B-D876C91EFE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6" creationId="{C5DF06E4-B610-40DB-ADE0-6D66975C93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7" creationId="{F707E90B-3437-4DF9-8272-3AB5125DF0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8" creationId="{733C436A-259F-46C6-A1D6-8F81896505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59" creationId="{1C55EC64-9707-46F8-B8D3-6FF2B87898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0" creationId="{4FB834E0-1512-4252-A015-BEC0474339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1" creationId="{C1E20973-15F9-40B2-A661-C0BBCF004B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2" creationId="{DFE18B92-9487-480D-9000-BAF49C70BA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3" creationId="{75621B16-8BC0-4BD4-8D28-775AC7049C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4" creationId="{497796EC-2B8C-4110-B130-3F9E44F51A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5" creationId="{BC0869A6-A06D-47E6-AEF9-1915C46B85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6" creationId="{226B3F48-703B-4284-8F54-DC057B969F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7" creationId="{C0CA8CF3-6D8F-4F94-86D3-7F7BE0BE40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8" creationId="{61FCB4D0-5005-4284-A533-77BEF96EDB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69" creationId="{1235F03F-82BC-4DD6-8D6F-BE193418D9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0" creationId="{D0C735B2-229A-4653-B0E3-A0566CA950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1" creationId="{B5EA2310-7CD5-4C46-8ED3-53FD6F7C72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2" creationId="{D9D4591D-0249-45EA-BE5B-8011660744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3" creationId="{AE27CCF2-DD3F-4A03-B203-B79EE58678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4" creationId="{74C2F122-6816-4116-ABBB-49B1F4FD24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5" creationId="{FA5EC956-43CB-49BB-8622-901D75F008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6" creationId="{751D2AEC-2433-4995-AA57-AC1967794E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7" creationId="{21661727-23DB-4C12-9E57-512726C6F4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8" creationId="{72E38EA3-3D47-40BF-865B-4CFF618CDA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79" creationId="{A0D9C112-10C1-4519-A8D5-4A6552866F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0" creationId="{DB70BDCD-67B2-437C-911B-B071637F7E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1" creationId="{3BB3A16B-E42B-4A40-A6E4-E370552EA2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2" creationId="{0B0DDBCD-4EFD-468F-B15F-1F1065DAC8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3" creationId="{E9A4B9C8-4C24-4936-97B3-50851FAC53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4" creationId="{38B2150C-3B6F-4FD1-8DA0-1E0879154C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5" creationId="{B3ED5E95-F994-4679-9562-5DA74C4A01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6" creationId="{44118840-C4A6-4EA4-9C13-1B2C5BC3F1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7" creationId="{150E012D-E1A5-49F3-A8AB-EC56FCF432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8" creationId="{33E0A2CE-4702-404D-96F8-6B69404677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89" creationId="{506AEDA9-2B42-4EF4-826B-D20017E0F1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0" creationId="{D6A2E77C-0932-45DF-B62C-E0729CA542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1" creationId="{181C1E54-83A9-4A5C-99BB-153E5304B1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2" creationId="{CBDB21C6-EF69-4B58-97A9-7489A339FB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3" creationId="{1E359DC3-D935-4E3D-80A9-C941EDBD03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4" creationId="{6E419461-D08A-4445-89AD-396E014F54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5" creationId="{1F038AFF-80C6-4B50-A370-9F6DFE1F96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6" creationId="{B216EBCF-CA6D-4872-95A9-C5E6336DB6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7" creationId="{2785ABD9-5623-4D5B-BDCE-0E7A154AB3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8" creationId="{3B7F543A-513B-4C22-8F6C-B7FD3A0C63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199" creationId="{32A6757B-9BFC-4FEE-8B7A-22DE349E0B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0" creationId="{20D20BA8-F162-4A60-B96E-83AA5E7384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1" creationId="{E82BA36E-6FD3-4702-A618-7E3817E258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2" creationId="{D1A63BB6-C75E-44A3-8DC1-DFCABE0274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3" creationId="{A97ED710-B167-478F-9474-97C86C4B60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4" creationId="{BEDC5B9D-921A-410C-A01A-6B955C34BB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5" creationId="{EE03A08F-6077-4549-9FF1-0704856322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6" creationId="{8CC73CA3-700F-4102-9269-A1E21DCD21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7" creationId="{57EB7B3C-40DE-41A4-85BA-8E59F3414F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8" creationId="{5BD96015-FD0E-4011-8FC0-806735EB4B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09" creationId="{CDE93C0A-CA78-40F5-A655-2C3DFCA75A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0" creationId="{66AB1B11-A925-46D4-87E2-E0FEFD046E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1" creationId="{3097D3CC-C91E-4BB3-B174-2BC6E834DE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2" creationId="{0C26E4D6-7A9A-459D-BABF-0DCC24E2CF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3" creationId="{406822B7-B121-48A5-990F-BD1DCF6A71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4" creationId="{3F05E891-1696-4FC6-9097-A304E6370A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5" creationId="{ADEDDCFD-0D92-4517-9A7C-36B9D95446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6" creationId="{398D6307-0547-4CA2-AE63-28A6247A1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7" creationId="{20535138-6E77-4920-8A3A-96AC396544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8" creationId="{D7B8D295-B596-4EFD-8D57-B60848C564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19" creationId="{EF178971-9715-4771-8164-6D31C47886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0" creationId="{3EFD4A47-ADF7-40EC-A84D-1458C99F83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1" creationId="{D8AD58EE-405F-4588-B15D-9654FE34D4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2" creationId="{647C0075-C77A-4D5A-BE11-92470D16EF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3" creationId="{5F6BD810-FB4F-48C2-8C3E-8882229C75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4" creationId="{174F0FCB-1422-4604-85A4-0D76F084A0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5" creationId="{B7EA2766-940B-4E1D-9793-E03F684B54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6" creationId="{4B9A6C0B-217E-4FD7-92D9-1DBDE209EC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7" creationId="{A6525187-F582-4BED-A4F8-EC324FCD0F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8" creationId="{955CA808-6E05-4CCA-BD0A-EAF86BF7C6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29" creationId="{B8DC3ED0-A2D1-44A6-A080-A55A27483C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0" creationId="{0DA160D0-799A-4EE3-8687-061CB40FFD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1" creationId="{D8D16788-4C56-45CB-960F-1A77FF8C68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2" creationId="{6A660FEE-8D83-4C10-B8AD-74CBF56BBF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3" creationId="{149A095B-F0C6-4560-A713-AE662A38C1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4" creationId="{21B1E6C0-52C1-4BA3-BC7B-55AE47C815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5" creationId="{42C46ABC-B29A-44BB-911A-92E31128AF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6" creationId="{8E8856B3-0E87-4D64-9DE4-5A55618735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7" creationId="{D49CBC10-74D5-4399-9A3F-CAD2B9E2DD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8" creationId="{98142282-FB6F-4997-8A6C-A7CC153855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39" creationId="{25D6DF0D-FC7C-4B4B-8D3C-AF1731EDC6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0" creationId="{D7FA1C5B-DCBC-4B51-A5A8-74C5B1115D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1" creationId="{A4018A70-4185-477B-9C28-CF65F6A410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2" creationId="{5A756D06-B983-458F-BC18-076ECF8BDF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3" creationId="{3BD30124-FA3A-44FC-B92B-99BF451606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4" creationId="{9B06B71C-C383-4390-90B9-B7A41C041B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5" creationId="{B6B89FD8-A252-4F27-858A-BE32655A86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6" creationId="{6D9FFF54-DA09-48EC-AE7D-5B9AF8848A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7" creationId="{211FC834-9BEB-43A6-A794-4D360A6A3E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8" creationId="{C872807B-A2EE-4EBB-A8EC-4921940F43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49" creationId="{DABC630C-4DBD-429B-ABC3-47A0D7B97A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0" creationId="{14BBC5BE-297E-4601-98FC-F38B10F654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1" creationId="{35C8A160-5FA4-42F9-9910-A7E28486D5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2" creationId="{DCCADBC1-2C87-4F00-B444-04EC4ED3D8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3" creationId="{12EED370-DE74-48E0-923E-0291A25512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4" creationId="{541208F9-A6D4-4915-B9EF-1080D80004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5" creationId="{5D73E6CB-C90D-4ADB-B2A9-F0D14CC774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6" creationId="{0EC5333A-46E5-4EE6-AE89-BFC04142F6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7" creationId="{67AEE60F-1B69-4CF7-A0F7-397E6A6886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8" creationId="{4B9DA3EC-940A-4560-8C4B-608F95F994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59" creationId="{9D32E8FC-3DF4-4E60-8A39-4922A18C34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0" creationId="{596001B8-6E49-431E-A633-713A42EF5C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1" creationId="{F1BB9BD1-6203-4BB9-964C-F02109CDF8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2" creationId="{8E9CE482-20D8-4D13-ADBC-244CE6D0FF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3" creationId="{9156314E-1757-40CC-BFF9-61182C7BE8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4" creationId="{E15E12CB-5EA3-4D53-BD71-95AA914DFB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5" creationId="{B83FDFEB-3F14-4FED-9C70-FF495ECC16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6" creationId="{F7F388D7-BC2F-4BAE-823C-47D0E4516B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7" creationId="{70CE5029-74F5-4859-B2B4-BF1CC83BE6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8" creationId="{59C48B1C-9F1F-48EF-B190-25C9E2A75D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69" creationId="{DB03125C-4CD2-4B80-9427-FB7187D6EA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0" creationId="{3E32C701-F6F0-4295-AB77-00375BEF58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1" creationId="{172ACEB6-FD0F-4C08-A567-25EFE2E74F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2" creationId="{5157376A-9CF5-41BA-800A-26B80F808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3" creationId="{B902D4EC-ABE9-43FF-BC97-1B27C9E776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4" creationId="{64B8D0F2-C72A-4AC0-83B9-85536322A7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5" creationId="{1EFD3C0D-78C7-416A-AF9B-FC49546FAB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6" creationId="{A80C51AD-D9C7-4095-BB7D-5DF0373692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7" creationId="{49AD9153-C0F9-465A-A4B1-AB12419924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8" creationId="{C14A99A6-3053-4662-A8D8-3EFA6A2FE6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79" creationId="{19F2AFAD-3FFB-4C19-862A-521F6DF4A2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0" creationId="{F3BBB9CC-B870-4BEF-B52F-BC68407D0F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1" creationId="{F6497DAC-20A7-4D9B-8FFB-FBC65EA419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2" creationId="{F6FCC951-7815-443E-B283-C026A10360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3" creationId="{D18A68A7-B693-43C0-AB0F-CFDF9096EF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4" creationId="{90489312-1BA7-4458-9549-8113F7EDC4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5" creationId="{A537983F-BE8F-43BF-8C04-D9DA749D79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6" creationId="{BD0A47C0-481B-4253-8333-2D80DD5C7F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7" creationId="{041C606C-0B13-47A9-B209-3303364045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8" creationId="{AC1B2249-DFDA-42DB-B309-480829BFB4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89" creationId="{8BC948EF-73E8-4B65-B930-7DFF52FFFF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0" creationId="{210F6125-A599-4345-989D-BBF116901A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1" creationId="{88CC52A4-7242-48A8-9776-2502FDB406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2" creationId="{79C92FFD-86BC-4CF7-BFB5-AE4CC260FD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3" creationId="{B97CD05C-7F6D-463A-BC2B-A35A8FA1D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4" creationId="{5E470050-EFCD-4230-88F9-DBE5B06AA3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5" creationId="{7786A9C5-3665-485A-BFAF-D9C8012F4A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6" creationId="{20AECE87-C370-4E7E-B0A1-10EBD3DE83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7" creationId="{D418B1D9-15A6-4215-8AEC-B0209FCF7F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8" creationId="{D02CF4A0-668D-4162-942A-2260E72BEC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299" creationId="{2D025399-C25F-4BD4-B57E-80B7D057E1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0" creationId="{8A8B3522-34C4-4FC5-8FA6-9848F60F23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1" creationId="{D37543E2-7D8B-40FC-B9C1-3248FF00CE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2" creationId="{D5D483E3-1B91-4280-89E7-66956E07BF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3" creationId="{10DDC308-D058-4B2E-A51C-A8F1DAB8BE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4" creationId="{05DA7FA6-0282-470E-92D0-05296C97F6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5" creationId="{31A9D0CB-6207-4AAB-9048-3DB99A96CA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6" creationId="{2905A01A-5E01-4580-9A1F-9FBCC048FF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7" creationId="{B6395CA4-4DFE-4602-806F-6A2A5A45D0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8" creationId="{B559BA70-3A46-4E51-AAAE-6AC799AF3E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09" creationId="{4BE65310-6099-4E23-BE71-0C2F23C938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0" creationId="{99B0AC0D-D1B6-44E7-9A87-287098C13A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2" creationId="{91C2141B-DADF-48FA-89D2-8BA4597CF3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3" creationId="{064D61AC-593A-4693-B49B-2DE7D93A5D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6" creationId="{D5A3CE0D-C903-4B29-A8DB-05958B4602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7" creationId="{6FD254D3-FE3A-42E7-8F58-247CA9C5A0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8" creationId="{42E46EDF-FD44-4E46-8CA6-9890F3E3F4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19" creationId="{1C486C79-1512-4B92-B3F4-4568354B4A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0" creationId="{F080F9DA-C53D-4453-A94F-C9ABDD4033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1" creationId="{4F348B99-431B-4999-BFEB-2BE205CB41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2" creationId="{56FE4665-161B-41E1-89A2-2F214E51F6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3" creationId="{19E74A13-A96E-4786-8CD7-099F579315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4" creationId="{3157C4BA-A416-4A6E-A151-C186BF5BE0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5" creationId="{E1192A98-893E-4AB3-AFE8-A51FD886CE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6" creationId="{3E9C37A4-4E6D-41DD-A71D-000484CD4F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7" creationId="{30CDD3EA-6259-4D9C-9FEC-34B5410290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8" creationId="{569ED0B1-8273-46E5-B70B-B5140B91AA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29" creationId="{1084F1AB-CCC8-4CAC-8452-BA00C93524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0" creationId="{C0273E42-76C0-4E38-A9AA-B652F24D4E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1" creationId="{EDDADD51-FF65-44D2-8F27-45F7BCCE9F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2" creationId="{3FD4ED2F-C270-45F3-AA59-FFBE5FC320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3" creationId="{44799A52-5FF2-4756-924F-AF7A6DB8C6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4" creationId="{C12FC3C6-967D-4617-98E8-DA0820DC95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5" creationId="{5C5502B3-6E9C-4CEC-89B8-EFEB76C0B6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6" creationId="{99D01C5A-A860-492F-AA50-C9A1023448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7" creationId="{295518F5-E7DE-4176-8800-4CE05016D6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8" creationId="{5419E0A2-3D8B-493D-BC2B-CE14457293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39" creationId="{637D8617-C719-42F3-BC36-A55E0A6E1A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0" creationId="{F94C0A22-C714-4F9C-80EC-DCD675D063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1" creationId="{C4F27613-D0F7-446C-92DF-C766DE7F46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2" creationId="{C5F96084-BAC1-405A-83B1-FA57C19819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3" creationId="{3FE4EA25-9760-4C42-9CED-E1154A8B35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4" creationId="{FCA3605C-A1AA-40A2-8157-33A3C7038A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5" creationId="{BCC136B9-0740-4827-8640-65CCD4A2A1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6" creationId="{CBDC407A-8A16-436B-9B77-3A8E6C2C66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7" creationId="{E2170401-E56D-4DCA-A75B-020525F943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8" creationId="{24702676-8829-4EE7-9909-E1A1FEAAD2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49" creationId="{E3041D5D-A458-4F8E-802F-6F3B7C9632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0" creationId="{1252481B-7766-46DD-97D6-FFF3791A0F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1" creationId="{0A107E66-92FB-4C8E-9AA4-AE28DD08BF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2" creationId="{ECF58FAA-8583-4EE4-AB7A-5B71FB9D17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3" creationId="{7D83ABC3-BEDA-4F12-9405-9C7F57DD7B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4" creationId="{26017868-3B5B-49B0-9C27-D3373B4402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5" creationId="{C54D608C-191E-455B-92F1-9CF8608E38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6" creationId="{5F229815-7A7B-482B-930A-DB239167BC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7" creationId="{0B2D0048-83F8-4E1C-98E9-472E2BB5CB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8" creationId="{51B77806-CF4E-4D51-8972-331CBEC61E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59" creationId="{84AB1E2F-74AB-48A7-AFEC-943992E743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0" creationId="{77D493B8-CD6E-4986-A888-2E9F9B0D05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1" creationId="{0F24A13C-E4E2-45DF-923D-352517B976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2" creationId="{648DBA59-C6BC-4BA6-AF12-7971D48F66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3" creationId="{9C4EFFF8-7A00-4F3A-B5C6-8A0EA05D2D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4" creationId="{C65AFEB1-F696-4FAB-87E4-DCE83A279B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5" creationId="{B4BC2E16-8255-4F81-8CF6-DBCED55D28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6" creationId="{806D8164-6300-47BA-9DE1-519859D4CF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7" creationId="{619F5E27-8278-42E5-99B5-821D894B27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8" creationId="{0578EDD7-3422-4A77-979D-B01AA7FC44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69" creationId="{307BDA01-7376-4D77-B85D-39B3133742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0" creationId="{7CA94E7D-D672-4BBE-AE31-47370C39A6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1" creationId="{B23C06F7-504E-4F98-B1DC-C501FDA509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2" creationId="{965E01C5-C401-4592-A422-0A59058EA9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3" creationId="{CF616A07-6036-49ED-A2EA-FC06A1C16E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4" creationId="{CF91D593-B8D1-4D13-ACF5-F2E627DE0D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5" creationId="{0DA9B181-9F20-4B86-8999-7877EDEABA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6" creationId="{022FB18B-EE8A-4187-9AA1-CC95F3F804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7" creationId="{2AE302B8-8B5C-4808-A67A-DC33AF1A36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8" creationId="{4D4D99F0-F2F4-4767-A9F1-2C83E4D0D5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79" creationId="{DF63379C-6FB3-43B9-99A8-80C8747E4A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0" creationId="{83BD5E37-8AA2-4796-B945-967E3BB804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1" creationId="{D2123F3D-5B19-4CBD-9E26-D8ACDB0A82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2" creationId="{00C7D44C-05D1-433C-B979-4B749295DD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3" creationId="{EF93459C-E679-49E5-AE9B-B2E61AD559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4" creationId="{09E7509A-136C-4DCA-A6A2-70FA5F3FEF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5" creationId="{97D42451-0849-4EA6-8A2F-5EEE78DF0C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6" creationId="{6A5D5970-4F57-4D62-8C6E-AC14717EAC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7" creationId="{B307F080-61AC-46D9-8F0A-05EE3B82F5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8" creationId="{631DDFD2-915B-4B69-9205-7D10E70CDA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89" creationId="{BD264184-96FF-4E76-88BF-A0023EE01F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0" creationId="{85037B07-D042-4775-84CB-7C6A218049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1" creationId="{B6EFC44C-AD44-4B86-936E-CE4FD29C5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2" creationId="{4B204A44-1E61-441E-8825-EC65F87CF8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3" creationId="{3EED76CA-CF9C-46C8-9161-17F86672CB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4" creationId="{82E52408-01A7-49B1-9F05-9585883745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5" creationId="{767FA05B-7E4B-40C5-A239-8B33ED8D18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6" creationId="{059B945D-8D34-47B3-ADDE-33DE86FA6C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7" creationId="{7C3D2BD0-E186-4746-8041-F61D8B6010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8" creationId="{ADD53534-85C9-49C1-A69A-EF45EC56F9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399" creationId="{1C8FCB4E-3900-4FD6-A8DD-3A5AD57500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0" creationId="{B47773C6-E81E-41B8-9422-C6726CA3E5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1" creationId="{DE01F49B-9113-4AEA-8119-641FFBA0EA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2" creationId="{4409564D-C321-4D44-AA0C-1F5CF77C7E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3" creationId="{A6FE0E06-3029-4218-AD53-4A6C7F61B0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4" creationId="{1D2DDB88-0E49-41F2-A41E-38E31956EC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5" creationId="{FC24168D-A2BC-4290-9DEB-5382EE4D7C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6" creationId="{779417C5-7963-4625-9266-2A93DBF09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7" creationId="{E5948A42-F459-486B-818F-2B3861DB35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8" creationId="{EF92D3EA-50C5-40C7-AEF7-33F519B5C4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09" creationId="{4BCCBFF7-C9C5-48E2-9FD1-56611C8ABD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0" creationId="{3492E496-4E56-4EDF-BC34-886C23D626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1" creationId="{EF1EB018-B72F-474D-812A-198A5E4B9D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2" creationId="{0EC28207-4722-4CFC-9457-81E22E0A0F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3" creationId="{3017EDD2-9093-497E-BA52-FFF7C86A02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4" creationId="{4C46DAC4-0506-4A53-9619-448BFBF154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5" creationId="{6154EDE8-F56F-4593-B551-67547E2007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6" creationId="{7AB9EEBD-5F63-4C63-8296-FE1DE85953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7" creationId="{57914C40-4F62-48B0-81F0-5E51AA1BD8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8" creationId="{68AA9326-3706-4FC4-9195-A0B8D45F5E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19" creationId="{8B9F3915-B489-4A9E-BF86-F9245B5CB3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0" creationId="{1F7CF026-7BBF-46A4-94FD-2333CE8CD5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1" creationId="{CE65C6AE-8594-4C81-A6E9-1DA8059AEF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2" creationId="{674AEAD2-ABA6-44F6-84FB-C895BA5A6D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3" creationId="{10AF9714-FDDB-4980-A44C-D57EE055BA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4" creationId="{B66EEACA-7E58-4F8C-873E-5C24170F31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5" creationId="{D0929B62-5288-4576-BAEC-25416409EE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6" creationId="{1398BFDC-E355-4207-9B78-E759C9B799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7" creationId="{5426A789-B03E-4EB8-BE79-F0FC354EDE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8" creationId="{FEF87D6F-E471-496C-B003-39542F62EC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29" creationId="{43276AB2-CAC0-40EF-97FC-C2CBB9F8D4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0" creationId="{50D463D9-2DFC-43C4-A16E-D4599C41CC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1" creationId="{FF53E435-C11E-4D61-A173-3A316A6483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2" creationId="{2E9EF6DE-B449-4B84-BB28-C939FE079E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3" creationId="{10DBCCA2-AFE1-44EB-A166-A13D5BC112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4" creationId="{33867FB3-CFB0-4AE6-8C0B-44D97B12B3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5" creationId="{243C093A-EF16-418E-ABF3-BF9B32E034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6" creationId="{C4F7264D-B173-4C4B-BF78-4F8010BD42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7" creationId="{649743FD-9A8C-46E2-AE18-B3AD143796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8" creationId="{3BDDEAE9-B25A-43E3-85AF-BD81577266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39" creationId="{D6FD60E9-6A68-4C2B-835E-952C3D2A6E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0" creationId="{B4F460F5-BAFD-4396-84E3-46FBBF7131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1" creationId="{5DABE17C-6206-4672-9AD9-40006FC311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2" creationId="{E8C3E8D3-6973-4F7C-B1D1-4C44DA7852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3" creationId="{7D10E6C5-6A57-40FC-AE3C-AB6439E394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4" creationId="{46630AF3-66A4-4313-B5B5-F3FCE53210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5" creationId="{C608D19A-83EB-4439-89ED-7A70DF5ADB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6" creationId="{4EADCABE-B2FB-48F4-837B-B191CFAC50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7" creationId="{0037433A-BEF9-457F-A3D1-ECBDB1CF0E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8" creationId="{6CF18904-FEF3-4344-B0D1-B70442EAFB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49" creationId="{F6D0EA5E-9B9C-42F4-991C-642892F9B2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0" creationId="{45B9B247-B0AB-4865-A3E6-3FC0D8399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1" creationId="{2ACBCFCA-6D82-4168-B8FE-D85335D6E7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2" creationId="{AB24B038-0F4A-4063-96D9-FF70A06ABF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3" creationId="{72D13E92-AC23-4E33-8AA6-3908738074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4" creationId="{EB7EA838-9DDB-438B-AFB2-3161ACD44D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5" creationId="{6CC05362-27FF-470B-8B6A-87531D5599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6" creationId="{654F3241-FB1C-4D00-9C4E-493E97EE95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7" creationId="{7B615DCC-1B05-499D-AB42-2D71DF3DBB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8" creationId="{39236B31-6722-406A-B74B-56A65940D0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59" creationId="{35799275-D0C9-4A8E-8FE6-3FC7CCC2B3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0" creationId="{6A6E6DF1-5691-49D0-ACF5-B85FF7A695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1" creationId="{B8DFC45F-B9EA-4471-8BFD-B247040D31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2" creationId="{8765DA39-7334-4805-82C4-B5E0B2E483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3" creationId="{109D039C-6D90-4303-9DB2-8BF80FE63E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4" creationId="{EE766B65-9C95-4D12-90DA-27FBED2A31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5" creationId="{C17BA604-6965-4A71-B383-F0E9FF45B9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6" creationId="{780C71B1-FC6C-4A48-A209-F6BA3D0C7A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7" creationId="{20A86168-E0AC-4105-83F4-CC82CC18AE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8" creationId="{1652303E-853F-4C34-9048-82838DBC34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69" creationId="{B4A7B519-C6CA-42A2-AF65-24C80BA2CD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0" creationId="{72E40552-6280-4471-B748-2C05AF5E39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1" creationId="{DA4B0080-5F17-4D06-855F-763CD6D9A8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2" creationId="{B12C10CF-A4EE-4D0F-80FE-935D14B14E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3" creationId="{2D803BAE-BCBE-4939-9802-29872B47C2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4" creationId="{806FCB4D-1528-4B34-BB07-D5FE755C2A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5" creationId="{433BB390-1152-4980-A836-DB39BC0FE2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6" creationId="{3769F884-34B8-4394-8EDB-830508910B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7" creationId="{5CA35AAA-E311-42A6-8B48-FCCCDCA2E4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8" creationId="{78BFFB81-75B9-4A9A-92F1-EE63E8BF2E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79" creationId="{51807F7D-8672-45F4-8C86-F87947796E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0" creationId="{DE9C1D3B-A771-4C45-B1C7-AF6813DCB9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1" creationId="{35B8F6D1-6793-4E8F-BA98-C2C0EE79D7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2" creationId="{A299C8B1-C3E7-437F-BE21-75AD3DAEB2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3" creationId="{9B092DC5-70C8-432B-A3F4-D4CEF5862C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4" creationId="{06A5C40C-740B-48FC-956F-9086D00E9E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5" creationId="{E4C98638-56AA-46BA-BCF1-3217D53E80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6" creationId="{B15679B3-0B0E-4BA0-95B0-9E9F2178FF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7" creationId="{1962A6FE-646E-4FF7-951D-E8ECB103B7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8" creationId="{291FFBC7-5D95-42E5-BCD1-C80542EF60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89" creationId="{DCCB0F6B-CA43-4ECE-A8F4-9A6F0C0A66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0" creationId="{5345F458-00F7-4183-A78C-50840FA2AA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1" creationId="{7EAA98F5-65A6-4CBA-99B1-134362C050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2" creationId="{959CE380-A0A8-402A-B319-CA6170A795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3" creationId="{7DC2BBCC-61EC-43E4-BBBE-9D15328656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4" creationId="{2F706A82-79AB-4D4C-B71C-BA26FBE6F1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5" creationId="{A1ED4F82-169C-4788-A945-5E3D110998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6" creationId="{3B83C1B3-8E59-40E5-BC34-F3BD42B50F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7" creationId="{2FDA4CDD-DB15-42B0-8594-A73DBCD3BF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8" creationId="{E16AA6BD-C0DC-409B-9E4A-76E40BBEDF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499" creationId="{1807B121-EA0F-40BD-BCB9-3FA110DC63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0" creationId="{757E7150-0187-4B55-841C-CBFA8FCF5C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1" creationId="{5C50DEC9-6920-406C-8E66-E1DDE7F7BC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2" creationId="{D336D345-4CEC-4BF4-82D4-52CCC10652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3" creationId="{B400FEB1-9BE1-4717-AB94-58ABB16E3B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4" creationId="{DDAC4BC3-E88E-44D9-BACC-BC18416852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5" creationId="{4BE4BAF5-C654-405B-985E-702EDF002D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6" creationId="{64974488-1473-47B1-A0FD-59601A45E8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7" creationId="{6DE91706-710C-41D2-A46D-3838ED69A8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8" creationId="{8A15E513-8189-409D-AB9B-13AC1B96E0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09" creationId="{D61F3446-49D8-4155-8C1A-F69B848773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0" creationId="{D40BF720-DA9F-47DF-B77B-740AF67E9D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1" creationId="{7A0870CD-126C-417D-B8F2-0583DFA611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2" creationId="{169264B6-421F-4DA0-953B-375F2CAF19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3" creationId="{9DEFCCEC-E62F-4022-A9F5-AE91EE1D5B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4" creationId="{C04A265E-896A-47B8-AFAF-B2D0B36596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5" creationId="{88990DD7-9232-469C-81FC-DB4919B347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6" creationId="{359C519F-E587-4090-9957-73BCFE96EB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7" creationId="{78F5B882-F59F-403C-A966-5A13BDD9FF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8" creationId="{E54D93DD-3563-4FC1-9C75-FE9CC43940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19" creationId="{D19227D3-2A84-460D-B33A-FBAAEDEC49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0" creationId="{92FA9637-E634-4F36-9639-470050DFE5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1" creationId="{C1F2E488-AB33-4D86-BC34-DD844768CD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2" creationId="{B6864A47-1EE9-4069-8B2E-B0E33A10D4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3" creationId="{8CE4E810-D489-4EA6-830F-4DF66C90EA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4" creationId="{1ABA0DC0-6AB9-4651-967D-6A807C3A30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5" creationId="{3984CF75-8039-4635-AD6A-87BF5ECAEF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6" creationId="{E193B67D-A447-4B8F-9262-0A5BD1CD64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7" creationId="{9C4E6E7B-ED8A-4A08-9681-BEFBA848EB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8" creationId="{0C2C66CC-6D3A-4E53-B0A4-EA9FC459EF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29" creationId="{66D9EB68-17C2-49EF-B0E2-4A396578E3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0" creationId="{020775D1-91E6-487E-8D53-8047B71497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1" creationId="{5DF8C843-97D2-4852-BEA7-C63B677D9F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2" creationId="{E7681746-94F8-4F39-BBA5-A9AA4DA1E9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3" creationId="{F2FDD86A-3E5A-42FE-93A3-E7D87316C2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4" creationId="{2B0895D6-2565-4939-A2AF-27952C55B7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5" creationId="{2C0B1D6C-4D91-4159-B220-859572008F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6" creationId="{061DC598-CCAF-4DEB-9EA0-C4E3B370E5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7" creationId="{AEEAF622-801E-450E-B488-862A4942C7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8" creationId="{03BC0B5F-D335-4A37-9862-2FA447428E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39" creationId="{82F91CE4-21EE-48E3-9865-32BC8AC0CF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0" creationId="{B4FE5BB4-A186-4135-AA33-2D85408A4A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1" creationId="{8D7A5323-7941-431F-B348-A20C43DD7E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2" creationId="{FEF17637-2ADB-4BCB-A159-2C06732C1B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3" creationId="{9C9C9EF0-58A6-4DBA-BABC-3FCDBCAD8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4" creationId="{CDCD2807-225D-4A40-ACC2-58A6B0DBF0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5" creationId="{AF0AB550-EC3A-4854-B439-6F25108D92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6" creationId="{9F707723-C23A-475C-988E-8C2EB46533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7" creationId="{27F04395-DC39-4E3F-B7CC-3856C50370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8" creationId="{74A8D7F9-3D20-41AB-8D83-93EB3B86E3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49" creationId="{7BAB2AD3-82E0-478F-87B7-EA9C3BD41E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0" creationId="{5E96C0EB-A0BC-4046-930E-B3CA6464CA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1" creationId="{8CF55960-812E-4C0D-AE54-FE698CEA55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2" creationId="{DA267DE5-AA95-413B-9C00-F5C1509508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3" creationId="{BCAB5899-77CD-4AFC-93BC-8BB7AAC087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4" creationId="{48E15403-03F1-491E-B488-993D7A0A74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5" creationId="{AA3553DE-0107-4380-AC15-191CE1D312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6" creationId="{AB1CB89A-B1EC-4169-A4C0-121AAED83C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7" creationId="{83CB5B2E-C2A7-4D23-9D71-A498882A71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8" creationId="{BEDDDF68-7741-41F9-BA16-22DCB272A0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59" creationId="{96BB7EC1-6E9D-48F1-9ED1-113B72AADD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0" creationId="{6A1F99B0-27BB-4F44-9FCA-1DD17D770D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1" creationId="{E6FF753B-3889-4B77-8773-137698E685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2" creationId="{D5578E90-7A61-4501-B2A7-CF4EE3548F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3" creationId="{0354B31D-B66D-41F8-BA67-5065FED618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4" creationId="{460D9D15-7B52-4803-B5CD-96586E19D6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5" creationId="{30327D68-CF63-4E83-B52B-BD8CE3437F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6" creationId="{856807B6-820B-4172-9B7A-8F7D24AE56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7" creationId="{4AA77EED-08F9-43C9-9374-9225346AD3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8" creationId="{C2B5311F-9B82-4547-9232-4C498D20F8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69" creationId="{1CC4DCB7-C8EB-437A-9D5D-717126EF9F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0" creationId="{CB3BEB3B-47E4-4B4C-9CC5-01644CAAE3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1" creationId="{76C8997F-88ED-4EE4-9199-9F3019ABA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2" creationId="{D2C90D2C-3CD4-4334-B183-627B18A547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3" creationId="{533DE9C2-21ED-4F59-8167-9C14C2CE6F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4" creationId="{923417FC-A400-4011-91B1-AF3913D45E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5" creationId="{32B8C349-4A77-4C38-A953-D453B64071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6" creationId="{ABA18859-9595-4C1E-895F-9B7FAF45A1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7" creationId="{4FE534E8-8E90-419C-96E6-56D41FB43D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8" creationId="{66A00699-906E-4609-8FFC-3AC1EF2DDC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79" creationId="{4690CC60-7C92-47E8-ADFB-96CCB51F4A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0" creationId="{8939089B-FC64-428B-90AE-1298E12D41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1" creationId="{22304D8E-B434-48FB-8568-9A68B9FC6B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2" creationId="{C7F45B46-1E54-4120-87A6-92BE0CAF44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3" creationId="{770BD8B3-AB79-453B-8F0D-E74A992A7C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4" creationId="{FF2D9AB7-7E19-48F3-A9F6-5FCE02B439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5" creationId="{6436DE81-C47F-4985-9FF7-46F1F6117C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6" creationId="{CD782241-A700-48D3-B860-58BACBE4C1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7" creationId="{60F5011E-93F0-48D3-9FEA-49BEEB10D9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8" creationId="{4DB3B7AE-72A4-4AEA-A853-8E9268F242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89" creationId="{EF02EE21-4D76-463E-8085-470800CCAD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0" creationId="{6EB41AB3-A39F-4F46-B6ED-501C1A5F37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1" creationId="{8EFCF147-4F78-44EB-87AF-951F5D3DBB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2" creationId="{C0B8292A-AFC2-4778-A76E-C54967D5C1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3" creationId="{DF480759-70B8-4D6C-9D94-37FD14BDEF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4" creationId="{4EA53463-1CEF-4274-8403-9F61A5309C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5" creationId="{DABEDF93-CE81-4E27-AF83-5EB7426BF2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6" creationId="{BED3A42F-2DED-4906-8A68-D0AB1CB1E8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7" creationId="{83A871D2-8ABB-44B5-B181-726965E23E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8" creationId="{AE052A40-D762-4F72-8E48-114FD7A814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599" creationId="{A248A4BB-E7BB-400C-B590-A895D9BFB9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0" creationId="{23956883-6027-4BD6-BDE5-04CB841E09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1" creationId="{07236A00-A21A-45B0-9421-D63045858E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2" creationId="{BC6C9414-E27F-4BF4-8F64-CB5D331908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3" creationId="{D33C9204-84E7-4A4B-8768-ABD3ABF4BD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4" creationId="{FFFE7BDB-A3AB-4C41-BF17-96712483E5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5" creationId="{4597194E-5F12-45C0-BDD9-7F7F3F104A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6" creationId="{03947051-56A8-473F-842A-7846743F42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7" creationId="{C7249811-DADE-48E5-A400-D1E1F29D69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8" creationId="{9B01F414-F6E1-4160-B82C-54000A448D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09" creationId="{C39F7FCB-3284-429D-9714-BAC89BA8D2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0" creationId="{14A9B5AE-3BAD-4895-BBCE-FE864099B8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1" creationId="{D4D95600-FF1E-4D15-8C26-8A57E66072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2" creationId="{3835C140-C4AD-4893-B2DC-6FFA6FE92E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3" creationId="{8A14ACE9-E52B-43F9-A475-05039386C3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4" creationId="{DFA47137-5FB9-4134-BEC2-4DA2FFBE54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5" creationId="{619D9977-E10E-49E4-A2BD-059F4838BF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6" creationId="{0DCB2079-725B-490D-960D-BC30208CE0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7" creationId="{EFA09A92-E111-4B7C-B462-46B2ADE3B5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8" creationId="{D42FE6F0-B2D1-4D3F-9024-F63019B7BB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19" creationId="{D34C26AE-62C6-45FD-B962-334CCE6C91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0" creationId="{54A98797-9A7D-4CB8-B0AB-E0CF6850E7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1" creationId="{61D2A4E1-B595-42C9-80D0-1B0603D3DB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2" creationId="{69695F22-D8B0-4B86-877E-12E233D98D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3" creationId="{8AF4088A-D0F7-4AFA-8A10-73861C08D2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4" creationId="{1819D0A8-052A-4DA4-8123-2C3CDEDE2D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5" creationId="{6E5AF32D-4F7A-44E2-8128-F94EDF8259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6" creationId="{7A991FAF-8BCA-4BD2-B083-52ECA4F586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7" creationId="{189B58D9-3DD7-403E-A774-AE5DE11ECA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8" creationId="{C464B71C-D593-4F41-ADFE-85E1EB679D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29" creationId="{18C6F554-514F-4212-ABDF-E92497C81D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0" creationId="{0B220059-C751-4D11-8A5B-7FD5F5F225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1" creationId="{9AB4EAD6-BE83-4095-99BB-94AF4B14C5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2" creationId="{990B5486-8464-4B91-8EE9-47253293E3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3" creationId="{8D1215F0-3DC0-401A-A6F0-66E6560A05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4" creationId="{81B9132D-E8F5-4EBB-B492-62A97E354F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5" creationId="{FC212FFF-ADBC-4986-8F10-1D49CEB8FE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6" creationId="{1E45E879-3D96-4CBD-B266-9AC9F0F6E3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7" creationId="{36CE33BA-D198-4282-B51E-C4F5F70B62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8" creationId="{B331C206-1397-46AB-9D21-BF616A0B61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39" creationId="{A574E626-97FF-431C-B92B-FA32A225FB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0" creationId="{84C451DF-574E-4D43-8276-934084EC92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1" creationId="{117E962A-4DE7-421A-822B-8991ACC335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2" creationId="{C190A2E2-A97A-43D8-B370-7B569E48F8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3" creationId="{5372BC63-356B-4481-A865-5D2A0ED8FF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4" creationId="{3A20F450-C4E0-4021-86E5-C8EF6241E3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5" creationId="{CC881564-B634-4E35-BA24-C8E8A5B678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6" creationId="{F16775DB-AA07-4A31-A016-6F64198CC0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7" creationId="{6B42DC28-BFBE-4119-8FCE-068CE66367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8" creationId="{C2A2AF97-0086-4745-AE4A-D87D46397E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49" creationId="{89742E75-0AAA-41E8-8115-EF767C61A2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0" creationId="{294DF2AD-074E-4D0B-8E99-774D4FEED7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1" creationId="{3906AC44-57FF-4A24-90CA-F5582F87F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2" creationId="{9BF55D42-2452-4867-9587-8B9015F7D2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3" creationId="{B14EDA6B-4773-44E5-A3DB-FAA46BEFCD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4" creationId="{40B70F7A-FCF0-47B6-8703-81D400DE56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5" creationId="{F0060E05-FDBC-4BF7-9905-730D962127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6" creationId="{09D5E68E-8479-4110-8BED-8DF8E743BF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7" creationId="{98A89C58-3D46-4195-9AC3-9E67812C33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8" creationId="{34BAB5CF-F080-4511-91B8-69CB1EA4B8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59" creationId="{0D993169-399C-438A-B51D-E4166DADF7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0" creationId="{AE73962C-4123-480E-99E8-FE0492F00D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1" creationId="{B3FDCD51-AE4D-4C0C-8667-A240E860DA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2" creationId="{071E7DF0-C0E2-486F-8CBF-CC8C5C710E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3" creationId="{D9B61D13-E1D3-4E03-A29E-2F3FF7DEB4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4" creationId="{0C1BFD48-8749-423D-B3FF-F3873708E7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5" creationId="{71469D3A-3F73-4586-90F2-C9E025E178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6" creationId="{6F518164-5BBB-4D9C-B85B-5BEC4BF079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7" creationId="{614C4683-4E90-4DE9-85F6-A379EA9354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8" creationId="{DD29ADC2-2F99-4561-9345-0D4E3B5FB8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69" creationId="{3DD7A8D6-F6D8-4983-B8C2-7E64C710EA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0" creationId="{340A8FDB-5A21-43E6-AEFB-EA14BF58A4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1" creationId="{1C82ADEF-04A5-4CF9-A26A-95778DC5EE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2" creationId="{8FBDAF8D-0297-437E-A969-B0D77CC02A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3" creationId="{747222E0-2158-4850-B416-AD95DE7898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4" creationId="{C92DECEC-98D2-4A2F-8095-F612585EFF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5" creationId="{DA4FC6C9-045A-4053-A5AF-0B99FB943C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6" creationId="{E9B52DDA-676D-446E-84E6-3015384F6D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7" creationId="{789103E1-FA12-47BE-8F7B-724D97A4C8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8" creationId="{7BAF1328-2006-4C5D-A421-2A2EC751EF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79" creationId="{4E2A18EF-776A-4BE8-A0FA-A6DBB07966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0" creationId="{8751494F-BC44-4483-9705-28EE1A059A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1" creationId="{FEFF8162-5748-41AA-872C-BE5865AC13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2" creationId="{3F2BC81C-BD02-4FDC-A584-99FFEDAE1F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3" creationId="{50FAA302-3474-4DCE-8F35-BEC0FB3C3C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4" creationId="{72BD920A-DFF9-4180-94EA-60FFF1F579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5" creationId="{D029439E-5B0F-47E2-8EEC-FE90BC9648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6" creationId="{194CF5AF-DDBD-43F2-B5AB-1140F6B09E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7" creationId="{5CF043B8-885D-42FE-AF64-5A1F3ACC60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8" creationId="{271F28F7-C760-482D-9973-40024F8327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89" creationId="{02934D62-0DFF-4CD4-B1F0-CD934AD510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0" creationId="{84A00DFC-509C-4128-B213-F2B2485540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1" creationId="{50B35852-9FFA-411F-95B4-510CA0878E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2" creationId="{C79C0D11-6D5D-49E5-B252-D8111B5F71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3" creationId="{C2A914F3-638C-4966-9FD3-864C3C4E9E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4" creationId="{6F2B0065-BBD3-4352-B9C4-49E5B6B9AA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5" creationId="{DFEC3F85-8FDB-41D9-8A13-4BA6DD30F7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6" creationId="{D20D23EA-89BC-4BB8-96CA-C4FA497C3D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7" creationId="{6574001B-586A-458D-8E09-A498EF1AD4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8" creationId="{958AAE01-902E-4FF6-9D29-37340DB7FB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699" creationId="{6435E7F1-052F-47E8-947C-32D88F6D06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0" creationId="{5D0030F0-0263-4F8D-B34C-3FCE28B272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1" creationId="{74FC4224-6402-41AE-8ACE-23B5A1C46C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2" creationId="{36964C91-F741-42B3-BF15-BEAF9321D3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3" creationId="{1B7DFB31-6BE9-48C5-A152-13DED78FFE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4" creationId="{F8D2EE53-2A73-4310-9074-D4CD0A4E52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5" creationId="{4F24E072-D53E-416F-9DCE-D1247A62E3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6" creationId="{371C135A-07A0-43E0-BA32-6BF7C139C5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7" creationId="{83FAC5CC-E276-45D8-A1CA-1D29723AFA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8" creationId="{8980D30E-FB6D-422B-B068-DDC8BDD137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09" creationId="{BF9DFF25-D8E8-4426-97AB-85B42A9B99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0" creationId="{74A2113A-03E7-4D23-9E4C-20FB55CC96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1" creationId="{D6594B1A-DB76-4FD5-BFD3-5BDFBA422B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2" creationId="{ACE9D80B-4785-47F6-9436-B8C1606F40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3" creationId="{14789589-ECD7-48C2-AE38-3A8C666BED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4" creationId="{DD627CAD-FCC1-487D-A4BA-F58AC8120E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5" creationId="{AA1A97D3-CE65-411A-B1B2-8BB7A5DF29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6" creationId="{D83181AA-08C9-4325-9B65-5B34CEA092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7" creationId="{ED57E4BA-365D-42E9-900F-69376EC088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8" creationId="{7B958063-D044-4788-94AA-2CBEE10B48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19" creationId="{57C46D62-2CE2-4C61-8DCE-072B49A49E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0" creationId="{917C6B97-6093-4D74-87DB-884C460B58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1" creationId="{953179A1-D2C7-483B-8FF0-4F215C61B5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2" creationId="{542FE430-C470-404A-B12D-6B5A498393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3" creationId="{7CACCABD-1944-4DCE-84E4-307DD2115D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4" creationId="{D2EE44ED-BA82-4ACE-9F0C-7C70F51A54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5" creationId="{C5F20CAB-53A5-422A-A206-4AC20259D8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6" creationId="{DA5269FE-FC6D-4355-AA6E-A73DB9299D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7" creationId="{3A367D0B-7FB0-4119-9121-47707BCF8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8" creationId="{835E8E9B-C2AE-4E4B-9A16-A73B32BC51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29" creationId="{CA69C38B-8CA8-4102-8A26-DF93D5D15A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0" creationId="{77414852-B5E0-477E-BF9C-5969A6FC62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1" creationId="{85CB57DA-F01D-4872-9A50-0342AB3D00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2" creationId="{C929BA63-EE42-4D73-8751-214F1DBE9D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3" creationId="{0792EE8A-8419-44CD-865A-FFAF179E75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4" creationId="{F2939348-C73A-4372-BC33-24E42530D2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5" creationId="{FA10F456-7F75-4D10-9E1C-FDE5A191A4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6" creationId="{45FFFA14-0DD1-47D6-80DE-7EDA37156B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7" creationId="{68D1E1B1-CED5-4DAE-824D-CFDAE06797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8" creationId="{3695ADB4-4753-4D49-8988-162B4D8903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39" creationId="{E62FC661-34FC-45CC-A5A8-047AADA38B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0" creationId="{A122103F-E80F-45C2-9B73-014C8B3C8E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1" creationId="{F2B812C0-7331-42E0-A1E9-C8E8970729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2" creationId="{9DDCFABD-67B0-466E-BE20-2022510858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3" creationId="{241BEBB8-4C7E-4C56-A97F-5602FDDE47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4" creationId="{DE797CC4-EB00-4718-AABF-0B9569E544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5" creationId="{6CF9EB10-060C-4321-BFD7-3BFC71FB92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6" creationId="{606F58B5-E086-41D8-AABE-0B7ACB1F6B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7" creationId="{B9601C51-4A80-4BB4-9FA3-D07985CCCC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8" creationId="{288ACF8C-69BD-43F8-9C71-41B710463C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49" creationId="{1C54D006-4854-476C-A590-7A4915480C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0" creationId="{4CCDA35A-6A4B-4905-B30E-502F57CD51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1" creationId="{232E1023-4AC9-4A51-8077-1C50A0B13F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2" creationId="{2E9B9F87-C4FA-401F-B22C-85ABF7AAC1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3" creationId="{B9C8D6DF-A7BA-4446-8EC6-96536883C9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4" creationId="{B44A287A-F14F-4715-88E3-780D9261A6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5" creationId="{BCDA1D26-17F5-496E-ADC0-FE2AE2446E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6" creationId="{86C03B1B-86C1-4087-97E3-7DB1281752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7" creationId="{E992461E-FA57-468E-B452-61E1D140C8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8" creationId="{808D048A-1987-4572-8CCC-015560F0A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59" creationId="{9527D5C4-6AE6-4127-BC27-17F8CEA046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0" creationId="{CEBDDACF-2800-4681-96B0-2B6A84970C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1" creationId="{2F3BBEC5-495D-4E80-8A3C-E144DA1832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2" creationId="{BF931A91-4789-4997-93AC-CC2B153D6D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3" creationId="{BB80E3BA-1525-4300-B5D9-5AE9368589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4" creationId="{019E2390-E536-4BDB-B82C-88EF28489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5" creationId="{0FA00FCA-1F85-48FB-9428-FC4A3183C7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6" creationId="{65F692AF-C791-40AE-9D5B-FC07A658A7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7" creationId="{B4E61AB1-603A-465D-BF28-38B1DFCC49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8" creationId="{E2C2642C-03F2-4705-8C3D-9B0B607DFB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69" creationId="{A775A6BA-910A-4395-ABB2-0561DCBC52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0" creationId="{26F9AF14-1367-4996-85D1-98F6380CAB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1" creationId="{3D3D684F-F61E-45F6-B869-EE5525DBE9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2" creationId="{36586BAC-54BC-4D04-97C5-CE878B0B29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3" creationId="{DCDEE6A2-6B84-442D-807C-9F1A96166F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4" creationId="{47193A57-4ED9-4B59-AA0A-0F90D600AE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5" creationId="{235345D2-7B7A-44EB-B425-D9B8A0E10B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6" creationId="{EE64D9E1-59BF-41F5-A64B-FED6019475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7" creationId="{8E940F3C-BEFA-4774-9343-EE4C42967D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8" creationId="{97C7A477-715C-4335-90A4-CDDE3CEEDE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79" creationId="{AB05ADFC-346A-4344-A9BE-B2CD6F2FBB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0" creationId="{F975B58E-567C-404C-A91E-2704ED126B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1" creationId="{62A87D3F-12B1-43E3-A4E5-72E03BA050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2" creationId="{F8B222CC-4585-4C06-9CB0-2933F1F378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3" creationId="{BA27A225-9855-4B68-BA18-A057F84C73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4" creationId="{18A26032-EC89-4554-B938-06082EF703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5" creationId="{7C5E768B-58F9-476D-B1DD-04DBD099A3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6" creationId="{BBC808E3-6D56-4CDD-B7CB-258E45D0BC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7" creationId="{BBAA8AD7-1B32-4DB0-A721-EE91C93249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8" creationId="{E511FD9C-D798-4706-8A7E-CC96C600D0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89" creationId="{CF8F4EAD-A513-4041-9D43-8FDAE60DA1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0" creationId="{1D619AAF-90CF-4796-A1CF-84709E1CF9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1" creationId="{D17F302A-23D8-411D-B8F8-DF92687FDD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2" creationId="{6BD1A828-C8B9-4DBC-BADD-4168AD5B7A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3" creationId="{AF5DC79A-F0F5-425D-BCC1-6D1E293AC1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4" creationId="{A2FE4634-2EC9-4CE0-98B6-4DDE0DDEF6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5" creationId="{B712A3A8-AEA9-4E44-9775-378B29DF67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6" creationId="{A6007ABA-607B-44AA-93BC-B5D960AD05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7" creationId="{CB59C083-8736-4F22-99B5-6F8E54590C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8" creationId="{ED517AFF-C973-4F52-9ED4-72645ED98A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799" creationId="{64FF6115-97B7-43C2-A6F1-D892FDBFC9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0" creationId="{1D6FFA15-C22B-40C8-8BFA-7FD625ACFC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1" creationId="{EE4AF14A-D6FC-42CE-9F9F-0A388ADE79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2" creationId="{28D3858D-4EB4-4F80-B43C-C6A4EA1897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3" creationId="{2601171E-3111-4FBB-9DBC-19F323357B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4" creationId="{2A3E65DA-E43E-4E4D-86B5-056CF7CCB7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5" creationId="{24BF6BE6-514E-4880-BB6C-8273335DF0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6" creationId="{DFFAFFF6-491A-4B5A-9286-06C9319C0F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7" creationId="{C518E279-92E0-4572-B287-DC601DB5BB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8" creationId="{AE04A020-F219-4277-971D-03A0C9DF75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09" creationId="{74CC7A95-1967-43C6-A9F3-2849458EE3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0" creationId="{2ACDBE03-901B-4A4A-8E25-7F8355A7DA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1" creationId="{4523CD29-434E-4232-A2C8-BD86088E7A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2" creationId="{18699275-5676-45BD-98A1-45C74C34DF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3" creationId="{DE1AF133-FF1D-423F-BACE-AA821669EF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4" creationId="{35FE5D3A-A396-4AB8-A71E-144A24916D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5" creationId="{328FEC39-E0C0-45DC-B70A-C913C84150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6" creationId="{D1C2D079-7697-41DD-84FE-FA3E53ACFF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7" creationId="{CE3ED62A-1914-4343-ACB3-7250CA4A0C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8" creationId="{488CF806-D70D-4C33-BBB8-DFA193C610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19" creationId="{6B88B31D-562B-4C65-9EBD-04162F1CA0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0" creationId="{43EBED03-F3ED-4805-855B-537D68E136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1" creationId="{E6807625-CA28-4356-A43A-A6D31868FE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2" creationId="{045BF361-D176-4AC4-A6AA-1895047828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3" creationId="{53774F59-EE05-4550-89D7-B4328512D3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4" creationId="{7ED99197-70B2-4F05-82C9-F211A919C5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5" creationId="{D1828D47-7E58-4858-9A0F-AF271793FD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6" creationId="{1E158DF2-DE43-4FF5-A0D3-7862F57C6F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7" creationId="{5D42F4C0-7273-4AAB-AC2F-95F4A14424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8" creationId="{85C03516-7138-46D2-8EB8-59125AA9F4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29" creationId="{7458D100-0912-4710-89CE-C15D89CEFC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0" creationId="{099FA042-DC73-4163-9DEA-ED49B61E51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1" creationId="{D8CABB56-9367-487C-8EAC-E08E81ABD9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2" creationId="{CFB101CD-DF8E-4B93-931B-EBE761EE40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3" creationId="{BA9D48A7-7D6C-45B0-8A00-47D9544D1D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4" creationId="{BC6A9F1F-5474-479B-8EA9-F46CCDAA53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5" creationId="{E151DAEB-0430-4B45-B2C3-C746A93B18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6" creationId="{E9AEF966-EB51-458B-98E2-77C82FE236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7" creationId="{3177FB27-97DC-477E-9432-85896DAA4F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8" creationId="{FEB7B5AF-A95F-4FCC-8779-81C8B037C2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39" creationId="{C2D0D606-8400-4C17-A8BC-3247198B94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0" creationId="{3EBF28D6-8827-4F7F-A568-A3498F9FBD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1" creationId="{EE08B952-FFB4-4BA6-8655-C2922237AB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2" creationId="{6AA41D91-0361-4E5D-92D1-B31EF6D79C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3" creationId="{6A7C1CB7-B13B-4615-9DC1-13A0DF6ACD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4" creationId="{8F9CDA8A-9098-41E3-BEB6-2539E5B6D4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5" creationId="{595C60E1-C712-4BAA-91C8-9DD72AE056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6" creationId="{2F7BD986-728D-4736-BD42-3A5E2934EB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7" creationId="{13B1C4EE-3791-4C0E-8FF9-E251059580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8" creationId="{205B138C-C490-4EC5-A378-B451E11B11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49" creationId="{9A23CAF8-2892-4E99-8302-809EB9F1D1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0" creationId="{3548A2F9-AFCB-4466-9771-050DA75A22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1" creationId="{AC8B58ED-32A1-45A2-AF28-373D4C84FB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2" creationId="{344F50A1-B532-4714-9F55-39C815ED27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3" creationId="{92A97E9D-664E-4A0D-AC02-7E35C50090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4" creationId="{2387DDD4-DFFB-4BC6-9FBE-1AE014C4BE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5" creationId="{A1FC4849-CD72-4FF5-8F80-2DEC922925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6" creationId="{672F88A8-C16F-462C-A491-425861527F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7" creationId="{40CE25FE-0CFC-42E5-A65B-31772EB209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8" creationId="{15ACD5FD-CE17-4C41-8291-A6D821F7CC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59" creationId="{9FD6FF90-DE82-4C7A-925A-389467D583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0" creationId="{2A4F9BAD-4CA3-4671-8B21-12C7FAA3A9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1" creationId="{C1C0E5F0-71E6-4A80-82A4-8B94569BDE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2" creationId="{82FE572E-B0CE-4C44-A9A1-9CB1FF69E3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3" creationId="{D13D0F18-D6EE-43C1-BFB0-BAC0AE09BD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4" creationId="{A9472CCE-B8AB-45D1-807E-22CA0F77F0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5" creationId="{5A3C8E97-B0DB-49BA-A180-00CA64B210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6" creationId="{DF36A793-CF7E-4267-8323-1B6CCFDB40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7" creationId="{F42AB521-5A91-4CC2-82CD-DAF796A0DA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8" creationId="{0A473F38-2493-4978-A234-0BFA34AD30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69" creationId="{E9C40013-B32F-43E7-AE5F-FF6DF3666D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0" creationId="{C207C48C-E65D-42A3-99CE-91AA22EA10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1" creationId="{63C6CF82-6BA1-46ED-89D3-D6854C02F2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2" creationId="{13BC675E-CA5F-459D-8EB3-FB1382A9D4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3" creationId="{48B82B86-EEBF-4FC4-A91D-3BE9AB9B98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4" creationId="{B2A0D662-3877-4436-A3CE-1F440311F9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5" creationId="{B4DFE455-B414-48F9-80BA-A1A50F5B77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6" creationId="{56EB7209-EB83-4D5E-AEDF-F4D4546864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7" creationId="{7B73A1DB-9780-4073-8352-170AD2A4A9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8" creationId="{E80D638C-FB00-4150-970F-BBB2312DDC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79" creationId="{D2BF63EF-A243-48AA-9F67-29DE903C35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0" creationId="{061F6555-95FC-4B00-AF18-A1CA2D4EA7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1" creationId="{DFEAB456-B558-49A7-817B-2D0C1A6A30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2" creationId="{CBBCFA7B-1D40-4B00-90D2-E80ABDAD20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3" creationId="{E8674817-EFD9-4D14-8D66-3BF15DA24F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4" creationId="{2E31CA39-F6A2-40C9-B9AF-5E6649F233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5" creationId="{06C9E69F-D372-4397-9F5E-F1D44718B9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6" creationId="{5157FEDC-C107-4E35-B752-5658B2FC31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7" creationId="{7C30DE1C-5680-4CFC-905C-68A3CA8D88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8" creationId="{CCC64327-1EC1-4314-B4A6-662AD6E479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89" creationId="{7AECCEEE-5E30-41F1-A724-469188C153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0" creationId="{FE4AB375-EFBA-42ED-9965-67FD8C8631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1" creationId="{EFA83087-F10B-48E6-BCEB-7B94AE8A0E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2" creationId="{13113126-EB36-4737-A81F-9F1F8D40B0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3" creationId="{93A0270C-3D19-477C-A35A-E1A5A8D81F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4" creationId="{7548F490-04CF-4F37-A48E-127106B700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5" creationId="{242C55F2-2452-424D-B3E3-A20EA4F8F1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6" creationId="{73679554-8172-4366-B1C3-E6FDF14E9A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7" creationId="{3E0F3023-73D2-4756-8A1B-7FF523FE90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8" creationId="{E1FDAFF9-A31B-401C-BBAD-BD64A278E8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899" creationId="{90C83730-100D-47F6-83C9-6EBCAF72D1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0" creationId="{3EB7F598-610B-46F1-9AB8-B08D9A6D2F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1" creationId="{71C0425A-D271-498E-ADA8-381BF103D2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2" creationId="{3F5F4387-001A-47F8-948D-E7E8AA3CAB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3" creationId="{8D67BA21-3378-45F5-AC49-2346B5EBFF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4" creationId="{C65375D0-DE26-47B1-93B0-99A20F4429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5" creationId="{A5DA7063-0EF0-4CAB-A7C1-2F9E597D1D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6" creationId="{2BF05245-F1FE-4330-BFAC-46606E41B4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7" creationId="{B79518AE-840A-49D6-B06C-D2DAC621E2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8" creationId="{E9E4EAB6-7E8B-4BAF-A29B-CCD6CE92B3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09" creationId="{6ADB4F85-1C72-4339-8941-BB1411B0E1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0" creationId="{CE1B2B02-AB6F-4057-A9B3-61440DF912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1" creationId="{343EFBC2-B8BE-4889-A027-25DB2A5B60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2" creationId="{612C701D-7657-4752-96EC-6AFC467F56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3" creationId="{3C5120E0-A8B8-4BDD-9A36-341293F8B3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4" creationId="{43331ECE-DB9E-4E03-8FE7-640DF82202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5" creationId="{B8AE97C1-C5B9-409B-A3A6-929F67AE5F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6" creationId="{587DCCE7-6F7D-47FB-8F25-33B7C7E99C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7" creationId="{E59E7F32-19BA-43B1-8712-103BC20CCE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8" creationId="{46CF8359-C594-48D8-82CF-45029C06C1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19" creationId="{5705305B-24BD-478B-9683-1228ECA8EF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0" creationId="{F861CCC0-B7AB-46D3-B8A0-47502C530F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1" creationId="{CD1965B0-30B9-4A07-848E-C57E42461F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2" creationId="{22C35DA9-BB29-45AB-B401-5003681E42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3" creationId="{F2019C3E-7230-4589-BC19-6D9FE240E7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4" creationId="{BD4FFB71-ED49-4224-9ED7-D2286471EA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5" creationId="{1C5E65DA-3A87-4DAA-8687-12E36A40BE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6" creationId="{6BC2A1F1-5E43-4E57-8862-00D152FAE3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7" creationId="{63683DCB-F210-4C09-8E0F-AF6173D9D8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8" creationId="{62D9B394-3640-41A2-9A61-4BD77148AE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29" creationId="{4790EEDF-0C56-471B-BD09-69CAE5E577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0" creationId="{01D405AB-DAAB-46FF-B325-7C779B4A25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1" creationId="{85E75F79-1A79-40FD-ADE8-C193A7DA4C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2" creationId="{383CE8BF-743E-4C7E-BFED-0023F3E067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3" creationId="{0E447D70-32A4-46BA-9918-9836A92AD0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4" creationId="{2F6E1D3E-AAF9-44AB-B61D-801FE8FEA7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5" creationId="{EC67EF58-0420-4AEF-A767-89041A5973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6" creationId="{DCC92D83-42A7-44EA-A2F5-6DC2D14E66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7" creationId="{2D1FB8AC-12AA-4F7C-B722-E884FBCB24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8" creationId="{47509772-E04D-4025-87C0-6A9251A6F8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39" creationId="{A367474C-C8A9-4C60-A57A-1561AB2BBE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0" creationId="{9038106D-37B3-44A6-B586-65E1E5EE77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1" creationId="{AFFDE47E-6B91-4B41-9237-2DF2D35BDE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2" creationId="{EAFBF39C-3A96-4ECC-A9E7-09D69EBDA9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3" creationId="{E73FBA0F-F927-4851-9438-90D9AD66CD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4" creationId="{B2456C11-74E0-49B6-820B-B41EF62B49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5" creationId="{147BEC81-0216-4213-829F-1DBD7B2204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6" creationId="{90F18C63-189E-4DED-BC20-6F748D403B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7" creationId="{4CCF38B3-32AE-42CB-99F2-8E2278BD2F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8" creationId="{083191F5-D5DF-4C4F-9B1E-01084C2B24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49" creationId="{9696AE62-D5D0-4C9E-B242-C95D60B4E4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0" creationId="{6C52AD73-0468-4451-B4E1-C8BD1E67BE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1" creationId="{738988B5-FE92-46AE-9BF0-2B031A51B3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2" creationId="{BD6891C6-C385-4197-868F-F2B0EAF83B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3" creationId="{385F2438-C5AF-44B5-AEB6-ADDF9F99C9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4" creationId="{6B1814CC-7722-4603-A92A-A840862AE6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5" creationId="{AA0E099B-6359-40BD-9486-3332467BFF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6" creationId="{4594AE1C-FA59-4184-ACF3-5FEDD60607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7" creationId="{BA6F56C0-9DE1-49B1-ACD3-66139CEDBB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8" creationId="{398E0847-645F-4E55-A48E-23AB05B86D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59" creationId="{56607321-2F7E-426C-900A-1F652E6766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0" creationId="{96632680-7752-4A69-8964-391DD5BC42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1" creationId="{745FEDA2-3013-4E52-BE77-70675D2074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2" creationId="{0451DBA9-32ED-487D-89EC-7297935077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3" creationId="{E39D5C3B-5D4F-4184-9300-5EA3038AE0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4" creationId="{40082DBE-C865-4B95-AB49-6B674A57D3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5" creationId="{52CEADAA-7B85-4825-827B-8DD89D065B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6" creationId="{4E1992C4-753B-45E5-A78F-E8DAB59F6D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7" creationId="{64E1DA46-7077-44F7-BF3C-F3FCABBF0D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8" creationId="{71809D0E-E34E-47F3-B102-95A10254A4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69" creationId="{A2CBB422-9C96-426A-B35B-6453A5BF5C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0" creationId="{B6FC450C-9BC0-426F-8E4A-069F3BFF69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1" creationId="{0E80F90F-FE97-4D2B-91D9-5854329D16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2" creationId="{66C5EECA-AA55-491E-B22B-F17D241EA1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3" creationId="{AB4DDA52-787C-4A47-A3DE-AB788FF27D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4" creationId="{7E709E17-1472-48B1-9288-7C33174047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5" creationId="{5F6BC7F4-AEF1-41A1-8841-76928849F6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6" creationId="{2B526966-7553-4D4B-9F9D-EBA8BA356B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7" creationId="{DE6E03EF-53DC-45E2-8F4F-1EACF808F9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8" creationId="{A23A2887-8611-4ACD-A408-66AE992211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79" creationId="{A2B2A03B-A417-40EE-B787-000D87C096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0" creationId="{2376D380-C9DE-43D9-8E43-D6475A3732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1" creationId="{461A4551-1840-46AC-9563-054352C11C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2" creationId="{A0C95A87-8351-4407-96D3-9E1EEC9F61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3" creationId="{735CB22E-53EF-4946-9E85-24354BECB6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4" creationId="{1DDF72BE-CF04-42A9-815C-4FEDB20256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5" creationId="{84FB75D5-208B-4A60-80A5-04FA8ECC68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6" creationId="{859663E6-B7CE-4D12-A316-F777ECDB29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7" creationId="{18626D03-B554-4541-B47B-FE641FAF7B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8" creationId="{E11694C8-756E-4006-981D-90CC15C454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89" creationId="{B2B16E7D-569C-4BDD-9F2A-AED2371BA4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0" creationId="{699E954D-5172-41DD-AD84-268847DE41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1" creationId="{7828D9E0-E8D3-4841-BFCA-A81C01A371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2" creationId="{7A964C07-4C6C-4C46-B58E-2EC6C565F0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3" creationId="{FCAE4BF9-DC9A-49B5-9677-96C04514DB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4" creationId="{4BFCCAA5-7D1F-4243-A760-8CCB6A6A30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5" creationId="{E1BF90CA-DF1E-48F8-B60C-2DF934A415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6" creationId="{31F29937-5B55-40EE-997A-968979E9E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7" creationId="{C7610DD6-3DB8-48B4-A1A8-A1E682A770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8" creationId="{EBA0E9F8-F1A0-4E35-BA7E-CCFB1E5B25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3999" creationId="{6587211C-3B7D-405A-9EE5-3B2587943A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0" creationId="{50FA9D45-A018-42D8-853A-D1DC67EE47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1" creationId="{D2AC21F0-7FB4-481C-A998-595F0FB9B8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2" creationId="{608C8CFB-FB7A-4FE8-A204-3743FC7C87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3" creationId="{ADEDBDD5-338E-4A29-8269-45B39E0609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4" creationId="{BA503B02-9D15-445E-A23B-F7EB4B5F6C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5" creationId="{8AC84962-318F-47A7-930B-123A8ABAA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6" creationId="{21E9BAD8-C6A9-4D6C-A53D-D36EA0869B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7" creationId="{24522FBD-C9F7-46A8-AEE4-2AD1BA02F7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8" creationId="{9F3F273E-1BDA-4B61-8752-0013B05646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09" creationId="{A3E903BE-EDFB-46DB-94A1-766CB826CF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0" creationId="{7C49D4AE-CB43-4877-9EB1-FE0E581CD9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1" creationId="{6305CD4C-33CD-42A3-AE65-AC1AF17DD5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2" creationId="{29791CB3-EED1-4D99-9D0C-30A43AC9D2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3" creationId="{E5CB493B-876B-48C4-B2CC-54429E2081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4" creationId="{F3AF5F7B-4531-4DDC-A237-D48464F1B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5" creationId="{5F3D4F32-2993-4CD3-A059-92BB45EA96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6" creationId="{AEA40E12-DBC5-46D5-A2FA-E1C73009C9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7" creationId="{313A716C-02E2-4BE1-A6F4-1D032D307F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8" creationId="{A43A07AB-302B-49BD-A9AC-F22047592C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19" creationId="{2AA6DE76-FB3E-4C27-A262-1EE30DB775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0" creationId="{9CA0F6EC-3FA5-4B1C-B66F-5CB44BED9C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1" creationId="{4032403E-0D16-4F67-93D5-9B397D8C5C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2" creationId="{5DC24A99-DBD3-4B3D-97DE-8831217B54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3" creationId="{90D4B7A9-1D35-4004-8203-ADC0AA6323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4" creationId="{79DCC43C-59D8-44A4-A811-3549FADEF8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5" creationId="{AE28AA20-CCF2-4C4B-87D3-AA131D7F7B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6" creationId="{6010344B-8893-4352-A72B-05DC9ED43F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7" creationId="{2D14A8A6-1D40-4576-96A7-8B0B5B87F7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8" creationId="{4508D874-8AA4-4059-AF3F-34C52F482E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29" creationId="{F4677D16-3682-473E-9AB3-109D40429A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0" creationId="{91F3A26B-98D2-4E22-B817-C6868CEF27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1" creationId="{823ED709-710E-45A2-AAC1-193CEF0484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2" creationId="{431B71B1-A5F7-4286-8199-8573BA32D9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3" creationId="{10885677-4293-42DB-830A-E45813111B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4" creationId="{CFA3B34F-F2AF-4FC9-8B11-E5CD4DFC6E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5" creationId="{9AF49181-BA04-4B54-AB01-A9D26A0766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6" creationId="{0FE9B2BF-0374-4C5E-A650-2D18D82C26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7" creationId="{F2B85FB4-4694-4B66-AE8F-8DEE98D852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8" creationId="{667E8F99-5EF5-4A77-803D-8277093FBA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39" creationId="{99D62344-9CEC-4ED9-AFFC-DCD3A630A5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0" creationId="{FE57CA85-A849-4386-89CD-66B8C83ADC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1" creationId="{29A7C481-8D7A-472E-A4E3-8E67898A04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2" creationId="{013B0AE6-2563-48C7-9636-EA79B0468B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3" creationId="{32728B65-B079-49D6-9ADB-9367A5440A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4" creationId="{1C82FA63-1DBD-430C-ADFE-1C9E841795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5" creationId="{1048540A-6E3B-44C8-812A-97AC6F64E5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6" creationId="{23CB0E1B-3CAB-4AED-9D91-83D18F708A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7" creationId="{28E8B6F3-4B3D-4480-B1A5-5A407F3FA2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8" creationId="{C0C7BCDF-664D-47B5-BC50-518BD4B81E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49" creationId="{4E839729-2DBB-480F-87CC-ECB0874F83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0" creationId="{4951EC0E-3076-4063-B24A-43455B5D5D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1" creationId="{4BB8C1BA-9BA1-4724-AD10-584E850BF9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2" creationId="{D1168655-962E-44CC-A860-AB4595C4D0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3" creationId="{6BB873CD-EC62-4E7B-883D-5913A22A1C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4" creationId="{A36D2775-AD20-43B7-8F7D-EC11B60FB5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5" creationId="{C186900F-A2FA-4547-9DD7-721EBD9029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6" creationId="{6C7CB45F-132C-4E63-9B3A-AEF05CA02B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7" creationId="{8BD64C26-3A05-4C63-AF43-C3F66E65FE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8" creationId="{D423CB59-CD1B-458C-9D44-BC038F9506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59" creationId="{2DCC1F8C-189A-4E87-BFEE-923D9CE3A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0" creationId="{03120D6A-7268-44BF-B498-B66D143EFB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1" creationId="{A2BB86BB-45A7-4EB9-91B1-E3407F871C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2" creationId="{C4B3D4E0-4B72-49A9-8C84-D99D04EE3B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3" creationId="{09AC3AFB-6479-4A18-84CD-C2054D448E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4" creationId="{DF781571-C510-4F5A-8B57-C930CE7E33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5" creationId="{AACCC8D7-BAEC-41FA-853C-325410405B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6" creationId="{C3720A82-EA67-4901-B2CA-BC34EF6061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7" creationId="{012289AC-1245-44A0-9FEE-2444267EBC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8" creationId="{1E0025EA-2453-42B2-9D7A-9216BE6BD2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69" creationId="{3A35570B-EA26-4D1F-8C39-14044BE72E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0" creationId="{1FF978B1-09DB-419B-A657-A348D96A16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1" creationId="{D137DC2A-628B-4D22-9103-97C4010AF8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2" creationId="{461AA950-7293-4FCF-8C0E-64121C72AB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3" creationId="{AC918A5A-E848-45AD-99F2-16E3956B53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4" creationId="{B59A2EC9-7C1D-4B52-AF2B-A56FD92510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5" creationId="{2E6CB51B-C831-46C8-9F86-958A8DB83C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6" creationId="{CCB0153C-EC1E-4DB0-922D-4D4D814331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7" creationId="{7D9E5A01-451D-4155-A93F-6F051EA919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8" creationId="{755703EF-B77A-449D-AE84-15DEEE9F82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79" creationId="{C3703187-2476-4EA0-A1AA-7FC3AF6652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0" creationId="{AE4937C4-135D-4279-882A-0D40DA1E27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1" creationId="{B6385230-0606-4A94-9DFC-057519C4F6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2" creationId="{5FBB4C68-597B-43FD-914E-F95A9EDFFE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3" creationId="{CD0F798A-2B59-41D4-8DEC-537F4F416D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4" creationId="{6B622594-C6E9-4633-95F3-17202C6292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5" creationId="{9B773101-F25E-476F-8449-CFF56F95F5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6" creationId="{C3DAE2A9-10CD-43C3-BC00-A0A1F7551E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7" creationId="{EA158398-EFB3-4128-B5C3-9960917BF6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8" creationId="{320959C0-F0C9-4659-B367-14B3F020FE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89" creationId="{202752BF-177C-4450-BABE-04FA9CFB2B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0" creationId="{19DA7C26-CE6D-4554-8504-CC8AB580C5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1" creationId="{6A99505B-60DB-4D81-AEBD-18184DACC4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2" creationId="{33CC5272-DD6F-4D4C-B05B-F9C3446D04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3" creationId="{BED1572E-62A9-4D1D-8119-8CC14EC038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4" creationId="{670CD6B2-8BD8-4EE8-AF58-1F16E90FCA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5" creationId="{602D71F8-D858-46FC-A84B-7C29B83FFB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6" creationId="{C2FE82B4-236E-4E01-9AA5-3DA15AFD00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7" creationId="{5EF1E206-E70E-4670-B165-75B40E11B1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8" creationId="{184B4A0B-A8F7-4262-9EB0-2DA9778A6A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099" creationId="{B49EA85B-7AC1-44D2-9402-F0D447775A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0" creationId="{A549FF11-BE3C-483B-B9E0-5C850A6BEC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1" creationId="{9E995A6E-FC4D-45F3-84BB-54EE7B3FC8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2" creationId="{301880AC-F6A0-48D9-BCA9-DF04AC4CEB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3" creationId="{E2D07719-E7E2-4E53-9C35-6992FAEE0E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4" creationId="{AC931122-A985-4073-98E4-60E1A6E3C5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5" creationId="{6E4B78EF-E321-48F8-B829-95690DA563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6" creationId="{1C7AEF48-38CA-485B-85AD-59EAD6BDBC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7" creationId="{EBC95207-E196-4BC7-9ACF-5459973904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8" creationId="{E38E01CD-3BF3-4357-B3D2-531FFB610F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09" creationId="{4BD2B4AF-9061-4197-A7EE-DD6388216E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0" creationId="{C6799665-DF2F-4F3F-8EAA-B3BB1704BD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1" creationId="{FDD3B600-7CF0-4D31-85F3-8BA8B6B285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2" creationId="{777C0973-05C1-4424-B275-E7C2B3B1C4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3" creationId="{6B9567EE-A214-4CD6-8AE8-156566911E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4" creationId="{2D241C95-4C7D-4906-9609-D727D6681C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5" creationId="{87835AB5-7C0E-4D7F-9BDF-733C43C19A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6" creationId="{A5CABF8A-90DE-44A6-8323-F8EDD8A6ED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7" creationId="{1C109C62-EAE8-4426-92E1-677D0A8A1B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8" creationId="{BB142414-7705-429D-8E12-DB2A853A22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19" creationId="{F8ADFD5E-E21B-4FF2-AFBD-EC3697AB82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0" creationId="{55D1A534-B40F-4B67-846B-B6870ED58A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1" creationId="{6D0E80DA-D5F9-4ADC-B518-3E14E7E7E2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2" creationId="{10560062-5640-488D-8039-2B5F36D4F3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3" creationId="{40231F16-1A80-4528-BEAD-C478AD537F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4" creationId="{B41278DF-9579-4D42-AFAA-FB0AFFFB24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5" creationId="{AB2FBF8B-0A9A-4A41-94F1-D3ED8D2E7B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6" creationId="{77F9EFD1-9F6B-4ABD-9B6E-9A323A0DE6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7" creationId="{D531812C-F70A-48A8-A398-ADE3C19AD4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8" creationId="{0B44704B-D173-4578-9B96-8685717250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29" creationId="{02EC1106-46CA-475A-B013-DB1FF284A4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0" creationId="{7DA33F69-1A6B-4C9F-A329-5F2D8C1402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1" creationId="{7C1395FD-BC23-4F21-9969-F8EA51ED1A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2" creationId="{F22D2381-948C-401C-B2DA-4F8DE66496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3" creationId="{030FEAB1-844F-49E1-BAA8-9E40BC0513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4" creationId="{03679AED-9348-4112-B991-2051F7BE61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5" creationId="{E56D1712-A745-4C91-A2FA-00CA113688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6" creationId="{4FCD8B35-17CC-4A87-8853-B0181BB9A2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7" creationId="{148D9B88-1A27-42FF-8DD5-D81AA0125D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8" creationId="{3254CBED-F836-47DC-9CDF-266988E753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39" creationId="{1C98C947-9804-4ADC-82D4-B22A868A52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0" creationId="{68108E93-23C4-4C5A-9ABD-C2AB620AD1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1" creationId="{D011720C-4B8C-40F4-986A-EAEFB8AC8B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2" creationId="{AEBF7778-B942-4855-B0BA-7395EC34F4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3" creationId="{E175ECEF-49F3-4C4D-B566-64B4FE3A13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4" creationId="{152DEC02-FDA2-4563-8DE8-07BEC18538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5" creationId="{C814C7EF-BAB2-4835-82E1-BC2C7EAA95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6" creationId="{C7886CED-4624-4003-8FC5-B92ED8B8A7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7" creationId="{F721F4C5-8BAA-47B7-8DEB-34F066735B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8" creationId="{BC621C84-6D9D-4D19-9715-7CA17352EC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49" creationId="{E585A6FB-5AB6-412D-B3D8-A7D487843A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0" creationId="{CD6C12D1-4B38-4385-9C41-07457516FD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1" creationId="{C0EE4ACE-AA25-42FC-A2E3-53B284B7D8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2" creationId="{C3B71F82-8645-43E5-8D61-B1D6808D9A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3" creationId="{C652F76E-6D31-4BD2-8000-9EA60CF4E7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4" creationId="{AE133679-4038-4CB4-B0D4-C45F79D3F5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5" creationId="{FDCDE1D3-924F-40FC-BDE3-2BF470C11D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6" creationId="{A6B7224F-2A65-4ACC-8B46-A554CED562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7" creationId="{EAF1A4C6-23B2-45CC-B275-3D04760D44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8" creationId="{1318FB27-C7F5-452C-97D0-5F43AC62D8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59" creationId="{599B2BAB-00F2-4AF2-BC74-BE75A51E53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0" creationId="{A7115750-2059-403B-BDD5-7F15301797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1" creationId="{1779DAB1-8364-41DF-B4E6-A1E2F1AD7B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2" creationId="{497531F6-E2E4-4780-9E68-23C188F002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3" creationId="{6FE50570-156C-431A-B26E-350428F1E0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4" creationId="{AB5D78CF-5851-473E-A29B-623C557C71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5" creationId="{7999DA15-1F55-42DA-A86C-E2D635F9F9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6" creationId="{2EB86BB0-ED04-438F-B639-8484FBD3ED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7" creationId="{6374DE5C-1BDC-413D-965A-90A03D20A7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8" creationId="{23FDFC2F-0B04-490E-A4CB-96FFFB55B6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69" creationId="{8E3DC6DB-E8F8-4E2F-97B4-2E0A6F1849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0" creationId="{80916EFF-4C75-4D0E-9042-0DDE2D48CB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1" creationId="{ECA426E4-F94B-4F9A-9EAC-9D2C91B6B9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2" creationId="{DF4F08E8-E977-4E6D-BC25-C3E362CC7A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3" creationId="{1ECB2727-5AAB-4E2C-8DC8-29C569CC0D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4" creationId="{D412143A-10A5-4B9A-9014-549BC1B5FE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5" creationId="{A7AF5B5E-55D2-4FF6-894C-0F6A42EF54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6" creationId="{2E701BF5-8399-4BEC-8402-E3B188A268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7" creationId="{C08B5BD4-1D67-4982-B32D-EA2956DBA2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8" creationId="{5E0A1BAD-1421-4C1A-836B-EB2218F7F3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79" creationId="{7D95CF41-0A15-45E9-AA33-54BF4C2399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0" creationId="{E8BEDEAB-26C3-401D-B689-116C13AC19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1" creationId="{D4723B9B-E459-4206-B1BF-81AB60F613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2" creationId="{C843BDCB-6A9D-4E39-A42D-94B403E284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3" creationId="{21FEB7C8-AE50-43AB-9CDA-8DB6C558FC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4" creationId="{56971CAD-389B-4DE8-870A-C00E63951B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5" creationId="{4EEF135C-7033-40AD-ADC2-29087A7C58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6" creationId="{05C94C23-FEF9-44D7-BB2C-6DEED2F203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7" creationId="{E619DCCB-BB92-498A-9591-3DF9BF462A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8" creationId="{E04868FD-CB62-4D1A-8FD5-F2C428348F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89" creationId="{08389A58-2594-48D2-8A06-9140294C5F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0" creationId="{3FCD401E-C4B3-428F-8C45-56572DC958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1" creationId="{E71652F7-2FFA-44AF-B74F-7CE22FF12A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2" creationId="{B8693360-A379-437B-9137-5ACC3BDFAC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3" creationId="{1BCF7F23-47F4-4B58-96AD-338C300637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4" creationId="{85258CFA-462D-4064-827F-97727C262A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5" creationId="{60EF0841-99BB-4294-8039-08776B922D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6" creationId="{3A99FAC8-0EB1-4C70-9F87-56A1939964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7" creationId="{883A6A0A-A9E5-4EAD-87B0-9FA147CD5A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8" creationId="{D7F58BE0-4315-4941-BA79-8EFDDE8BB3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199" creationId="{D9D76D9E-B121-4FAF-AA15-3E88972754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0" creationId="{CB93B7AD-1365-408F-B4E7-17138A9B99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1" creationId="{7BCEAF43-FE58-4871-91B1-97D71B1279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2" creationId="{1FBD94C5-EB27-439D-B868-1F6A4FC7AE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3" creationId="{61FC9898-38A4-4471-981C-7C099D3719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4" creationId="{FAFF6B4D-8C5B-4E19-878E-366DAADB9C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5" creationId="{C7711290-7132-4085-BBE3-DD2F5B3B67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6" creationId="{0EF8C33F-E9F1-4E42-96CE-A2C905099A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7" creationId="{3CC30DF8-71E8-4349-9594-44454BC614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8" creationId="{EA892064-6434-436B-90F3-A337DEB013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09" creationId="{6EE713A4-5D45-4AD1-BC63-251989C758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0" creationId="{9B51506F-3797-453A-966B-6DD878527B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1" creationId="{C59AC9B1-9F12-4B8A-A591-3FF998F476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2" creationId="{18151871-1B71-45D3-BE86-C3243F86C0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3" creationId="{7C239C19-5881-4273-8DBA-FE29325072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4" creationId="{5F0A8C42-B60C-4060-8E16-1698ED22CE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5" creationId="{A6EE3A88-4610-4557-A2CC-F6EF43D6C2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6" creationId="{1F87D935-A269-4B88-8BE3-45D807ABC4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7" creationId="{7E7371F3-95F5-45F2-93C9-15081D1774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8" creationId="{1A9BF386-E560-41AB-AD11-D9A6A8792E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19" creationId="{1A5B90A5-3871-44CE-B456-3A14FCFF20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0" creationId="{370DB547-D690-4988-885A-6CE8A62E5F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1" creationId="{FBEC2A14-2AAC-4773-B303-692CDA53D6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2" creationId="{C6EB522E-3FC5-402D-8D40-65CADA887F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3" creationId="{BCF1F4DD-1D57-4998-A2BC-C9776D915E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4" creationId="{BCA98C9E-F93C-4306-891A-4B7FAE386B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5" creationId="{3D85719F-2B8A-46AA-BD41-0727F84DE9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6" creationId="{6F87EB10-8F07-41D7-86F2-2E7E746F4A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7" creationId="{A1D1FD9C-326D-4384-A260-BDBF63EA69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8" creationId="{9E2047B5-F5E5-442D-BC7F-4C88A3C176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29" creationId="{CA8809E9-5E88-47DD-B45C-26307A704B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0" creationId="{2E8D711A-10B8-44DA-A5CE-17CD741662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1" creationId="{34CC0414-B270-4D52-A3E1-3A8845A6E5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2" creationId="{3DD20F70-F52E-4739-9833-B8C3005B50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3" creationId="{CCB3E525-B4CA-4C5A-9674-8A208F4027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4" creationId="{924A47CB-8502-45AB-A3C0-C76CC6F19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5" creationId="{BF84805E-2AA4-415D-B817-593DC6FEFC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6" creationId="{E6357D00-AC7C-47D1-B119-78AEF3251C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7" creationId="{B119DC53-A06D-4C5D-92B9-6F29B2D9EC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8" creationId="{585887CC-A957-4F66-8E05-738D3C87B5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39" creationId="{427014AB-691F-4FB1-AFDD-C98084D8D0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0" creationId="{6F363315-CC06-4C37-947B-4BE7496BE3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1" creationId="{76F7CD64-BFFD-4605-8657-A5F2E8B418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2" creationId="{BEA80D78-BB9F-4DA0-A8F0-AA7BAEC564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3" creationId="{8F00E7F9-FE35-47D4-B407-82288F9160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4" creationId="{A7C8227B-776B-49FD-8216-80D03CB491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5" creationId="{EF4E4C30-65BE-4E7B-9DA6-0681CB5D90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6" creationId="{5B862A64-1408-47E4-BE0E-98C0A6CD45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7" creationId="{FE5BB498-4898-4C94-A208-C0230DE168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8" creationId="{C8430664-CE3B-4B3F-BFFD-43ED2DFE45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49" creationId="{E551F257-CDAD-4C4F-AC43-7EC24CE482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0" creationId="{D00FB561-A58C-4515-8DA2-34152B6FFD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1" creationId="{A5E76CF0-E247-481F-93A1-8A34143901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2" creationId="{AE5AA565-EC75-4F83-9759-21996B1FF7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3" creationId="{DA269509-43FF-4451-A097-0CAFBD12EE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4" creationId="{67EA9525-4485-4202-BAA1-B6826187CF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5" creationId="{B08439CC-D7ED-459B-9199-D47BB8F64D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6" creationId="{0CA9B4B1-422F-4A5F-AA60-291447803B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7" creationId="{77525049-859B-40E5-978F-E86AE6F11A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8" creationId="{2B6DFDA4-CD12-47AA-AB07-BD0439AAF4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59" creationId="{4FF4645E-181E-4119-8765-14FD856003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0" creationId="{D8F7A424-EFA5-46A5-8243-3A4759FAA1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1" creationId="{17626E76-9538-4ECF-8905-DC1F362E33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2" creationId="{17D673FB-71CA-4403-90D5-B2F99440B7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3" creationId="{256F7E45-75B3-40B3-A161-8E878046A8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4" creationId="{66BEF8D6-8A85-4C58-B8C5-0659F10413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5" creationId="{42FE6810-E455-43F5-9520-57F7968D81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6" creationId="{626A05D3-2243-4CA2-B9DD-D8FABB855F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7" creationId="{1FE9C6DA-045C-41A5-8739-DC200FD54F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8" creationId="{1F960101-88D0-4569-87BC-C0208D75C4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69" creationId="{F074B94C-DECA-473C-A85C-26A9E80B31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0" creationId="{2533A23F-8ED7-4210-8D92-6A0DF2EBA7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1" creationId="{608BF72C-0267-4B0E-9099-E368B2D6AA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2" creationId="{DF91B1FA-3F2A-4031-917F-1B275ABBBD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3" creationId="{268FDE5E-3FC6-45AA-928F-F3C7E2D720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4" creationId="{AF72E908-DB9F-4EBE-B8BE-8D61B414BB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5" creationId="{45363899-AEC3-42A4-900B-381883F8B3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6" creationId="{1C9BE5C6-3B67-4397-8C3F-C8A0375EDA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7" creationId="{01A6A8BE-37AA-412C-8209-0893936D73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8" creationId="{F8402CC5-2D85-4ACE-B9A6-352F39E2FB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79" creationId="{9A49FB4A-48DB-42EA-9B6C-8C23546ADE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0" creationId="{E7930D16-746F-4BF7-A9EA-08F571CC56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1" creationId="{85B2530D-32B7-4A50-81E6-CC7499EF5A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2" creationId="{35A0DFAB-B009-465B-BCFF-AD66C111D2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3" creationId="{8E13B432-CD90-4376-BBCF-FB50C30F7B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4" creationId="{30F9B360-D8F3-4CB4-8CE9-AAE68568A0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5" creationId="{AB19B67A-1AAC-4F1E-ADEF-645DAB3AD2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6" creationId="{03295DA2-4B68-41F4-8635-5DF7C1980C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7" creationId="{1993F42C-1F93-4D04-B8A5-2718516DC2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8" creationId="{D46ACF83-8BB9-4723-9AB0-B18BA0A3EE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89" creationId="{DE77337C-526A-4DE7-A593-4BF51A49E6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0" creationId="{EA3F5756-17CF-4C30-8125-D9CAE0928F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1" creationId="{00B925FD-60D3-4334-87DD-7E1A777846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2" creationId="{AA7A680B-FF6F-4A3E-9F57-04C8C5E95D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3" creationId="{BA87E4E8-9DF0-4176-B23B-378B292414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4" creationId="{9BD29401-B909-4FDB-B2E4-CE8E16835D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5" creationId="{176E8230-2AD3-430E-BFD7-B276FCDE43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6" creationId="{AA854991-4C45-494D-A678-77B9A6DD86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7" creationId="{198CBD7C-7B5B-42FD-872E-C08E8F4C75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8" creationId="{7E79BB6A-02B2-496A-9821-16471D56AE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299" creationId="{C4862420-77F0-4A8E-8C97-D3E465FAAD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0" creationId="{E38FB9D5-E58C-40E8-A11A-29F870C9F9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1" creationId="{2E129B7F-9D4E-46B2-B3E0-93B716B26F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2" creationId="{FC4055E1-4FEB-4991-9AD6-A42A582B4B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3" creationId="{FCB344FF-4176-4408-B5C6-255A63ED52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4" creationId="{593C073F-D052-449B-A625-DEB45FFDA5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5" creationId="{8020D718-7037-4016-BE85-84821A7F18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6" creationId="{946381AC-8EB3-4961-B2D4-0E5948B256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7" creationId="{9DBD69BE-64E2-4614-82E9-35F6C930E6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8" creationId="{3276B5C8-0231-4DF1-9625-FFC35AC1B6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09" creationId="{B6F3187E-B782-4B7E-8388-EE2D848866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0" creationId="{2EEA497A-EB62-4205-BEE1-A46CCC3023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1" creationId="{77904BF0-655F-405A-B33E-E928C51973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2" creationId="{A5A5AAA3-04AD-4F25-837E-E458B7FFDC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3" creationId="{1234B890-0DFD-42CD-BA89-78065CA93A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4" creationId="{5AA3D485-A20B-4ED9-A6C6-D16ED84172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5" creationId="{A726C03D-E623-46CC-96AC-34FFAE5075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6" creationId="{49C0D611-13BB-4D1E-9705-47354E8B87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7" creationId="{05D4F6B0-BA91-4450-BA27-AEE8488B39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8" creationId="{7BFB30CD-16C5-4E46-AF23-4E51155C20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19" creationId="{170455FA-1941-4A98-96B4-50C9D9B54A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0" creationId="{886D3D0C-86F6-47EB-8433-9A65B8A7F7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1" creationId="{466CE550-28E0-46F7-BE62-C43EE34EFE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2" creationId="{3CA93458-31A2-4BEF-BD26-E92C179B21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3" creationId="{34E079E4-C006-4AE8-A2F6-03064BE913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4" creationId="{BDC45A91-2FB0-473D-BB6E-C508A4D58F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5" creationId="{C6A4CFEA-9F52-45B3-8006-64821A723E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6" creationId="{F55D7730-4ED4-4B55-8C10-1BE7AABE71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7" creationId="{A59170AD-DC3E-4C14-B3FC-EA38F0942B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8" creationId="{D9365F18-E115-4EB7-BDE4-AF609D5736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29" creationId="{57BFB0BB-D2B6-4C0B-B63D-371596DCD0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0" creationId="{5457EDA6-37BB-4185-81D8-F8A1F49E8B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1" creationId="{43527D3D-8FB5-4B24-ADEA-2506E428EE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2" creationId="{02C6EC03-2F60-408F-A305-4F2967F30C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3" creationId="{4A7B700A-8192-4EF7-B60F-12DC094E8C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4" creationId="{44ABCDAA-BADB-4ADB-8501-7AC39FC0DE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5" creationId="{440D8600-EB75-4766-824A-CC73E76D9D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6" creationId="{0ECE1336-F770-416D-867B-77D5FB210E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7" creationId="{942156CE-4FD5-4902-9632-E88FCBB1EC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8" creationId="{53942B8C-D007-4493-98CC-7187A17255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39" creationId="{43E56B03-2722-47F0-92B0-1600838CC8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0" creationId="{07627E8A-40FD-4896-9F34-4B9E794525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1" creationId="{48A5DB31-2277-4757-8D53-C02B226E80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2" creationId="{90739736-2EE4-4BFA-BEB3-C4D5733978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3" creationId="{FFFC085E-4500-46F6-94ED-7F6ECEDDD8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4" creationId="{C3A66568-B40B-4B6B-9162-41209B5C96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5" creationId="{D84DF2D6-8EC8-4D0F-97DA-AA2D0E6781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6" creationId="{F2D84DCE-2459-4DC2-AC33-9AC2A26A5C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7" creationId="{C49FF67E-45EB-4C73-A408-16F54AE0D7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8" creationId="{0D7CF9A3-C4EE-4F08-8D49-26B835522D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49" creationId="{B0FFDCDE-2994-47EC-8B7D-422ADB5507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0" creationId="{C7390DF7-10CA-4F13-9A02-C814A79492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1" creationId="{19800F52-DFB5-43FF-B503-9155C3EE1F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2" creationId="{EF8AC792-F705-46F4-8991-6508689B07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3" creationId="{50344609-3386-4DC5-8629-32400EFC35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4" creationId="{41842A78-75F3-4F87-BFC5-EDE8597295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5" creationId="{D0C47CFE-6745-4626-9D0B-D87815C2C3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6" creationId="{099C7ED7-9CD3-4D6D-B945-BAFC31B6E5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7" creationId="{FA565AFC-312B-442E-99B3-F5CD61BBCC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8" creationId="{1ACA4F84-3038-4FC7-B4C0-A7606C8D44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59" creationId="{1FE0AD6B-4AFB-439F-9ED9-E9B2FF6C6E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0" creationId="{66ACF2BE-8AA2-44F5-9ED7-2C2E2DC08E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1" creationId="{5938867F-D2BA-4A8A-8D69-64B9666EFF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2" creationId="{7D864B3C-6E89-4CB5-A327-74CACA3294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3" creationId="{F030D57E-9901-432A-9067-B878B752ED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4" creationId="{0D02E51F-70AE-4CFE-9449-846DA7E313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5" creationId="{7E61E6EA-F22D-441C-9B15-9DE923F700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6" creationId="{CD710851-F3A0-4BD3-A009-D897161FCC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7" creationId="{1BA61315-30DC-4F20-A114-299C4AEE66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8" creationId="{485DB7B7-9E9E-4B58-B499-18280A9DF1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69" creationId="{D2448661-B27B-4B71-94C0-98E0598836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0" creationId="{278EA863-79ED-436F-9C50-53BBBF8CB4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1" creationId="{57B0BEEB-EA20-4FB6-8966-7FD1992FDA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2" creationId="{666DDE0E-9FBE-477A-B793-51B792F186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3" creationId="{6D9AEA1E-4CBD-4C7C-9E1E-B6C38F955D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4" creationId="{DAD59650-C32A-476C-B827-21D9FA8D19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5" creationId="{EB1E69F9-0F7E-467E-9679-62C03DCA0D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6" creationId="{0C608A33-3ABB-4FE3-85C4-1F1A6CF5E9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7" creationId="{E10F5E0B-A52D-4C59-BF5F-980E7A5DB4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8" creationId="{4D7C1F84-D30A-48D0-B706-792EBA6D21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79" creationId="{00C41368-B69C-4D93-9C62-C118C3E70C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0" creationId="{464D67CB-8FEB-4B6F-805A-DABD62AD86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1" creationId="{7D2CDA60-0044-4C1E-AC25-43F46D4D41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2" creationId="{700558EC-0FEC-44FE-928A-92422F7C0D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3" creationId="{3BA70372-7708-4651-8CD6-40D5589004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4" creationId="{EC1F0E37-BADB-4638-B0F4-2527F94D20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5" creationId="{0E631B54-4E68-4783-AFAF-1BE94B1EEC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6" creationId="{9B06FE7A-8020-490D-8FF2-9D85165D1D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7" creationId="{2C942EE8-7F1A-42E5-8D8E-78B6641DFA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8" creationId="{E5A8C78C-7F33-4F0E-BC31-03CCE52B94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89" creationId="{53706172-BC42-497E-9A0C-F99B000170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0" creationId="{44796DFC-66C8-4AF0-BD9D-98D7AFC2F8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1" creationId="{68F7985D-913C-4AC1-B2DB-6B78741D67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2" creationId="{920BAAE1-D96E-4887-8200-D1B2D70A69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3" creationId="{A7D9C2BD-16E1-4A1F-A477-D946143EA4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4" creationId="{609AF1BF-1121-4688-B7BD-419F62B378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5" creationId="{4DF343D7-2C9B-4FF8-9FC9-292EA8FC8A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6" creationId="{14FA20F2-DEE5-43EA-AB4C-B38D19673E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7" creationId="{068C0E34-1D57-4ECB-99B6-07988D38D1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8" creationId="{482D0D47-2B52-4560-B750-0A9687D86F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399" creationId="{EFD08ECC-7539-4C7B-B81F-1E34226D58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0" creationId="{4AD6A96F-50B6-48E5-A043-2BE68358EA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1" creationId="{21C3CF48-E709-4368-9736-529A9323B8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2" creationId="{8A318D84-9473-4BFB-8F7B-D411AD0189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3" creationId="{9A7CD0F7-08AC-456C-A402-2E008427DF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4" creationId="{33ADFBC9-93BC-4222-896E-36D351AF19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5" creationId="{C448D607-BDF0-430B-A7A1-8C699A6E76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6" creationId="{69CCCC62-1EBF-401A-85FF-44B148B902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7" creationId="{32B4827F-4FF5-42EF-ACB9-0A7A5A753B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8" creationId="{87C3CC04-3B79-4C23-9532-B2DDB515C8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09" creationId="{912B96D6-9E03-4F03-A2DB-64B553F017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0" creationId="{E9274F21-A88E-4351-957D-6C4608598E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1" creationId="{D3B0872B-C1FE-45F3-9B10-0FFBB43D7F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2" creationId="{777A9B77-E43A-4400-874A-944DC4821D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3" creationId="{B4824A34-2275-46B2-AE5B-0A6282303E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4" creationId="{7811FDEB-3E27-4458-BAF8-26789B99E3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5" creationId="{D3360E15-812D-47AC-A51E-F690C4CCEC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6" creationId="{E1B97099-0DE0-4F45-9BD2-30BA0475F6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7" creationId="{A3AC01C1-3C4E-4981-8CED-736790580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8" creationId="{9B2335A5-EB50-4875-B2EE-53699462E5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19" creationId="{996D1659-4782-4F2D-8FC9-B59474514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0" creationId="{A29E165E-3B91-45C4-901E-54EBB1C57F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1" creationId="{943E7465-7900-4DE3-914E-1ED8E55319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2" creationId="{B4E02FF8-BE17-40D5-B634-C688FB7A14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3" creationId="{EF18CDF2-A24F-4B84-B95C-D5C0A9126A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4" creationId="{D750A756-12DE-447B-BCA1-4A518F9181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5" creationId="{844AEC6D-A91D-4D77-8081-BFACC1CA34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6" creationId="{387F1FA3-30FA-48D7-9514-E1DB5BB679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7" creationId="{1B1C971B-7D55-4E27-90DF-58F6C91C2F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8" creationId="{15605349-B922-4EF0-AD69-67AB7C80B4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29" creationId="{0D360F6F-59D5-4CCB-8700-F2402879F1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0" creationId="{DF3D7E26-2B28-4553-87D0-E334E17CFE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1" creationId="{6FE9BC93-DC6F-4D7B-B66C-36754A2004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2" creationId="{07EA88F4-76B4-42EB-8717-690B017549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3" creationId="{6C501690-580B-459C-9ACE-6477BF4599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4" creationId="{D9367759-A8B6-4E5F-92D2-B604187665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5" creationId="{9B2D8EC9-6E3F-4952-9926-2166DEA5D0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6" creationId="{A6A7FE78-3A94-47B7-B250-4FB1E559E1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7" creationId="{455CFA86-DA6C-4CB6-B1BD-D4A534267A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8" creationId="{9358C690-CA45-4FF9-B06E-0BCFBE783A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39" creationId="{679BF6AA-A7A7-4002-9664-5FE3AE1F00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0" creationId="{8668402D-21EE-4C06-A749-0E66A20EC3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1" creationId="{92002C98-E8D6-4C2C-8E85-C651E49A6F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2" creationId="{9BFF504C-4312-4E2B-922A-D46877C6D5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3" creationId="{81F7898E-E229-4C3F-A12A-64776FF6A6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4" creationId="{B0871302-4223-4E45-BB0D-33742416C9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5" creationId="{5037BD05-836C-4D0E-8380-FD91DEEEBB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6" creationId="{E26A1C26-038E-452C-8E7B-43172C484C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7" creationId="{FE7B219F-3B5D-4DEB-8BDC-D36406FBD8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8" creationId="{1B7E2260-9959-4EA0-9586-564C2630CE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49" creationId="{9AD03E23-9D2D-4D99-A896-05F49C0C7C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0" creationId="{E00D538B-1CA6-4C86-A569-E126FEBFEA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1" creationId="{9B568675-DD21-4563-973B-FA5B05B888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2" creationId="{55DD1369-6005-4753-91C6-61EFF423BB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3" creationId="{06A08365-AA19-4160-845C-A8F11A7DDE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4" creationId="{A43893F5-49A9-4100-958C-7BE3DD4D09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5" creationId="{F3347E46-9C17-46D8-83D8-D9B6BA82EA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6" creationId="{CFA0BEE2-0E2B-4216-833D-9935D27CC1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7" creationId="{B12DCF27-4644-4827-86D4-88C04753A2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8" creationId="{B095839E-5DCA-4D8E-AE70-CE5ED06E02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59" creationId="{79CFA619-7A87-469D-95D6-551B749FFE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0" creationId="{030E1C74-9578-4D06-B07E-D584DEAE42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1" creationId="{5ACCA2AD-5F71-44D8-949A-2F654ABE5C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2" creationId="{C731C48C-985D-4549-BBB7-A10AFDE5AB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3" creationId="{C0000898-0BC5-4505-8C8D-27681834E4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4" creationId="{48B2C71D-C004-41DB-8F96-F8F093F810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5" creationId="{B4974D2F-19C3-4D8A-ADFB-6120E0B4E7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6" creationId="{3866CE0F-BFCD-450A-8E4C-A27D7A058D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7" creationId="{25759156-B563-4DF3-973C-C5BAB71B9E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8" creationId="{2E8B6FE9-7A94-4ED9-B7BB-B1762F7137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69" creationId="{05E11511-FB27-45D6-8256-2066C110A4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0" creationId="{F7096612-9386-4771-9C81-0AB65D2CD0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1" creationId="{21A1D786-CBF9-405C-8CF0-4C86B1E5C9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2" creationId="{1FA97193-2178-4793-A000-C29E192CC5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3" creationId="{AC89BF2C-34AE-4072-88C6-4E063717D0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4" creationId="{2576FC06-B011-43E7-B329-7304ACD9A6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5" creationId="{3D13DD17-F519-414B-87D4-0AB50F0F87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6" creationId="{5164D293-DC1B-42A4-A737-059D8438EA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7" creationId="{367D816D-99B9-4268-A543-E90ECCA42B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8" creationId="{40605899-49DD-4F1A-84F3-D29D884315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79" creationId="{33B66F43-93C3-4893-98DA-8A55B96783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0" creationId="{C3AF12E2-19DB-41C8-92F1-6837C8568C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1" creationId="{E596747F-621F-4E44-BF8E-9E0A04C2E8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2" creationId="{BBF25DAD-5AEA-4CE4-A640-25C350AEC2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3" creationId="{53E21FDA-408F-4BEE-BD9E-9DB9BF0A20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4" creationId="{1ADE9F55-9DAF-45EA-B07E-1BC0A07D6C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5" creationId="{D07708D2-0B4F-4AA4-BD15-641AAFAFE9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6" creationId="{EFE1DF7E-8377-4FA0-9473-42EA717F72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7" creationId="{B6A23E0B-8203-4A61-9097-9FC6B13FC2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8" creationId="{8BD426CC-6C01-4D59-ABA2-CC3D0879F8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89" creationId="{CA5E1541-7689-4363-A26B-E2F89BD323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0" creationId="{53B242DA-205A-4129-9A05-A1043B8AF8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1" creationId="{44402334-CCFA-405A-8F58-CC669E255B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2" creationId="{C468490A-EE2A-4D38-B460-FAE9A95ECB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3" creationId="{EB46C7A5-7D85-475C-B765-9071A7632E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4" creationId="{56BDA53C-00DC-40C9-991F-F2B254D0EC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5" creationId="{4207F97C-91B4-41A1-817B-325CF41FB3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6" creationId="{16494A06-7871-41B9-9429-230E2E2514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7" creationId="{8A9926FC-2B7C-4D11-8D68-44E31C129A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8" creationId="{1A0BF9D3-E621-4F85-ADA6-A3442CB76D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499" creationId="{5E4DBCD0-F536-4E27-937C-ECBB3D55D1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0" creationId="{E97FDA54-D94F-4125-98EC-C8322306A5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1" creationId="{EB325FA4-C39F-46CF-AB4D-6CB575D635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2" creationId="{B0B28F12-EFC2-4F40-B64B-EB0B182750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3" creationId="{FB5CFA55-49B8-40A1-A82E-7E817ADB77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4" creationId="{45928745-BDF6-4BD9-9C20-1EAD2363CC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5" creationId="{AC7E05E0-C8F7-4A1B-9BE2-1A29EB238F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6" creationId="{FD55A424-0D09-49E8-A2FE-E7DAC1B20A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7" creationId="{1F7AE122-7592-4C9A-B5D0-15B8827B82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8" creationId="{FE349854-E643-4A2D-8661-E7AED6E2AA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09" creationId="{27C9F2B1-FF4B-47C1-A827-0A2B18CDB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0" creationId="{48F9803D-9354-433C-A4D4-E18A4A6675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1" creationId="{AB50E2DD-93A7-4993-9D68-EA129DB0CE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2" creationId="{AE2F2359-50D4-4DCF-9D86-8984776C60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3" creationId="{C6A4CB96-2A1E-4DE3-8B58-0D8AB3CDA2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4" creationId="{E90650DE-EFAD-4F1E-9AB9-6399245A36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5" creationId="{A94DA48A-5E5F-4683-8CEF-80F37331A7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6" creationId="{A21F6299-555E-4F21-B5C3-C98A4ADA84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7" creationId="{CEE0F363-4B9F-4031-A692-859EB49B3F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8" creationId="{43B474CF-73BB-49AB-95FB-9C1D4066C0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19" creationId="{65500EB0-04FF-4FC7-A864-F3F3D815C4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0" creationId="{9BB026B1-028C-47EA-96FF-4F6FB000E3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1" creationId="{D6057376-C9C2-4222-B350-ADA0CE4894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2" creationId="{4C9937A5-1B68-4ED2-951B-4D2CC8C285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3" creationId="{5AB0B190-4AF6-4F33-B0B4-7C9E9090AE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4" creationId="{16FA1DA6-C346-4479-A994-AB9C595B1B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5" creationId="{0F511E96-0C5A-4698-BE24-1E516A0D30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6" creationId="{47DD42D1-CA0F-487D-8D67-2469EBBA3A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7" creationId="{BBBB81D1-F720-4174-AC33-E2F9B50D07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8" creationId="{A1F407FC-FF0C-479E-886B-4EE6A22BC5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29" creationId="{BB5FB3AC-5303-4A12-BB21-40A1731C44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0" creationId="{5897757A-AF0B-47CF-9C80-4415814D6F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1" creationId="{A4F475AD-5721-42C0-BF7E-D824F96CBE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2" creationId="{39856598-AACB-49D8-964A-D9292E46BC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3" creationId="{92576626-409D-4A1C-871D-D389E2FA42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4" creationId="{4B06CE3F-A597-4EB5-AA88-7D1D42F80C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5" creationId="{F456BC2C-E3EE-410E-96C8-59B95588CF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6" creationId="{84CA382D-BD43-4F4F-A806-7B2BD5CB47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7" creationId="{D1863E73-F723-4985-91D9-230D8DD95F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8" creationId="{0382BEB1-F05F-4DDE-B695-829C4724A6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39" creationId="{57FADF05-3223-4115-9DCE-92C5CF4D15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0" creationId="{EE5DF89A-1A78-4D1F-9F28-CE8ED6E560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1" creationId="{AEBAC988-B895-4830-8E30-7F62335E08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2" creationId="{7C16246C-2801-4FFB-B323-795C21B345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3" creationId="{F258D8C5-F323-4EE2-B0F1-B39BD5C608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4" creationId="{A8AE7723-B761-45F1-8B4E-74EFE657E3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5" creationId="{F8827830-54A3-40DA-888A-7F3767ABC1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6" creationId="{4B1AA5E4-79A6-4611-B921-69AAFDB5FA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7" creationId="{F29A77E8-DFDE-4F3D-9CBD-2CD5AE9BE0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8" creationId="{ADF98C41-B7F8-4EC4-A358-812FD02003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49" creationId="{DD735483-3FD8-4804-8909-FF1B8B7540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0" creationId="{AC3E6E74-4320-4808-8911-184D08B227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1" creationId="{CCA2B5C6-BAF3-4258-B4EA-48713F42FC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2" creationId="{7FD132C6-63F6-4A88-92A2-EC02F316AD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3" creationId="{3BEAA0D8-65DD-4FC8-9759-37C0BFA1EC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4" creationId="{0D3FB001-87EC-4225-8D59-0EB3B63040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5" creationId="{7D450368-B45B-45A0-87FE-B3B397A1EF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6" creationId="{DE330D83-068C-42C4-82F4-443ABB1A1B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7" creationId="{0CDD2AA8-82B2-4571-A0B1-FE3246ECBC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8" creationId="{BC381E20-2DF0-4965-A0DC-74C322E9CD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59" creationId="{9886523E-164E-4ED6-8673-35669A6525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0" creationId="{75D0BF8B-E794-42E2-9E48-1447F7F727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1" creationId="{2FD3EECE-859A-4E00-AEC1-7347F6E7A0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2" creationId="{74E9479F-89C7-4587-83F2-9493B1C540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3" creationId="{998CBA09-EB05-4DD2-BBEA-9A0543C2C5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4" creationId="{1D0E3F74-76EA-494B-A3D7-034CE90D8E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5" creationId="{A6DC69A5-7DDF-4854-8740-ED0A419069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6" creationId="{819F8634-953E-43E7-A5B7-33FC01BBBE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7" creationId="{EC4B98A6-94E5-4598-8D95-7E32D0CE8B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8" creationId="{BE7921B6-FDCD-4959-AABB-4DE1D0455F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69" creationId="{86C3FFE9-9C08-4FD1-A082-DBB317CB12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0" creationId="{302FB66D-028D-40CA-B0C6-2E8CB0631A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1" creationId="{BD2A85F7-49F1-44AF-93DC-6B8057BBD4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2" creationId="{5FD8A568-768A-4039-8ABA-012EFBB911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3" creationId="{4F1619C4-AFA5-4823-B4FA-53E9791068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4" creationId="{DD7BC69A-D46D-4F36-B7F2-8969726DA9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5" creationId="{40E62D92-2AF5-408C-8BA1-8719C3D74C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6" creationId="{E5B20BD2-E468-418D-B584-98994358D2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7" creationId="{12E9C5F0-3994-45F1-AD90-8A533A4D18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8" creationId="{F9E5DAD0-1379-4A7C-8D0C-55FD5A0E6D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79" creationId="{C4A0E30D-76DB-4816-86FF-7482872EC8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0" creationId="{01CF2631-B4A3-4E25-94CE-3A28BB7F2A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1" creationId="{FD436659-A2E8-445F-8F65-BAE67B0C1D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2" creationId="{3CE9EFDB-FB4D-4182-9316-3940E0B62F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3" creationId="{441E5A75-6F9E-4961-8B0F-2388ED2D95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4" creationId="{2942EDD9-00A1-454D-AB0A-4040214840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5" creationId="{A856D659-61C6-49AB-9F00-47ADD48759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6" creationId="{2A03C34F-62EB-4733-8683-3CD2ABD676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7" creationId="{050D6806-679A-4FB2-A0E8-A04A0C53C8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8" creationId="{1595D780-FBC8-4000-BCF3-2054604546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89" creationId="{3B7EC655-87D6-4CF9-A052-6FDE83E586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0" creationId="{2740937D-0B30-422D-806B-3A75C81A01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1" creationId="{5461F395-2E47-410B-A4D4-0BB48126E6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2" creationId="{07AFB89C-9229-43B1-BCDE-680C3512E8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3" creationId="{BA617EA5-5481-4688-BA2A-32EBFC4E4D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4" creationId="{012DC55A-0663-4710-868F-28CFC65734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5" creationId="{0EE6789E-666A-4E9B-8C0F-60F3907C15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6" creationId="{E3D4EC24-1149-4E2D-9F5A-C77EF63E8D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7" creationId="{14FC5786-CBB0-4760-B498-B87B3997CB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8" creationId="{AD8B8C88-861A-4B74-81EF-28855675E1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599" creationId="{F7EBE19D-67CC-449A-966C-3C2BD1863D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0" creationId="{952B44A8-CD17-43B3-9DBF-CBF98B9AF6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1" creationId="{7A16D3F9-D1C2-437B-B0DF-70ADF822A4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2" creationId="{35878332-3104-49BC-B642-55356FB755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3" creationId="{A9D4685A-6284-476D-9A5F-49B3EC7212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4" creationId="{95DEDECD-0B8C-4014-9D0C-97F69E20D0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5" creationId="{9B6F8103-DFC8-4021-AE1C-2935531373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6" creationId="{6C0FAAF1-58A7-4FC2-A8F2-CFDB1C7CE9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7" creationId="{2187FFEE-6767-40EB-BFDC-96F560AF16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8" creationId="{88B179E4-108B-4773-94E0-44A9DC4A3E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09" creationId="{D90689A2-86E6-4101-AF03-5126B9AD9E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0" creationId="{B3F5B5B5-B234-49AE-9484-1C2B96CF17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1" creationId="{0A5DA430-710D-44AD-B275-8EFF97E42E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2" creationId="{E2B8CC9A-1B1F-44F4-A3C0-21345FBBA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3" creationId="{F927E061-212C-4DF2-BFB7-9171F09800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4" creationId="{E8E31FD1-453A-4004-A8EC-8E5900FE53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5" creationId="{88938891-141E-4B13-8310-AB09073450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6" creationId="{DDBA0DA0-AE9E-4275-86ED-C86AA5E66C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7" creationId="{772CD289-39D7-4FFA-8F79-DE2E63D282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8" creationId="{D14E02AD-1907-40CF-884B-824BB1C724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19" creationId="{8FEADD5B-73B7-440B-89F9-4317A6E149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0" creationId="{89EE7A63-3CA7-4A73-B908-6357E4EAF5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1" creationId="{97635860-E6D0-49CC-8797-8070EEDE73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2" creationId="{7E0E0F20-74CA-43BB-9879-67E155C85F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3" creationId="{1E619EA5-D076-4819-85AB-38FCA9E2B3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4" creationId="{E2038C35-A5AD-45DA-A37E-4AE462FA1C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5" creationId="{777564AB-21EE-4F93-AF02-4AD79B136C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6" creationId="{04EF3D7B-0C7F-4800-BE11-E0166E0563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7" creationId="{50DF7C7A-FC2D-46B4-B2DB-60EB6B1D20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8" creationId="{0550689A-84A5-4DAA-A024-274DD514E8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29" creationId="{01E037A7-A5A5-424A-9AFA-6341837111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0" creationId="{4792048A-1F42-4E79-A30E-0332C5AB17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1" creationId="{66A605F6-55F3-40DC-BB9D-3CB666538A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2" creationId="{9A7A5F25-1BB6-4CEE-862A-091D160E7A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3" creationId="{8B74AAC1-28F2-4891-915E-02464A9E80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4" creationId="{26D2A830-9CDE-4EE3-8090-91C4C7434B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5" creationId="{65519A9B-FAA0-436D-A0C3-D6957C68AE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6" creationId="{CE08F064-5BCD-46F0-BD46-E1E9EA8208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7" creationId="{B67289E3-203F-4F66-8673-E74BF6A3F9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8" creationId="{A40DCCF5-B4D6-463B-9386-6C0A8F3F38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39" creationId="{D7C21D0C-5344-41E7-BC2F-1DE2C686AC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0" creationId="{B71103B6-857D-4435-B2E9-248FA35A86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1" creationId="{C73B6A13-84A9-4A5B-BEA8-763F61A64C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2" creationId="{31EDC906-C72A-4458-B3CA-57FA265999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3" creationId="{1D9B736A-9160-46C8-BF52-DE85FA501D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4" creationId="{068F6AFF-866A-4C3C-9F01-60BF20A41A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5" creationId="{0E7AB06A-6E84-408A-B80E-67B7C77BE4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6" creationId="{58960F3A-CBD0-40E3-926D-977CC14798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7" creationId="{FF1982E6-CF5C-496F-9A5E-C636439B1C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8" creationId="{1EAB2ADA-8534-4309-816D-298C8AD62E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49" creationId="{E873AA5F-BA6B-484C-A324-7DF1832497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0" creationId="{B92075F9-6D26-472F-9819-D5338CC65F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1" creationId="{0F1E388C-70C7-4401-8D6C-29D5EA85DA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2" creationId="{B53421C2-F487-45E1-A4A8-2DA5192EFF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3" creationId="{D1430C0A-C2BB-4256-9611-1B1ECFE10D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4" creationId="{C22908B9-13EA-4410-87FC-1679E7F2B4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5" creationId="{15CA990D-81DC-4B59-81F3-2FA84513B1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6" creationId="{5F905D93-EFD4-4B5A-B112-B9D97AC0CB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7" creationId="{01AD4875-A912-4367-AC90-6BA90019A4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8" creationId="{BC5AD6BB-730A-4880-A288-DEC283DECC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59" creationId="{8D6DB2C1-8199-4A78-9748-338D6A7EE3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0" creationId="{7CE33BDF-6D0C-44CB-846A-2E4C46FE12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1" creationId="{4BF0F883-2211-4659-96E4-97C35EE7D7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2" creationId="{437AAC65-129C-4E32-A8E9-6458B722D2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3" creationId="{35C4C1BF-8F2C-46DD-878F-75955D988E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4" creationId="{47A0E5B4-4B88-4F17-B767-1D2BE9B20F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5" creationId="{16F3D3EA-CA3E-439C-AB1A-DD222EEC78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6" creationId="{1FC2C7D9-43AF-4F7E-B400-E50DEAFE6D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7" creationId="{D19C8985-0BEC-4204-AB20-05FD2336A3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8" creationId="{26584677-A130-4687-BE63-4ECC589E7A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69" creationId="{B9312032-9163-46FD-BB60-0A87C6E53F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0" creationId="{7D74236D-A6EE-41D9-883B-A44398B3E3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1" creationId="{843D3719-28AE-49CA-8C89-A09B333BB4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2" creationId="{0CA6D531-CAF6-4B65-9E8C-6DC4A51292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3" creationId="{7025109F-EBD3-49AF-A5DA-E29DA162C2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4" creationId="{D6C4EF1B-A5AD-45FF-997E-8E1FA62B91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5" creationId="{0431B40D-632D-4E75-992A-4BBFA3D410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6" creationId="{1B4DE981-D6DA-409B-BF03-CC5E0E6DF6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7" creationId="{1AE497F0-6FC8-487E-8BCE-144CC3CC0D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8" creationId="{FDAA38F7-5ABB-49E0-B0BA-C45615FCD3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79" creationId="{D063CF40-85B4-4286-8777-0D2C9CD882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0" creationId="{BEE2F162-2E8A-4A28-83C9-CDE3EC934D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1" creationId="{19C9F198-5F42-4618-8702-DA9808FEF8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2" creationId="{381A0970-E64B-43E8-9310-444857DFB5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3" creationId="{D10A60CE-3142-4537-90E3-40C9C47C31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4" creationId="{A3586565-DF42-4A11-97F1-305BA064CC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5" creationId="{AC2F92F4-9840-4672-B8AF-50C69950BD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6" creationId="{12210352-A4FE-4BDD-8C84-3D8775D33A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7" creationId="{CAA7E8A4-C3E1-4FE4-9502-EA51B99554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8" creationId="{7C3B17BF-8FE7-4C51-86AE-E9F98B7FA3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89" creationId="{26E62C96-FB25-4BB1-9BC2-77BF110B2F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0" creationId="{E64EDF38-2693-45F8-A5F0-C6D05CF846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1" creationId="{BE9F344C-152F-4E71-9B92-573F9A3212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2" creationId="{918081C8-D567-4E15-870C-B669C0D89C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3" creationId="{C8A395F0-DFA1-499E-BEE8-AA04D5ED78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4" creationId="{DC4B85DC-4D0F-456D-A87C-59C9B36063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5" creationId="{EAD31573-2C4B-438E-8BA8-848CD1F810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6" creationId="{99147748-9C8D-4D90-89C2-F2ABD28502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7" creationId="{56E3BCCF-7805-4389-9BCB-95BCF5E776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8" creationId="{B650BB8F-0C25-4C2B-91D4-F0DDD23B37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699" creationId="{AEDAE911-015B-4407-AC63-AB5773C623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0" creationId="{8ADD0B20-1504-44AC-8FA9-A1A44294BF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1" creationId="{0C71E5AF-2F92-41E7-A306-D5DBC9D40F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2" creationId="{F86735C3-8073-4747-B911-86B0457CE6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3" creationId="{7EEEB290-F428-4997-B130-FFD9F70361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4" creationId="{71B4AC4F-A877-4A2F-92A3-FCDA9CF193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5" creationId="{17188261-98D9-4C64-8ED2-338D2E9C32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6" creationId="{49EC8F14-3C74-4563-A06F-80AE92C550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7" creationId="{224C55B4-6D49-429A-B499-0BCAD5401C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8" creationId="{F07E5666-CFDE-4F94-B8E2-9C3AEAA0F7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09" creationId="{2D167E82-47C7-4D67-91E6-7D3A43910F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0" creationId="{33F7A813-B7FA-490B-9045-C60850F11B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1" creationId="{E3D2A0D4-4E46-45BF-84F9-63FD9E245C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2" creationId="{EF81471C-194E-4D59-9E41-C75E445E15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3" creationId="{1F794416-E5F8-4E67-8765-359D45BDA9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4" creationId="{9348563D-88F4-4E37-A474-BCB49089E6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5" creationId="{74A07057-C7F9-46CE-B120-D62A23D703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6" creationId="{2FA443D8-0F7E-4101-AF02-3DD7C2C0E7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7" creationId="{F7D67C54-536D-4493-82D1-D16F18EF2F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8" creationId="{C0B61F5C-635C-412E-9129-CF33B299DE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19" creationId="{B976300F-1FD9-4C14-A46A-6830AA6A14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0" creationId="{E62F8127-F168-40FE-AC06-3BF6FCEA36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1" creationId="{EEA446B7-F262-4AFF-BDAE-38F4B5B4C4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2" creationId="{C958A713-08AD-4957-BB81-E5779C7AC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3" creationId="{3B856BC2-BA58-4F88-93FE-862F8CEC4D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4" creationId="{4D772829-485B-43A8-8591-50B47DDFE1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5" creationId="{FEF6F328-60EF-4864-BD8B-865C9EBB57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6" creationId="{24334254-AD66-4E62-BB62-7CCCE5A724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7" creationId="{799F3EFD-B912-4F5F-9058-277E1A1BD0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8" creationId="{B4DC54DD-FECE-493D-BA3E-6391A15B96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29" creationId="{63EF1B66-6498-4488-BD97-9D67A9FD9C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0" creationId="{7CEF553F-BE8C-4E5B-A0DA-2F46AFE5D4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1" creationId="{491FE3E7-5750-4FFB-AA67-E761FB36EB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2" creationId="{FB03DE3A-D03F-4A6C-8636-1DC3B4F656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3" creationId="{1A969B00-BA1B-4774-9474-2F30F838CE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4" creationId="{E3E34FD0-A200-4231-90C8-9F744850DB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5" creationId="{76157215-5817-429A-86DE-44ACE5538D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6" creationId="{4CF65849-6BAF-4D82-9224-52133D0DFE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7" creationId="{81D58094-7D8C-42F2-994C-D5561C4D22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8" creationId="{36ADCF35-D986-46DA-962C-25A494FE3D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39" creationId="{3C9C2C55-B297-4F9A-9760-46FD54FE83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0" creationId="{61D59D00-4FCA-46AF-879B-71C5262BCA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1" creationId="{BF76F2C5-F6BE-47A7-B75D-7BB7A03CAA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2" creationId="{8CC37AFD-44A2-4B86-B13E-3C1478918B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3" creationId="{943F86F1-3870-4120-9872-36839DD0B9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4" creationId="{80AF0029-69FA-4B04-8FD9-957D5AEEC5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5" creationId="{3A364A02-5725-4D54-A362-A118F224F9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6" creationId="{2C8094BE-A994-49A9-BC11-03F6D6A017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7" creationId="{9EB7AFF8-F143-4645-B941-E2748C2176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8" creationId="{1C14E922-DF4C-4119-8173-2AE176C637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49" creationId="{617632AE-BA9B-4634-81A1-8599DEA33E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0" creationId="{E0416405-64FE-4553-B46C-BCCC364E69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1" creationId="{9E6B5491-C4C5-4A3C-9DE6-3A0B08B07B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2" creationId="{CF74EED2-F5A5-4C48-A420-0382F97573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3" creationId="{D2232B5C-D329-46A3-B950-8E8EB3634F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4" creationId="{7B5884DD-A458-4EB7-B895-EF28D07782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5" creationId="{6081A579-006A-41A8-9FE1-5FB47AE9AB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6" creationId="{AC0FCE42-982E-44F4-B099-56A3B806D5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7" creationId="{DE52798A-80A0-4F96-84D6-90ABEAAF57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8" creationId="{1FB5F26D-F741-44E0-A19B-FB44E6077E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59" creationId="{FE83956F-C8AC-495A-BA60-7765E2C6A2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0" creationId="{82632113-3B36-439F-BDAA-C120CB752F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1" creationId="{B900CE9C-BBE8-4BE4-96AB-83C1909A6A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2" creationId="{914DB36E-D966-4632-86D1-022BEBEFB3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3" creationId="{0A17A6F2-7563-4B9D-BF7F-027058B9BB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4" creationId="{179540D4-B4EF-478A-BD5A-5B66B2CCA0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5" creationId="{F44E1BC3-AE56-410F-93E7-87936D2F5F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6" creationId="{89A66D37-F33A-4B5B-A397-E599EBBBA6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7" creationId="{5400BB50-BCBA-4DE7-9D17-D2FE4D7B1B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8" creationId="{8C201520-6D7F-41B3-B3FA-93D70301C4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69" creationId="{761BEB8D-DB90-49C9-B47C-843DC8534F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0" creationId="{F48B35D4-953C-47C2-8A37-E5E2D6F8E5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1" creationId="{996256D1-AD2F-4795-8E8F-973C28773C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2" creationId="{F0DB837D-C706-48C5-B3A1-0C28B60922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3" creationId="{652695B1-E5A7-4A26-AE08-20090D6538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4" creationId="{B7A4AE18-F743-4A58-8B1C-C2C945165B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5" creationId="{F4802098-C873-458C-A13E-D7572C6D67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6" creationId="{A1B81BAD-41E1-41F8-902F-54C62B0DCA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7" creationId="{E40B6443-0A3B-4983-9939-3FD8FD52A7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8" creationId="{5E92042C-601B-47D2-BD85-7E2BCB2891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79" creationId="{7FEFC8C9-0D4D-437B-BDF1-56831F2F41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0" creationId="{4788C203-4575-4A1B-8EC5-B5D532F3A4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1" creationId="{ADBAE13C-FDB4-42DE-B244-BC5645D4E0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2" creationId="{7096508B-D516-45AA-A339-9E56C8593C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3" creationId="{0A4FB760-51B2-4AA4-ADE9-53FDDA5F7F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4" creationId="{6EE1F2E7-9E72-491A-9E4C-EA4B51ED5A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5" creationId="{FBF0AB9F-A00D-4365-AADD-2CDA5F0D1A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6" creationId="{BA13C4CD-446A-4A1F-BF03-8AC9C8352B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7" creationId="{FD44A353-4BD0-4B3C-A0F8-F512E35A5C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8" creationId="{5E160CCA-9A1A-4853-B981-039F859275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89" creationId="{55EBCC09-7B20-455F-BF23-62DA655079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0" creationId="{46E4F2B8-CFDC-458B-8790-B79C32CDD5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1" creationId="{5EDC626A-324A-4F82-9C60-7373F455AE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2" creationId="{DDA441BD-109C-4A84-B1F6-AC6996E3C1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3" creationId="{C727517C-9C75-45CC-974E-A9CC2E4BBF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4" creationId="{D3FC9819-C016-416E-ACBA-993EF70A05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5" creationId="{537BD28D-18E0-43ED-89FF-7841011E3A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6" creationId="{B70BAC71-9169-4757-8167-EF78A7F85F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7" creationId="{1A25DD0B-7529-4495-A0A6-C315CA94DF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8" creationId="{3D10ED9E-D5D2-4D21-9C69-D9E83130FE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799" creationId="{688D054A-60A9-405B-981A-6B4955896E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0" creationId="{811775FF-6461-4C8E-B5F3-027297107C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1" creationId="{76F5D2BF-955B-4EC7-9487-21DFD10CC1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2" creationId="{814BB3D5-CD5C-42A5-BC4F-A8FBBF9F04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3" creationId="{043C198B-3A8B-49B4-8B2D-10132EB8A3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4" creationId="{B27E9C2C-20B7-4AC0-89A5-6A9A777753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5" creationId="{5737C031-3A10-47B8-9985-EABF2C7A23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6" creationId="{217674ED-F022-4BD7-B615-70A98B4D1F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7" creationId="{D1EED0F2-701E-465F-9011-AE4D18E1EF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8" creationId="{A289E9C6-6C96-4CF8-BE87-7A56194DDE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09" creationId="{9CA9E9E0-437A-485D-8906-A83DBBD71E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0" creationId="{52364E7E-CA8B-4E2A-9EF8-8D18118DAD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1" creationId="{10CEE7C1-7D93-42E7-8875-46F4F15CB5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2" creationId="{F79A6FF4-AB8C-49C6-A321-44247D2FBA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3" creationId="{0DF2B007-8C0E-4494-BCDC-065846AD8E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4" creationId="{8C0BE73A-25A8-415D-89DC-22C21CC9B0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5" creationId="{426BA93F-535A-411C-8671-B0874B8110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6" creationId="{7AD9BFB5-2935-466D-A2C3-1C1AEFDC61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7" creationId="{C329B582-6E26-412F-9A42-7A4EB1C252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8" creationId="{2AC54F3E-4E43-4496-9760-1410C9CE25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19" creationId="{FF7C818D-F0A7-4AF0-82F8-C1AF2627A5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0" creationId="{B13B1C1B-39BF-46FF-B884-E11DB8C285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1" creationId="{383B16C8-ECEF-42CF-9358-05A18A776B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2" creationId="{F431E0F0-4F9A-44C4-856E-ABBC29496F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3" creationId="{1603FF80-6668-4A4E-A1F5-7E79B510DC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4" creationId="{A8AB4DA4-A66C-4E41-BE4F-5CCBE0A176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5" creationId="{8CC55E37-ECE4-41DC-BD91-FF1C213490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6" creationId="{079FA4E6-C320-4232-A778-3A71B63764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7" creationId="{D8A30120-CF8E-40D5-8325-E8E6BFAFE2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8" creationId="{CC102E0E-0677-4E0E-A29E-6D67A7FD4C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29" creationId="{ADA33C8B-5B7E-4ADA-BABA-CDA27745B0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0" creationId="{E1A380C9-096B-4A09-AC63-8AA3DDDFC5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1" creationId="{68E41BC2-076B-4BB5-A96A-633E621760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2" creationId="{C9E38150-72F1-4D12-B742-F25F1ACDF6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3" creationId="{7C7B9794-E569-48D1-ABC2-347C25536F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4" creationId="{426AE175-CE12-468F-99BE-F170839AA2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5" creationId="{C9F8758C-F73F-42E1-91E7-0BD0AE107F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6" creationId="{727A9A3B-624C-464C-B203-379F82317B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7" creationId="{16712A28-8FAE-43C4-BB26-50BB94669F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8" creationId="{69AB8AD5-6331-46B1-9631-9132E868D7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39" creationId="{5BC0141B-BB2D-4DEE-8C2F-18FD79CC13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0" creationId="{FEB82881-CAF1-4AD8-A214-9AA643FF33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1" creationId="{4CAC2014-6B2B-4EB8-9F66-AFC363E6CB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2" creationId="{320C440B-3F65-44F2-BC26-A050C5F399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3" creationId="{009F3B86-2111-414F-B8C7-8E8A571B92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4" creationId="{51D271F0-01E8-4B21-B703-A47A36270C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5" creationId="{B119C3C2-BD4A-49B1-B731-C1F888CD98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6" creationId="{9A8A68DC-36EF-41B9-AB30-3B5CF9D62F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7" creationId="{F89A28EB-BD93-4EAA-8686-CC4D2E1563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8" creationId="{47F12FAC-BB13-4CA8-BA0C-8FDB468958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49" creationId="{0CA43C51-6BD8-4C63-A406-6CEDBC7F0C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0" creationId="{3354B227-0E74-4D80-AB4F-E582FA89DE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1" creationId="{BB13E1AF-8E66-40B0-AC4E-EB9E2E9C7A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2" creationId="{DAB9B9AF-F024-4EA0-85C2-C0230B83CC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3" creationId="{4B5EB716-2454-4AD0-AC42-42BB0764D0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4" creationId="{47FAC0D6-2BFE-4D80-B36B-8A8AFFC7E9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5" creationId="{22E8B64D-B0BF-4FF2-891A-CF75BEBFE0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6" creationId="{CB4F4FEE-CB24-4B63-A6F7-04274F7AF9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7" creationId="{C0E3C8BF-EB15-4C47-84AA-0268029157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8" creationId="{DD5D4988-E6AE-4EEE-9615-E08F253705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59" creationId="{3768E2BD-1D57-4401-955B-FBBDD6D384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0" creationId="{3ED0C607-B7A3-439A-B741-361DF17A69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1" creationId="{85EDF156-8943-4B84-94E3-CF00D17B41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2" creationId="{38E4DD04-2E01-4492-86FC-3BD88CCC5E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3" creationId="{2DA217B9-3D7D-49B4-9165-289EF9443D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4" creationId="{2A3264EE-62CF-4616-B4E5-C9342A0902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5" creationId="{61D029C7-FB2C-45E8-97BA-59D56100D1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6" creationId="{A271173C-7CCF-495C-B179-AAC94B2F25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7" creationId="{268EDAAC-7AF9-4ECA-8795-7B953ED442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8" creationId="{15DF2AAC-847B-4344-A079-6F05E3401C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69" creationId="{942EF7C3-41D6-4984-B91A-C425F51630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0" creationId="{9AE8E8D5-9FE9-4233-B877-405A55F6AC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1" creationId="{D0EE42D7-3210-45DE-A05E-C45C31DC44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2" creationId="{BF91D2AB-A46C-414E-AADA-0012779E21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3" creationId="{66CDED0B-2785-46B0-A726-55B05306CE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4" creationId="{68261563-7C2F-4D76-83E5-147DFABC28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5" creationId="{237E49BA-865D-4693-ABE0-2C8CFA76B4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6" creationId="{AF89A2E3-2AB5-47C9-BCC4-88A60D2D8E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7" creationId="{2B744D6B-5B06-40E5-AB71-C0813A62FF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8" creationId="{A3BB181E-09CF-4833-9D20-DEF897433E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79" creationId="{6625CEE5-AD72-46A7-8658-D2E2FAA15F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0" creationId="{E5020C9F-77C3-4674-9224-93DC13C35A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1" creationId="{BC8BCAB8-2A8F-4946-86E6-94BE90F89E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2" creationId="{7DC53608-CB30-43A0-A328-27CFE10312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3" creationId="{AC112848-B753-405F-9ADE-C6890D1B57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4" creationId="{09630A3C-2087-42D0-8D56-AC08246195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5" creationId="{8537D738-B05E-465F-9B48-71C8846B89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6" creationId="{6948ED1E-FE47-42F2-B780-E8C673CD6F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7" creationId="{D68DE48E-9CBF-47E8-8F0D-A6F338236B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8" creationId="{B96A4927-E77A-4AF2-B804-C3720F893C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89" creationId="{F2FDC248-8C60-434A-ABD1-9E41F3FE2E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0" creationId="{C84BC513-A3A9-448F-8367-38D830E47C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1" creationId="{5D6698C9-5FF6-40E9-8878-310ED5A270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2" creationId="{8E59FA0F-C9A9-4027-AB36-9AA6716EE5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3" creationId="{E4B299E5-3C98-4AD1-BE8F-33C621DFE6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4" creationId="{07C8625C-9B5C-4DFE-94B0-43451A27EB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5" creationId="{9903B6B4-C15F-4266-A3A0-B49EAC3BE0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6" creationId="{27D4DF7B-BCB4-43DF-9C87-AB57E68AE9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7" creationId="{BF67F726-4CB7-4957-B35C-98A1D170FF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8" creationId="{AC1AF83E-F7E9-49FA-ADBD-8ABE38175B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899" creationId="{1F1386E6-1B37-42E7-8072-429E98AD28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0" creationId="{6F066D43-FABB-44F2-B7D5-BFE507AF14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1" creationId="{9830D97B-5502-4F2B-A75C-2557AA9583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2" creationId="{EFA99EDB-B295-4170-ABA3-9882C70D38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3" creationId="{900ACCC5-D2E4-4460-B425-B452979539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4" creationId="{E9B4A180-9E78-4677-9CB8-063D03D507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5" creationId="{2AD58323-AC9F-4998-878B-7A9E2F5C89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6" creationId="{519A419E-C880-4FFE-A667-6E24AC2406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7" creationId="{C78276A3-E31E-4E37-84DE-9513E82BB2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8" creationId="{D29B4DA3-EB0E-4EF2-A643-5986B12AD9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09" creationId="{2D89AE06-453F-4F6F-8095-5F9620205E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0" creationId="{6E7B6445-664F-407E-BACB-754ACB4287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1" creationId="{262F696F-3C59-40A1-9400-7FCE4A5FC9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2" creationId="{0C4D941B-65E5-4942-B049-B9774160F1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3" creationId="{EBA90325-17EE-4896-AD0A-FE9819B0C6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4" creationId="{A07C9EF7-BDB3-4E1C-B1C5-9F141D8DF5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5" creationId="{4A3F63C7-9157-4B61-BE9A-FE8B3D9EBC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6" creationId="{1A34E252-2022-40B2-9B87-034FF390EC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7" creationId="{A9EBECAD-5504-46AC-BB95-3B472FE622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8" creationId="{F7629AD5-5809-4523-A64B-4E3191DE8C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19" creationId="{70290FFF-B974-40B2-8D13-1003C6E7F8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0" creationId="{0A354E58-9E13-49FD-9BE6-4DC860B5E4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1" creationId="{63B6597E-DE0A-47D8-802A-6F78057E77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2" creationId="{5139E42C-4476-4A48-93A5-737CD3B96A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3" creationId="{D70C8222-4098-44DE-9F69-5103C44CE3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4" creationId="{C80BBA41-A903-4AC6-B760-3AB3CC54B3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5" creationId="{15C9DEB3-6B1D-45C9-A9D8-12D5330881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6" creationId="{96CCFDC3-24F2-45FD-BCB8-4B78F26080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7" creationId="{6C6EFE5F-4705-47EF-8E30-B678BA8C82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8" creationId="{7ED4D0A7-2564-4600-9A08-AA24785004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29" creationId="{69D93C71-6E0F-4B05-A473-FFD690B2AF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0" creationId="{CCF67852-3424-455D-A812-4BA126915A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1" creationId="{F140FEA2-52FF-4D72-87A9-2A29EFA014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2" creationId="{AF651FF8-F33B-4C4B-A631-3B5124161F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3" creationId="{05AD9FAF-03B3-4959-96AC-30FFC70CC1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4" creationId="{E910A8CE-9040-471B-9321-6B08F6E36D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5" creationId="{A7A9974E-D6E3-4C80-9F55-933D5E1136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6" creationId="{BCFB4577-2D5F-4DA7-941F-4A38F525BB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7" creationId="{E88BE173-9A19-4C8C-8CF1-520E162996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8" creationId="{E5450CDE-7F99-4D2F-A584-570B94CA02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39" creationId="{14EC6D19-A4C8-48B3-A7ED-E1405C0788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0" creationId="{0B7866A2-5BFC-41CA-B9A8-C6B88C5C4E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1" creationId="{130EC956-2842-48FE-A114-3C4C435F53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2" creationId="{BD4CFAFD-0BB9-4D4B-9569-ABCB4F7BFA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3" creationId="{EE500381-0046-4548-B4E5-3F2AC46CAB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4" creationId="{4C33ED85-137A-4199-8005-94B978A1DB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5" creationId="{1486770A-8316-487D-8D7B-52A3730C7B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6" creationId="{CA5FAE0C-56E0-428A-BC8A-414DEC7379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7" creationId="{7F420F09-8EB9-4DAD-BD15-29BCFB4C50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8" creationId="{A5375BB5-BFC5-486D-804D-19169895D4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49" creationId="{18704F68-7A01-4765-B7E0-FAEB857135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0" creationId="{D3FB258B-86F3-4029-856E-C2C8448D21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1" creationId="{E686CE9F-9B37-40B0-B45B-8A43010ABA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2" creationId="{DAACC1CB-D357-4085-A52F-179303D6CB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3" creationId="{390D94E9-8FA4-41E9-AE4F-902645B5FE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4" creationId="{ED0BD09B-DD76-417B-8FB8-54FB62B08A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5" creationId="{C5CF8C45-3B69-4A2D-8D9B-839D346A33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6" creationId="{3BF0A2FC-D5EE-405B-9CF4-E680834B78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7" creationId="{96473D8D-7095-4542-8B57-9C83AC8E8E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8" creationId="{FB21ED75-D0E5-4CE3-9C2A-008AB6ADD3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59" creationId="{D9653179-0C0F-4E08-BAAF-5FF8D5D7F1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0" creationId="{CD6F9A7B-A199-4175-81F8-436B3D6C5F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1" creationId="{2597059D-E853-4D0C-9B13-6A1C2253EF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2" creationId="{4D026447-3698-4CC8-8132-E8C94EE703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3" creationId="{2BE2B962-1E61-4D99-BC88-9D90DDB29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4" creationId="{A409F2D1-08E7-43EE-85A1-B97C1C29B7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5" creationId="{EA3CB34D-512B-47A3-B4D9-5CF6F1B22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6" creationId="{D4F3F7A7-FBAE-4901-97EB-6033DAD72D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7" creationId="{600BDFFA-7808-4C93-BBB9-4B6AE4CBB7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8" creationId="{5E2BA575-C963-4021-9732-0E61DC1E7E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69" creationId="{DA3CCF3D-23F3-4A0A-82F1-E07552F090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0" creationId="{6B4A4F0F-6FC4-403C-87E5-492898FE1D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1" creationId="{95811876-BFFE-4495-9588-CEDDC5FC85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2" creationId="{BB26A19D-C26E-458B-A089-C06D4AD045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3" creationId="{FCC2EEAB-C2C3-4529-9180-CB05BE98BB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4" creationId="{31FD3682-5C5D-4595-9EA8-4C29136ACE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5" creationId="{8EB1109A-78AE-4346-87CE-5166ED2915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6" creationId="{0D6B44F6-D55F-4152-ABDF-F3EE01362C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7" creationId="{1CDED3A6-270A-4E77-8CC2-819F7865B1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8" creationId="{FBFBDF2A-4FE5-4B7B-A352-0685D2A13C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79" creationId="{2FFAF807-C554-4D0A-85C5-FA8B1B165E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0" creationId="{B6B2CF5C-3298-4E84-9EC1-D27C650171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1" creationId="{FD8D408A-AD89-4A71-B0B1-05D269E002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2" creationId="{D2430646-AE69-4E37-AA5D-AA71001815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3" creationId="{B01CA0E2-56AD-4390-8AA7-143A6B0D4E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4" creationId="{7B399A96-9190-4E2C-BDB3-8BFE9EC917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5" creationId="{E28F37BB-236C-4BA3-BF77-9E241168CE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6" creationId="{C69BA0E9-2F86-4E60-9785-41E88F4254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7" creationId="{66420CDC-E6FE-4480-B50B-92A61F4648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8" creationId="{E91AE20D-09D4-4781-9E4A-0784E482BE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89" creationId="{86ECA82D-7E40-4DBD-8D45-2E5C2048FE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0" creationId="{4698B9D1-040A-469F-BD98-227559A34B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1" creationId="{2105EF0B-D07C-472D-AFE4-8690208E35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2" creationId="{BDCF76C7-A2D5-43B1-AA62-C2B863D39D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3" creationId="{8EF8A939-C2A6-4CD6-9E86-FCD35E3821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4" creationId="{B6807F09-987B-4863-8F7B-427B6F93B3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5" creationId="{41F23434-E48C-45CA-8947-5F97582EED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6" creationId="{FCE27FCD-60C6-41A7-A70D-9576080DBA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7" creationId="{A95F23CD-90A0-44B7-AC3C-3B43A1C67B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8" creationId="{1CA9EEB8-9FE7-4F97-8ABD-CABCE42833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4999" creationId="{9EC8F3E8-CB71-448A-99D8-F7AEA94D96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0" creationId="{A63D8114-FE24-4547-B824-7997E31677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1" creationId="{9F45B821-2942-46B2-AFBD-A2DB349631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2" creationId="{E66158EF-4FA9-4B38-AA34-77EFFA6C24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3" creationId="{A5C50E64-ECC5-461C-84D0-620435FE17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4" creationId="{A0680317-9176-4897-9BC1-2816E1D3D2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5" creationId="{4925956E-4F08-49C2-AAA7-845702A124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6" creationId="{87E18913-9042-4FCF-B218-774854E573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7" creationId="{49457A20-64E0-4247-9C66-5822F15572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8" creationId="{4421317A-6DC0-4C82-8B7E-0D04326EF9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09" creationId="{1A17F5F9-9171-45A7-8ACC-2D2227F4AB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0" creationId="{CC3D2B19-371F-4FF1-BF42-DD81576B6C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1" creationId="{5E326B3C-5CCC-409E-B44F-70E0A7698C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2" creationId="{8C12867C-27C8-4E69-B7C0-502D5530EE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3" creationId="{2344D64F-74F5-4C36-85D7-BD2089CE3E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4" creationId="{3E33B621-20F4-48C0-920A-4FD85A2906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5" creationId="{A25B45E1-B8E3-4584-93D8-79AC34A8C9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6" creationId="{C064D30A-11D6-44A7-AC91-32712C1EDF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7" creationId="{9DAAC134-F7E8-4848-B5EE-716C2CD73C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8" creationId="{E35808C8-91E9-414C-BB42-1D0C94E52F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19" creationId="{949A0843-B5D7-43CD-9D72-96E15B1313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0" creationId="{704D2E67-125E-495A-B7B3-724C51B57C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1" creationId="{E0738FEC-9DDD-4F5F-A2EF-295A716372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2" creationId="{7D3D1FE0-BE2B-4F4E-A4FA-81D12A0274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3" creationId="{BDD4A710-90EA-432D-B61F-402E061B19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4" creationId="{3818F32B-99A9-4C36-9268-DAF7813653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5" creationId="{81F33CBD-6D8D-4BED-938C-3F71F4AD2F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6" creationId="{FF4C555A-D7C9-4F3C-8993-5A4BF12D1E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7" creationId="{073C3BD3-45AE-4CEF-8D37-D842E1394F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8" creationId="{9D6890AB-BECC-40A4-BD36-C32F8920C5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29" creationId="{BDDA2003-1199-4ABA-81A1-15C8A52D57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0" creationId="{F655ECD7-7390-450A-9AC2-BA8ACAC8B5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1" creationId="{ED65170E-1530-4D60-93C7-9892D1251E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2" creationId="{F495E820-A1BB-4B65-A01B-AFC8A205EB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3" creationId="{5AEFF31E-7026-4888-B61B-8CD9F23A55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4" creationId="{26EDA683-2F5A-4B1F-AD0E-8C309A8A86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5" creationId="{60B8F74B-1687-4A18-8551-EE9FAC1F8E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6" creationId="{F130A060-E467-48FA-A697-E29907E06B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7" creationId="{A60C41C3-31E3-48FE-AB77-BB91DC7D45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8" creationId="{7AB6CC1E-0AFD-4BF9-84C3-B4D6B89477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39" creationId="{6A406F4F-D492-4005-A321-ED0ECB6DC3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0" creationId="{C6C08946-2954-4722-8712-1774C8E06C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1" creationId="{9F7F9D3A-747F-42F4-AC4B-48C02F09F0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2" creationId="{D014CE7F-4220-4FA0-955C-EB1D6087F3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3" creationId="{1EEC944E-41FE-4D24-8BD6-31B2F1B721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4" creationId="{DE20C77B-AA57-48A2-A63C-F5171A867E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5" creationId="{41B31C29-3087-477B-AB56-3F3B03E283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6" creationId="{390A7E99-9410-4600-95E4-A1B74F6260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7" creationId="{F2ABDA83-1466-4E6B-ACC6-D85479D8B1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8" creationId="{B954B249-6C2B-4D40-A2C2-4D987719E2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49" creationId="{54BB4EE7-EBA2-436C-B8DD-8BD1B12040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0" creationId="{AB150C67-2438-4F3F-A664-FE965022E9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1" creationId="{6A2ACE76-F281-42CA-AA3D-0E572B0335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2" creationId="{F8CAA227-2312-40D7-B50D-595853347E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3" creationId="{DAF5F5AA-6D1F-43EF-B28E-153A5DA7C8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4" creationId="{226CBEAE-4608-4396-B8B6-DC0849B5B9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5" creationId="{A9801410-31EA-40E0-8595-BC736423D8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6" creationId="{01E673D7-918B-4900-8566-15E386361E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7" creationId="{99C7B434-E031-4C4A-BE2A-A84516EC19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8" creationId="{930A64A3-4368-4519-BC34-9BA7E064F0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59" creationId="{0240B6E3-E499-456B-9EA8-DFDEBE475A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0" creationId="{CA450434-A488-4BEA-A04D-BA9745EEF1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1" creationId="{9A344BA9-BA82-4D7F-8C9D-B5B2FC4F8F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2" creationId="{CC8DB5EE-2C64-4A83-8445-FEAF30FEA5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3" creationId="{9E1012BF-FBAB-47CB-A5BE-A0DBB3019E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4" creationId="{EE40D861-EF96-4074-B4D0-2E471947B1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5" creationId="{FDBEF5E3-B8D1-48D1-8614-53A4E356D7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6" creationId="{C756649F-1969-4597-8AC8-D242A79393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7" creationId="{4D461B56-DCB5-4539-8E15-A031441914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8" creationId="{CAA4FD00-F89C-4E6A-922D-856953D46E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69" creationId="{6D619E7B-5CC8-4ECF-B73D-5260B23C5C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0" creationId="{48AF7F0F-80DE-4430-8EC5-E8E2D85DC3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1" creationId="{CFC44239-17CE-457B-B6F8-56F5692EDE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2" creationId="{F28EC9DC-4F58-4C05-8EDF-32D3039015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3" creationId="{92AA6604-BD29-4FD7-AD60-69DD681722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4" creationId="{18DC3D22-313B-4900-9A5D-809AE16BD3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5" creationId="{0AC7C64D-543F-40D0-9A34-4475FD02C7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6" creationId="{597E4CFD-DA22-4297-A596-EA408D69C5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7" creationId="{D6E16C4A-408D-4061-B0AC-EFE608E60A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8" creationId="{36B010B6-856B-4CC1-80B2-5811E93768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79" creationId="{26F44BAC-94BC-4EC8-8DEE-A385EE5D66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0" creationId="{6CF858ED-EE7D-4DBB-A548-6997C5310A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1" creationId="{BD0E3782-0B88-4898-B249-D3FA31DE01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2" creationId="{E051F712-A345-4874-A140-CBF537FA37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3" creationId="{7FBE3843-F9A5-4EA7-B910-37897F59DA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4" creationId="{A21C421F-6335-46C3-A16C-66E8A1E8E2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5" creationId="{96315380-05EC-417C-A24B-85E7C8F295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6" creationId="{900104D4-083E-4428-AF49-1FDA2C2C7F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7" creationId="{B2F0D440-12F7-4548-8048-D91E9BC5AE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8" creationId="{60EF6EFA-F6C3-43AD-A4B1-C10C0A6F39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89" creationId="{96402D50-EDF3-459B-90FD-B17A2778A6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0" creationId="{28211C51-F095-4C70-BD20-90C3A80791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1" creationId="{DB632F69-6E16-4257-83FD-389F4932BD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2" creationId="{578B335A-B2AF-4CB4-8FA2-06E210CD37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3" creationId="{81B0BC47-3135-48C1-908F-C0CF913018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4" creationId="{1FC169EF-0826-4952-A9B6-486BED323F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5" creationId="{1C480677-7194-41F8-A622-63308CAF2A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6" creationId="{46836C7A-05B7-402D-BD3A-7B287450D8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7" creationId="{E5B9DF7C-D0F0-42FF-95D2-BDA8911DDF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8" creationId="{EEF6D0DF-8EF6-4543-84A4-23A00DD0F6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099" creationId="{8BD98CFA-2419-43A1-A695-0F4B75041F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0" creationId="{9A41AE4F-75B0-4FF2-89DC-BA24852D1B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1" creationId="{E27A1FD2-B299-4367-AE2F-535F1D389D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2" creationId="{B931FBB7-40D3-4162-B823-F301D773CE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3" creationId="{40AEA4DB-C4FF-470F-B0B4-4450684825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4" creationId="{46A05911-8371-4EBA-83BB-D5843E71ED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5" creationId="{8A5714A2-61AC-4580-AD69-680BA1BF1F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6" creationId="{1F8F3DC5-D055-432E-9F84-0582F2F711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7" creationId="{7E764097-E668-43E8-9040-B3923C542D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8" creationId="{3CAA96D7-A7D6-4D37-A398-6B0F7D4B9B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09" creationId="{EFAE6636-9EE1-45A2-86FA-370D68DA15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0" creationId="{D924EE64-FA01-445C-9C8B-2D642A9B49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1" creationId="{3413F3F8-37D5-4468-BDC3-620CF46DB9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2" creationId="{70FF1917-DA0B-4012-ABB6-23FB715B99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3" creationId="{FEC5D21D-097D-47B1-855F-155C0189F0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4" creationId="{892CCD8E-BB4C-4349-BCF8-22CA3341FD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5" creationId="{42D03660-F80A-4D26-9CB8-70BA80CE68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6" creationId="{0D06E114-8428-4B59-B7DB-7076B647FB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7" creationId="{CACC6792-DCA8-4BCA-8C57-F1B0BDA344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8" creationId="{8781007D-0C32-417F-AA44-CD5D005128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19" creationId="{375B1620-0671-4EC5-B39F-80B2340D0D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0" creationId="{24EB7D9C-5C45-4B17-9DCC-1EC848279D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1" creationId="{269D7793-869D-412F-9807-26FC14128E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2" creationId="{F074BDC1-4D23-4788-B514-EAC76F206E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3" creationId="{9431E24F-D4A1-41B6-B23C-47424AEE74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4" creationId="{CD957397-9F55-4F21-A1E0-937A696A48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5" creationId="{279FF5DB-5C20-4291-9E92-F3FAE37341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6" creationId="{CA9853E1-BEC2-4A64-B87A-A765DC34E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7" creationId="{5F1E165E-89E2-46EF-8C02-9294E9E6EF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8" creationId="{4C1E492A-E54B-4294-9BB2-1AAE45AECB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29" creationId="{BAEB37E3-04B7-41CF-9D71-129D186F58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0" creationId="{1EBCF800-8935-4C23-A72C-E12AE87A06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1" creationId="{0D24FB04-B154-42FE-BC70-F6DAE082D4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2" creationId="{96F0EEF6-76CD-4897-898C-6FD2F7F60D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3" creationId="{0FD3B37D-4853-4DCD-A35C-474704D0A7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4" creationId="{6DA7FCAF-4A81-45CA-AE4C-C0F0421F1B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5" creationId="{56097137-B2C3-4BC7-9B5F-FA4EDC3E75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6" creationId="{26525A7D-DA7A-4C2B-A049-C9BEF903EE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7" creationId="{3C5427A6-E38B-42B4-82F6-D4CFD77F86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8" creationId="{2EB56C78-9B73-43C3-A231-373B5F4D8B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39" creationId="{29091426-A5EA-4F5E-99AE-83DF18C037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0" creationId="{F9B1BE6D-44FD-4E31-B39C-177885A992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1" creationId="{115062B0-1838-46B5-B720-2F1EFEA029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2" creationId="{95BE3D2D-AC1F-40DD-936F-554F1F029D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3" creationId="{9CB2B64C-3864-4F20-A742-4085334567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4" creationId="{76DC12E9-ADB1-4E82-A2B1-646C0D5670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5" creationId="{0A33B104-4E80-4FC1-B51A-CABA95C59B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6" creationId="{A387E540-B7ED-49F9-A18F-7C17802F01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7" creationId="{7661C065-657E-478D-9B31-CEF98B139A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8" creationId="{4B018EF8-E194-43D1-9BA0-3EA3DA1080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49" creationId="{F8608A4A-688D-4033-8CB1-02E6190377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0" creationId="{2387ED33-5952-482E-94B6-E413BB5B0A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1" creationId="{3180F489-80F5-49AF-B32B-9BBC5B1212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2" creationId="{2A451E78-4886-4E93-A7A6-057578B955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3" creationId="{A7E40099-74C6-4468-9BFF-9B118F75F8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4" creationId="{6C9DCD75-90E7-45AE-8619-F5738A756F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5" creationId="{3ED31D09-7CD4-446D-8D10-11E51C90DF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6" creationId="{CBC24CBF-0E3D-428E-B4C5-6E3A57DA9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7" creationId="{56860C5F-01E2-4614-B8EC-0308447B32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8" creationId="{2A1CC0BE-B2A4-44A3-915E-F6C106E89D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59" creationId="{0BFD7C74-4E15-424F-BDE7-FAEFF25E34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0" creationId="{4DCCA6ED-AFFD-4B82-A8CA-FB0D73A4E8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1" creationId="{99A63F1E-9A30-478D-BA21-4E75572795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2" creationId="{98E93B76-BC06-4AC6-B1FB-A290F77312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3" creationId="{C9557A08-5579-4007-9DDD-9495C13A6E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4" creationId="{BD904B05-7D17-4656-8A2B-791F3965D1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5" creationId="{C5B24733-E7FC-45D6-947F-EB35589878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6" creationId="{7373BFCC-FF96-4EED-BC97-600DE1797D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7" creationId="{F149AD5F-0DCD-40D4-B476-0C31ADB243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8" creationId="{E11CE5E1-6C61-4A6F-B449-A71DB62D94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69" creationId="{06EB3727-C118-4ADE-B7E7-A378DA8B08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0" creationId="{1F46AB49-25F1-49F0-881D-A5E8420B4A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1" creationId="{4F6BD124-82B0-458B-B249-D7162A0C25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2" creationId="{2E229F7F-04F1-4ED7-BA59-C428EDE70A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3" creationId="{8901FB31-E26C-4563-A77F-CC88E72C02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4" creationId="{E90E26CF-18D9-4ECD-BC7F-B5E8A49E73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5" creationId="{C1678BBE-C705-4899-805A-A3DE39C3E1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6" creationId="{0E4D23B5-3F80-4EDC-B621-4090840262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7" creationId="{690B8432-02E1-49E0-8E1E-589942BCB3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8" creationId="{A655D641-B8DF-4918-A2C8-AA777A7B01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79" creationId="{88FF37E7-65B8-417F-9046-27519C3C58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0" creationId="{DCC98894-1435-4911-893F-2CA574699D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1" creationId="{95AF9C73-E5DA-4AB6-9940-35EAFB7001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2" creationId="{4BABD7F9-47BD-494A-B7E6-B9EA0E4DB9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3" creationId="{DAE7544A-C6F3-4327-A60A-798B831B1C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4" creationId="{64B7B513-90F2-4CD0-9278-ED414D08C5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5" creationId="{1F4CB799-CCAF-442F-88DE-578BCBA3E7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6" creationId="{DE4157E0-1AD1-45A9-B19F-D6CB284A7A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7" creationId="{4C8D1B4A-5CD0-4B98-A545-EB9B7155C1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8" creationId="{08281D3F-B77F-4A16-93DC-CD03CFE405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89" creationId="{DF531260-521B-444B-8046-D61C90C42B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0" creationId="{235E5D1B-3FF7-4FF1-943E-ED97DA518E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1" creationId="{7678232B-0D2B-40EB-A95E-83BAE8693F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2" creationId="{8BAAEBE2-DEB7-447B-BE01-638FBC7382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3" creationId="{EB1064D7-D1A4-4213-B609-A02B12A6FA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4" creationId="{81A1A15D-5A63-4622-AC1D-8CDF480228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5" creationId="{82BDF43F-4746-483C-9D5F-E757CAF976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6" creationId="{E8631805-CA74-470A-8186-21377845F6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7" creationId="{1A14D047-72DD-4CA3-946B-3E76F0DDC6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8" creationId="{B9F48EB9-12A4-4F23-99EB-9633AA7239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199" creationId="{969D74A7-3C12-4A86-A259-F6F4D92366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0" creationId="{A300E03B-D7F0-45F1-A984-DD06201846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1" creationId="{343A775D-1B98-46C0-BE79-C84CD5807A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2" creationId="{862F2844-CFF8-4F87-BA23-192AD78662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3" creationId="{9FD51C46-7985-4BD2-B7FB-74F10A69BF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4" creationId="{B0C2EB57-CF31-48C2-9EB6-C2E6BE512F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5" creationId="{D075C256-70C1-4819-A0A2-53B79F68D5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6" creationId="{A93159D9-42B5-427D-B78D-1B839A2920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7" creationId="{27242974-B287-4053-82D7-29303134A5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8" creationId="{1D53F51C-A2B1-4B38-97EE-E9FDD9178D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09" creationId="{85B078E3-63E2-4C2C-A0DA-EB488B7F3A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0" creationId="{3B02CA46-6B0D-4608-8722-232786628B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1" creationId="{3EC8127F-5AC0-4342-BF8A-ECD3B5FFFF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2" creationId="{9D6C3350-F7DB-4173-9D2F-3C66BECE71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3" creationId="{F1EE6E1C-BEF2-4211-8878-8FD256A7BE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4" creationId="{245AB315-B4E0-426B-8A30-05AA6F6384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5" creationId="{79E54DE0-37F6-4D6F-9658-598A7F7F15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6" creationId="{01815C33-1764-4CDE-ACD3-4FE12C8586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7" creationId="{F3B1FCF7-2ACA-440E-95BD-028571CEB7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8" creationId="{92EC7308-80B0-493E-908E-72DFDC5433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19" creationId="{F52901FA-01AE-46E8-9A8B-3C24B27856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0" creationId="{121DA981-5CEF-4DF8-A482-441E2BB64E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1" creationId="{D92E308F-D00A-423A-8294-5675622DE5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2" creationId="{83CA0BCB-EC1D-4D8F-95E5-E67C8BE8CE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3" creationId="{E95FBF8A-848B-4F1D-BA04-3E58C7C46C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4" creationId="{86446CCD-3E4A-4D17-8BEF-763BE863EC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5" creationId="{13272BD8-F790-4A6F-A008-0693288A2A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6" creationId="{2DDB4D97-B487-4BA6-B237-F8D9D02E33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7" creationId="{1E09266C-CCE3-48DD-8D26-3F8A662642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8" creationId="{0E5FCB54-E543-47AF-AD79-FCD42A05CB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29" creationId="{231B56E3-0315-46DF-9141-B4022FD86A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0" creationId="{B4CF0BF0-2969-4807-AD26-87D0EE926B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1" creationId="{76B5C40C-62F3-4E5F-A94B-6AE516F8E5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2" creationId="{57FE55C5-04EB-49A9-95A5-BBAADE7606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3" creationId="{6D05961C-1B98-40D1-B38B-1788D978FF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4" creationId="{E4F1F350-CB53-4C7A-8C93-DBDA1C5115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5" creationId="{C84815F9-099F-4133-A550-E5AAB9F401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6" creationId="{9A3002FE-45D5-4B55-9F3F-3029E48F99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7" creationId="{E4F4F2AB-ED07-478C-8187-C1FA796AFB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8" creationId="{773BC340-048D-41F5-961C-3539E1BCAE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39" creationId="{E4871C86-DB8E-4DCC-86A6-B548BBA0E8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0" creationId="{F5AF45E0-26C3-4742-8FC0-7B00FB97F1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1" creationId="{9B0C7FA3-2DD8-4BF0-A568-DFE4FEFBF5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2" creationId="{790A514A-8F2A-4513-B1B5-1EC36C357B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3" creationId="{54454095-3CDB-40DD-979B-76640B9400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4" creationId="{60BC3C97-C0B0-4BF9-AE02-660CB0F411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5" creationId="{F042A333-6F5A-4063-894C-60C2602EE3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6" creationId="{58ADA872-23EC-45A5-B8FA-F8283C3809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7" creationId="{D3CF35D2-C9A1-4490-9288-441BBE45A7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8" creationId="{A441A4E5-9FB2-4E51-8A8B-936F48CF6A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49" creationId="{2A1B577B-0600-4C0D-BAF4-F6406E8F4E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0" creationId="{15F86529-1191-4C14-9840-5D226C1D8A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1" creationId="{007C4BD2-277E-4027-8660-EC246253C6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2" creationId="{32436BC8-44BA-41D1-A23D-19D4989229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3" creationId="{28311783-92BB-42E5-93D2-7647E90D43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4" creationId="{3458D7B8-573C-43F0-BAD4-FB43E3E74A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5" creationId="{419D89E4-C26F-43D2-B9B4-9F047FCD95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6" creationId="{DEC80C44-8259-4018-BF73-13F0E41345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7" creationId="{C1C80E5A-8141-4745-9E1A-E3134EF39E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8" creationId="{CD46C37D-307F-4DAD-AA95-1D134D5E0C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59" creationId="{51B2838E-E231-4E51-871A-149FBC1CA4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0" creationId="{0D1FC989-2F5F-4B0C-8931-9D7E349D78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1" creationId="{2E41BB4F-44F2-41AE-83F1-E144C11483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2" creationId="{2878586F-31E5-4214-9EDB-3F1675A554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3" creationId="{05E68F06-8A04-4A3D-90B6-66BBA35BAC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4" creationId="{247C40BD-6C0A-4C91-BAE5-7A7FE87420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5" creationId="{89556638-C662-45E8-ADA2-8517A7D89D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6" creationId="{2FAC1BB9-77F6-4A73-B2FA-D7EE2D5D56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7" creationId="{AE1CA0D0-A69E-4CB1-97A3-74ECBFE257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8" creationId="{ED93B93D-2A9D-4AB7-854E-E5ED9C71A5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69" creationId="{D5B87E4B-65E8-446B-8369-1733D7F2AF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0" creationId="{E19CC864-6F5C-456F-BAE1-4581914583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1" creationId="{A1DA7363-2D9C-4DF9-8E04-0BA3A10897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2" creationId="{A25E1592-3814-4E05-A809-6453BED2F8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3" creationId="{C430B2E4-D5BC-432F-A3FB-64C00BC619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4" creationId="{A2401EAE-01CF-48ED-B3B7-B9CF33E9AC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5" creationId="{E1F94646-26EB-4E50-8384-C460265D09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6" creationId="{94172886-B787-4D12-9E74-70442ECBBF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7" creationId="{6E43D554-2253-45F1-885B-4D2356C150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8" creationId="{764A230A-AF02-4E88-829D-0C46463083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79" creationId="{9C52E427-F854-46E2-92E0-105EF311F2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0" creationId="{2FC1A210-A7DC-4DF7-A867-9870EA33DE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1" creationId="{194135EC-2F79-4A57-B834-EFD4399493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2" creationId="{1FF97CFB-9E43-4B14-A21E-4A5F992DAA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3" creationId="{6CEEFF2F-7712-4FB0-80E6-C55F2CDF7A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4" creationId="{302A0C79-E7D3-4B2E-864F-920740C7B9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5" creationId="{ADAD51A7-FA9E-415A-A17C-7229F58C8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6" creationId="{6B28031A-8158-408B-8E83-19E1511B88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7" creationId="{B8D267BA-8379-4049-98DA-DD8A38FFF5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8" creationId="{93285EAD-A419-47BF-A9C3-CCBE6C768C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89" creationId="{74AE508C-BAB0-415B-88D6-27937FBB23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0" creationId="{B15CD517-9772-4F02-9A40-8D400994DC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1" creationId="{A58C5A00-BD62-4E90-8C28-AA3517133C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2" creationId="{A55A3153-EA0E-4303-B515-E65854CFC3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3" creationId="{2C82FE80-0352-4A4C-BCB6-3A3B535A74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4" creationId="{9CD18A05-3F0E-4EFC-87E4-0093FA680F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5" creationId="{26CB1679-F0E3-40D8-BDA9-2A4272DBDB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6" creationId="{76EC86CC-3A13-499E-8249-23583E7EAE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7" creationId="{1E25AD69-3A55-4116-A649-DE1F597B86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8" creationId="{1596965D-D821-4E8B-A74D-D47CC07776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299" creationId="{336EDE04-04A0-42D4-8BC1-D7D84C043A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0" creationId="{0DC2CD4B-44E3-415D-85C4-B8D2DE7B94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1" creationId="{D21FA20B-C682-4BF5-A966-6E8105C214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2" creationId="{D2AA6FC5-AE3D-4BE9-B582-D66FABA84B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3" creationId="{1CE21532-5F7A-48CE-B015-B0F43A337E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4" creationId="{25105B49-EF9E-49C0-AE8D-CAE208602D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5" creationId="{EB9072E4-FC36-41BF-903F-88556D90E5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6" creationId="{BC49FB19-2DA9-48DC-BAF9-39D62AE9EC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7" creationId="{D89FA696-B6E2-48D5-915D-4828E3FBE9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8" creationId="{EF09EA84-5987-457B-91A6-9B5FD7927F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09" creationId="{CC027DE5-DBDD-4EDA-AFAD-CB600A4DE1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0" creationId="{886E4206-C470-4CC2-92CE-6C976FAF55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1" creationId="{91A4E589-DDFA-4E60-B930-BF6271A0E1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2" creationId="{47F8E0A6-FB1D-43A1-A262-D9B2383CC8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3" creationId="{CF84DE8C-5766-47B4-8CC6-F1972B3391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4" creationId="{5B7D22D0-879C-421B-B53D-4E84ADF666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5" creationId="{00A5B4FB-01AD-4E2A-B624-D92649DB3E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6" creationId="{0153822F-BFFE-49FB-8B34-AD86D43C93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7" creationId="{A745C9CD-5094-4EF5-A7FE-C63D6B66A4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8" creationId="{EA4AC0D6-3421-490E-8466-50F01CD3D5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19" creationId="{70647F7E-C381-4ACB-A4D3-126846F574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0" creationId="{DBEC9AFD-9BF0-4919-9F7D-C8CE57C472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1" creationId="{7A2F38F9-531D-4B76-A6F5-0E43779C87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2" creationId="{62F68501-FB2C-469B-9B47-D57143BCE6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3" creationId="{D71C5E0A-7016-4871-A8E8-3B17DD699A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4" creationId="{9384AD22-34D3-4410-882E-F8A78B90CD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5" creationId="{13DD40F9-0803-4BCB-BB11-3D94A26FCB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6" creationId="{7B99FB01-2019-4326-8659-B86B10C931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7" creationId="{8EA878A0-4DE7-497E-9E33-014F6124B4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8" creationId="{6E599CDE-993B-472F-B1D4-F3604111DF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29" creationId="{27159509-1238-4474-93CD-1566FFD1EF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0" creationId="{ED1D74FB-AD83-45DD-921A-6987D29202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1" creationId="{683AFFB8-F4AC-4EED-A45D-63B285BF6A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2" creationId="{C30C904C-4B90-4ABF-BDD4-4D2A193543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3" creationId="{EC56E63B-8DCC-402B-9FB3-E6E180BF39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4" creationId="{625F20CE-1F24-441F-8F62-13C0E78885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5" creationId="{33877726-FC7B-4CA6-B049-E27EE89AAE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6" creationId="{2396E9A4-42D2-4DCE-85D1-6C7618FB0B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7" creationId="{E4DF335B-DFF5-49A8-8AAB-8088CA8058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8" creationId="{45164FFB-760F-4B67-BFF3-C08B0C1796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39" creationId="{B9BDFCDE-7C1F-4694-8A95-E9AB1CF4E2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0" creationId="{09EE43DB-3AC9-411C-919E-BCA6D0F392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1" creationId="{E9DA9FA6-8B5E-4D2E-8AB2-3E4F38E727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2" creationId="{961F8421-75AA-400F-BDD3-D92CE404B5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3" creationId="{3A2F5802-F029-4B26-9D20-1CA563C5D6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4" creationId="{FEDE4D2E-2AE9-48F5-A6D7-642BA9863C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5" creationId="{13023E7F-E442-43B1-B259-2D5EA42873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6" creationId="{22AF39D5-65AD-4EFA-8105-9917D07AE5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7" creationId="{0C5416B4-F07A-4BCC-84F0-F3A0C591DD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8" creationId="{96E19B7A-5E91-4D06-AC63-05EE76C396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49" creationId="{498A64AF-FEA2-450D-8895-58A760884A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0" creationId="{5234F43D-3E35-4CDE-9A1E-892B42AB87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1" creationId="{92B2DA18-D7C0-4B3E-B0F3-DBD0BC6481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2" creationId="{C3477E06-C253-490B-99E7-16BDEF81D1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3" creationId="{9204464A-48BF-4461-A41E-DD5029627D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4" creationId="{6F36A4A1-A7EB-48A5-A342-ACE4C33624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5" creationId="{185E76E2-E9E6-4628-98DB-9554ABE1CC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6" creationId="{70661715-840D-4810-8DAD-F399D22270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7" creationId="{81F51E57-F027-471D-85B1-6597B4912B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8" creationId="{823ADD91-5724-480D-B6FF-0CFB00B8CC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59" creationId="{4C677A5B-7D59-4B1D-A640-CC0CD4048D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0" creationId="{20722AA8-67B9-4A3F-9736-ECBF93961A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1" creationId="{55A6BD5B-CAA0-43B8-9628-CB1BFDD0E8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2" creationId="{B2547155-9C78-43AA-B736-92419412FD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3" creationId="{A8233F28-E934-46C1-849A-99C254199E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4" creationId="{B1A25491-B09B-42CA-8721-BC3851B9AD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5" creationId="{973E02D8-1FBE-4D48-B615-AFA0692201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6" creationId="{46CFD01F-6A38-4C86-B46B-E92BF20ED0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7" creationId="{95C3DC4F-D382-4A1D-88EF-60D7567E32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8" creationId="{7FF99E96-A12F-4684-9828-BB9AA057CE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69" creationId="{65713BB5-334E-489C-9583-BED7F0EDA3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0" creationId="{51C4CB40-0730-44E9-B6B5-C4C5070776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1" creationId="{26EE573A-7C7A-439B-9993-F4E925307C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2" creationId="{B2119388-1E08-41A6-B762-7E94558919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3" creationId="{B6AF0BB5-C9D6-4846-A68B-14AAFA0BB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4" creationId="{089A6374-8BB1-47CB-B6E0-57A4C9A2AE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5" creationId="{256EF8AA-DEB0-4AFE-87DB-0672630CE8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6" creationId="{8BCFC433-6855-4C52-9FDB-E8D165B129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7" creationId="{7DC9D9D9-B525-46BC-8B5B-9AD6871B50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8" creationId="{ED77EE86-345C-473D-BC7A-8AF637D15F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79" creationId="{FA237F50-1289-498A-BB4C-586427F0A4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0" creationId="{48E8C0F7-2F41-443A-8723-27245E8DA2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1" creationId="{3F3FECA7-1FC5-4A70-B5C2-E4E3785660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2" creationId="{721CB320-17BC-4898-9005-F8E357D1D0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3" creationId="{9FDEFC75-8066-4C47-BD07-621FB97170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4" creationId="{6D54C41D-9CEA-49C0-9537-21002CA6B2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5" creationId="{49BD450F-1C53-4BDB-B6DA-7145E69083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6" creationId="{D5850F20-F7B0-4837-9F85-8EC7571193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7" creationId="{922356DA-8533-4796-8722-6994B4C442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8" creationId="{32C302BE-E608-4A0E-8234-B06EA3D336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89" creationId="{FA0FF95A-2895-4CA4-87D3-EF1A84A753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0" creationId="{0C11678E-CCE4-4069-B7BD-4EA6BF8CB1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1" creationId="{90B00AC5-C819-42B8-9B7B-A51F2AE739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2" creationId="{D31552DF-0288-4D03-A3C6-B11B401B08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3" creationId="{3D0F0E52-883C-4C09-94BA-7DCC90BEA0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4" creationId="{561CD64D-DAF9-4DAC-A5D5-842A67B52A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5" creationId="{33EFF09E-2EAA-43AC-A770-91660EAA50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6" creationId="{42DC281F-B036-4E3F-9AA0-1A9B5B6BA6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7" creationId="{7D59B765-C008-4DBC-A83A-2DF36A002B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8" creationId="{A99FD25A-F820-444E-9764-EC4AB2F2C7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399" creationId="{2304F78B-1FA1-4BA8-B32B-7366298208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0" creationId="{B58E0D53-AAB2-4C66-8D5A-CA2CF0A19D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1" creationId="{1CA1F2D4-E17B-4BAA-A454-D4E9C540C3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2" creationId="{21BA0D67-1184-4B31-82A7-6A9C0FD529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3" creationId="{5C61E040-9A9E-4A4B-8DC7-51B0109D67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4" creationId="{A45D41C5-AE28-4C39-BE1F-68D3313111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5" creationId="{87257813-C252-4BC0-B31C-2217704952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6" creationId="{4CB3DBA2-A8E6-434B-93F7-54A4E2D753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7" creationId="{87CB061E-FFE3-437D-81C7-455B41DDF7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8" creationId="{EE2C5035-5EC1-40F6-8776-AF5B548727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09" creationId="{7942A44B-0A31-466E-AFDE-C84381C820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0" creationId="{CFE19B96-36A9-4A68-9C22-EE16C38B9D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1" creationId="{8FD75829-167F-40C3-A367-5A1141BF91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2" creationId="{CD62D2C7-2C37-40EF-A9FD-57CF8F7219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3" creationId="{952B7036-B6D2-4EAB-978F-9F4BE9FD9A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4" creationId="{D5353E66-7653-4630-8288-D0AD1D3709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5" creationId="{CFDE7966-4672-41EC-8620-6A73B69661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6" creationId="{47812F33-7E40-47BF-B18B-AC4A54F8C3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7" creationId="{526AB3B6-3515-4095-85A4-F48F3D445C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8" creationId="{D4B07C06-F0DF-4955-9F1D-C97A86F6F7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19" creationId="{E98141CB-023F-40D4-A0BE-4FC3653BC9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0" creationId="{D09C9DAF-7DF6-494D-8D92-EAC1DC0ED1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1" creationId="{23DFFF1B-FF82-46DF-B6DD-D2878BD3FA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2" creationId="{F731A1CD-C513-4BB1-A40B-BBFF95C114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3" creationId="{1CCDB162-41FC-4C2D-9670-4C60D240C2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4" creationId="{6005A1C6-B28B-46F0-8D69-6EE51F5419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5" creationId="{BCA01D42-41D6-467B-9A3C-2FD3DD89B1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6" creationId="{E6F8C39B-B2D0-4B41-84E7-E0C0B531F7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7" creationId="{1277AC93-8B3F-4DA4-88C3-D47DC6DD3E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8" creationId="{E79FD2CC-4E86-4D0D-B745-44AC43FDB0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29" creationId="{515FA87E-0470-448B-B4D8-31A570BE35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0" creationId="{5B6AC7CF-1C53-4D52-A1BC-AE94A3917E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1" creationId="{4562B477-A1AF-45F6-998D-DE51EBB1E7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2" creationId="{9024FB65-E235-480E-B029-2E7B0BC08D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3" creationId="{5BA43938-DD4E-46A9-A8D6-D4093C1322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4" creationId="{81544C18-2D55-4BCA-BCC0-A2563FDF71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5" creationId="{0975796F-7C92-4A79-BB18-4EB4973FCE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6" creationId="{59F56A1D-DA11-4132-BBB6-691A7C3EAB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7" creationId="{676AFC74-B382-444A-81BF-CAC346AD3D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8" creationId="{E143176F-6519-495B-A3A4-578548D58A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39" creationId="{9E610DFA-1CC9-4712-ABEF-E9EC899034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0" creationId="{3DC084CB-1A3C-4A2D-ADDC-A74D852644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1" creationId="{114363F2-7139-460B-B3B6-85864C14FB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2" creationId="{190AE9F2-E7D3-4944-B50C-D471E77A8D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3" creationId="{D8C888E7-F70A-4494-A44A-256C74DE76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4" creationId="{A243BA4D-44E3-4103-85FC-F1AA791E5E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5" creationId="{71426EC2-D972-4743-91B3-0AE651402B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6" creationId="{0C6B3240-18F8-45A4-8045-2EAC27E206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7" creationId="{A7AD44CB-60C0-48BD-86C6-5C1B654E5D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8" creationId="{94C602E6-FD4E-470C-8B37-47AD494B3D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49" creationId="{51EF6D20-1025-4D31-A444-8E7CC0FACA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0" creationId="{5DCA00DB-B046-4589-AC6E-C5EFD0B298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1" creationId="{01B24B79-1C4F-4409-8A5D-1B14A90318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2" creationId="{4EDB8EE2-9DF0-4D1E-8969-E2B432270A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3" creationId="{8A977D4B-E81C-4CF2-83E7-6D4906830C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4" creationId="{93D60DC9-FCE5-4B65-A73F-4DFAB0D46C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5" creationId="{3FC6A883-63FE-4370-89B9-AF82DDE690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6" creationId="{07098151-C4CA-4F54-9C31-A4DCDCC86C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7" creationId="{3299375A-80C3-4C5D-A156-26DB382BB9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8" creationId="{C8114E2D-D42D-4528-818F-B461242A67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59" creationId="{10993854-9B4F-4E39-B8BE-99621D0D29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0" creationId="{7FA4ED14-F69A-4CFC-9DD4-A9C463F6BC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1" creationId="{069B11F9-7327-4F63-8280-D034CF44BA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2" creationId="{D3CF5C4E-A25D-4CFF-B4E3-FF633104E6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3" creationId="{D8A4633B-DDD9-44F3-B8B1-C0457EAFD8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4" creationId="{C7F8BC80-A4DC-4BFB-860B-1C6BD3E515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5" creationId="{A8DAA13C-64F5-447F-8AED-5FAC5DCD84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6" creationId="{29FBC8CF-E2D9-48A6-A7D1-7A638318AD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7" creationId="{0ADB18AA-55E1-4E28-94FC-8BB5AA5B85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8" creationId="{61AD1612-63CC-4B09-B549-9636B6F743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69" creationId="{B658BBAB-6DDE-4519-A69A-2DF39EB57D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0" creationId="{A3ED42F1-37AC-42B1-96E0-E1E6368DF7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1" creationId="{5AEFE37C-DC8D-4CA5-84E9-EC263FD680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2" creationId="{3E3565A8-C9FB-4CA2-9E79-AB0EAEB54D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3" creationId="{1646AE39-B9F7-4221-A438-194A06323A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4" creationId="{72C739C7-BE38-40A5-81EE-F047ED79D6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5" creationId="{B70A3638-638F-452B-8F44-3E2F94C3D0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6" creationId="{4FD43066-BA51-46C0-9E8C-F61ED2B38F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7" creationId="{67046380-7341-4E77-B30D-15A3C342D6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8" creationId="{9526B60A-7968-4E1A-87A1-F1F0425AC9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79" creationId="{83C47A2A-01C8-4870-8EDE-4CA9B14658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0" creationId="{036B6D8A-328E-418A-B027-8145494CEB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1" creationId="{2503C6A5-F121-4795-B213-3770EF3A3A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2" creationId="{ECC5BE67-950D-44C8-B963-AF3F5EE361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3" creationId="{AD85CA40-396A-43ED-9090-9B3303D727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4" creationId="{9480776C-0575-451A-916E-C803D032A8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5" creationId="{0EE3AE8D-D29E-435C-861A-2F9CB71A96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6" creationId="{5B55D046-AF2D-4D57-B347-A308DDF7E4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7" creationId="{80FE7C82-2FBA-4D80-869A-CEB627788E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8" creationId="{4DAE39EE-6A84-455D-ACFE-B4575FC8A4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89" creationId="{E883954D-C0D0-4FEF-8EB8-10636F3650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0" creationId="{5ABDC521-4A60-4815-ABB5-BA4F5A9B16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1" creationId="{5B468371-F579-45A8-A81B-972A954760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2" creationId="{CE3BA4F6-6D11-4A19-A8DB-E28B8C8C16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3" creationId="{DDF3F05C-08E6-4675-83D1-D205D710BA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4" creationId="{A1385520-37EF-47DA-A612-4FF048AFA3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5" creationId="{ECDC23B5-F8A0-403C-A0A4-C2C296985C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6" creationId="{F03A7699-9AC9-47E1-BE5D-64E0938989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7" creationId="{264E34E6-02E9-4F91-A78E-239B231EC9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8" creationId="{459FA151-E196-4CD4-A2D9-9931EF6932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499" creationId="{16900F4F-E055-4971-A3F4-B32A9A1AA4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0" creationId="{2ADEC198-309A-40ED-9330-F1D84E7292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1" creationId="{4B8E2AE3-ECF6-47B3-810F-BFA80ED50B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2" creationId="{E5E6F3E2-29F9-42CB-94D0-FCC69F9896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3" creationId="{2B335A25-7797-48CA-95D3-2A9666DE9F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4" creationId="{38173833-9847-424A-83A7-7EBFFFD7E9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5" creationId="{3FC8D407-76C6-4258-B064-3E367558FE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6" creationId="{4D08C9F2-82A1-4C21-8BB5-11DB4A1545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7" creationId="{39F95D7B-866F-4030-8232-622F1ED67A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8" creationId="{2C7AF9A9-2714-4614-99E1-809AACAA68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09" creationId="{23AD5AEB-3C9F-4C80-A1FE-E970E393D8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0" creationId="{76A63952-60B5-4287-8DB2-2FF0FF735A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1" creationId="{D90EA203-6FA4-4997-A914-86E2BDC548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2" creationId="{44DA3F81-7CE4-4773-879C-81378FFCA6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3" creationId="{B929CF32-6C5C-4E7E-B49B-D108DCED98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4" creationId="{FE7A3187-74D5-4146-9083-3BB13E61DC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5" creationId="{DC850B9E-8E8C-4545-B963-A2E20E401A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6" creationId="{A18BA562-16A3-498E-858A-3C893B4DD4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7" creationId="{04D50E1E-4B50-41A5-B176-E57BF15658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8" creationId="{9ED67FBD-5937-461A-91DF-D12121626D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19" creationId="{FCE974A2-9B9B-448C-8D9C-3FFB2BF9A7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0" creationId="{2E7C5656-4FAE-4043-8BCD-6E930E9655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1" creationId="{D29EE873-C482-4C3B-B673-FF6B5F2E6A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2" creationId="{9A7A8E65-2ED8-468A-9D60-9DAFDC38BF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3" creationId="{3426A9EB-11F8-4BE3-AF4E-3E07D50A42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4" creationId="{5DAA3044-AF8C-49AF-94CD-87EEAF2997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5" creationId="{8884D690-FD72-48C4-AB29-AD9C4BBDE0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6" creationId="{CFF42A96-7560-4200-BC62-669DE42ECB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7" creationId="{6BB7C198-747E-4C8C-B2AE-9035DE9771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8" creationId="{4E4A5529-C5A9-4F61-81CD-4311FBFCAF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29" creationId="{F0DC840D-CCC0-4672-BB72-258A725BEE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0" creationId="{7A7C0F2C-44E7-414A-8E2F-35B1CB4A91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1" creationId="{624DEA13-ED61-4033-B99D-5E5D4E81C8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2" creationId="{981FE4DB-1498-4526-8440-713E9475E1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3" creationId="{7D0F0B1A-0D04-4B8F-8419-C1AEF246B5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4" creationId="{0AFA5F5A-FFA3-49B9-A6E6-7391172A20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5" creationId="{6278A431-B1FB-4372-9296-1EC5D13809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6" creationId="{E8DE480E-25D4-4E9E-A86F-9C6E0AD1F5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7" creationId="{8278A445-ED52-40EC-8E73-37108C10C6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8" creationId="{6E3CFFDC-F8EF-4EC7-A4C1-B5101CD1E9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39" creationId="{09FA7F05-A8A6-40C8-AA30-675F9285F5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0" creationId="{FFCBE9C9-FDE3-468A-A1A1-B6A729F0E9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1" creationId="{FF91B8BE-84A6-49FB-97AE-D995EAF991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2" creationId="{8DD0BC54-6EDA-4508-983B-B83962A45F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3" creationId="{8222E6BD-E809-4EFE-98C9-0AA2ACD60D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4" creationId="{A9EA15C7-4DB1-41B3-867F-3EE89D4D9F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5" creationId="{CC05F54C-660A-4FFA-9D3C-90BE663F44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6" creationId="{6CF870EB-923A-4786-95CE-BFA5C373DC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7" creationId="{C4EA89F3-0DD6-4449-A02B-D17E001C70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8" creationId="{A5F64073-6969-4CBF-994E-9732863FD1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49" creationId="{77FB1153-7F37-4682-A2D0-FC3D9F0C39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0" creationId="{2E62FA8E-5BD1-4E52-9543-422CFD2A8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1" creationId="{33E871DB-0F78-472F-9810-C79EA23FF7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2" creationId="{5738392D-73B8-4291-988F-5B31FD2DE3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3" creationId="{DCA00D94-5873-4341-B7F5-55E57B2751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4" creationId="{C4443ADC-DD4B-46AB-862A-DDD27F5D26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5" creationId="{ED6B644F-00F9-4922-A57B-EF4ADC2D08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6" creationId="{7C139AAC-C4F5-4F31-BADA-E8D916C1AA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7" creationId="{7FF31719-6AB1-4F23-93CF-D5BE1A3D49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8" creationId="{FB6F2ED9-3F76-4361-B45E-D215568580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59" creationId="{8F3556A4-DB52-4E35-9AE1-13A08B5B99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0" creationId="{7F81D958-E7C9-4EAF-9BBD-13C8FA36CB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1" creationId="{50F6D228-9099-44B4-91D5-B5FE46BD42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2" creationId="{33E6D819-A399-4C2E-ABC6-1C52698FEB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3" creationId="{4F788EE3-EC05-4C9B-800A-F096B3F354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4" creationId="{CA7368BC-AE6D-4C2B-A8DA-B0692ECB0F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5" creationId="{F305BD29-E929-4BE8-9724-E6B5E637D4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6" creationId="{488A72FD-4605-49CA-89E2-44BBF2A656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7" creationId="{2AF77662-A4DF-4EB5-A4A0-68598BD3F1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8" creationId="{FB3E0584-128A-4713-BFB1-68108A73A2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69" creationId="{B2ACCC2F-39D1-4A40-B778-299728AB5A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0" creationId="{F973B692-4DC0-4D76-AE94-D76D87585F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1" creationId="{933CF64E-3553-4363-82D7-2CDCFD1191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2" creationId="{220FC670-BC1D-4570-A698-55EA583908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3" creationId="{DFB0BD32-A7ED-4A3F-B8E2-C148D63E97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4" creationId="{30B0B90C-0CF5-41EA-AF79-2021A6CDEF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5" creationId="{A4C7C903-AF6A-462D-8F1F-8C32D969B9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6" creationId="{C2831104-7DDB-41C1-91A4-5FE3E99D88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7" creationId="{E32E0411-94AF-49F9-8D22-4B18CBE3E7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8" creationId="{8F116C91-2DDD-4072-B3DE-E074C42CD9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79" creationId="{29F0D5DF-1038-499C-99E5-D630565CF2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0" creationId="{BCE42F23-2B68-473A-840E-F7B7DE174D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1" creationId="{5650305D-B74E-4BAF-83AA-FB8EAE3159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2" creationId="{D827ABBF-EF0A-4663-BC3D-177A7C6D67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3" creationId="{D1E31268-9BE0-449A-9E5A-36E372B2CF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4" creationId="{38F2B406-1E39-4E54-9CE9-E0049FB668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5" creationId="{E118FC8B-7ECE-431B-8B0A-83268DC4F0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6" creationId="{34D2206E-CC8D-4879-BB0C-195ED19FF1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7" creationId="{15D85361-3BDA-426B-8081-CFB7F09667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8" creationId="{8BD677A5-70F8-4DDE-B3A7-A4A57E8931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89" creationId="{FD356067-50C3-491C-A0AC-096A42E4F1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0" creationId="{B7E15E61-E394-4C37-9F0F-D4C55C98C0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1" creationId="{CE66C6B8-B64A-4370-85E6-1653E9B84B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2" creationId="{7086BA6B-C447-494B-AB7B-8511DB50D1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3" creationId="{5087CB73-3299-4A24-A323-422B806645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4" creationId="{03B8AEC8-61F1-484C-8092-BC5ED2C25A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5" creationId="{20AFD489-E009-4557-BF2A-6647B01D70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6" creationId="{3843C47F-FD86-48F6-BAAE-81D23D06C9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7" creationId="{EAEFE4B2-E4CF-4CCF-8D82-8DF6028E55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8" creationId="{5660E77B-C0CA-4008-A572-02D0250953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599" creationId="{DFCD71B3-CD70-42DC-9FD8-115F5B9C19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0" creationId="{743EC505-8AD7-4786-85C5-B2AE919C71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1" creationId="{A71A5F4F-4594-4573-B308-3551543440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2" creationId="{CB7DF414-81B4-4890-AA23-CB961BAC16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3" creationId="{45ABA3BE-7BFF-4BAB-967B-49DF707379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4" creationId="{2B0DDD40-D64B-4643-81A4-7160514D03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5" creationId="{AE70401D-DDFA-4C33-82D9-60D421FD8B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6" creationId="{C4777C0B-4910-49A6-861A-AE332D38D5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7" creationId="{AEF81B9D-8C56-45EF-AE89-7216C86126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8" creationId="{696867BE-48BE-428D-B4C3-713A8EA3AE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09" creationId="{AD2AF63A-5154-4576-9D42-B207A152DE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0" creationId="{27BA04BB-1A6F-4321-AA01-F8570AAC1B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1" creationId="{1493C5F2-D090-4AF6-BD0B-ECD5A60536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2" creationId="{B4F9932D-A48C-45D2-82B0-236CA763EF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3" creationId="{A4736D18-F98D-491F-9C40-AB166762A9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4" creationId="{CD9C75A5-C816-4B0A-8BE2-1C2AF69101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5" creationId="{996E1EA1-DF2F-4AEB-A6DE-8DA612608F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6" creationId="{018E825D-025E-40B5-B88C-3E4CD0635A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7" creationId="{44515B91-5368-41FF-8DF6-B0EC55F7F3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8" creationId="{3858871B-38CE-499C-959C-0344126068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19" creationId="{BE438B32-8EDD-4E5D-B8AA-E68618E778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0" creationId="{00304657-CA7D-4444-835D-757F453411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1" creationId="{2F2F3347-BF71-4E96-89E5-5729481B90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2" creationId="{32EC16F6-D695-45CE-9B4B-9B2EBD97CE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3" creationId="{A77E4F86-DE64-4760-9671-3BD660D45B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4" creationId="{AEC61AA4-9CAF-4537-BC1A-061E3B2A40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5" creationId="{57ECB105-D4C5-487C-B50A-49E1151253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6" creationId="{4355751A-A243-4376-8E91-2C27A8AEE1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7" creationId="{128F74CA-D9CB-40F6-B6B1-5859ADC364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8" creationId="{FF0ACE02-30DB-48DE-9672-36FFBAC005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29" creationId="{D199FCC1-AD95-485F-9D90-26225C12DA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0" creationId="{CB4ADA83-30A2-4EDB-8061-CBDC948DF5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1" creationId="{36DBA996-F63A-4144-BFA1-C98E8BF4BA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2" creationId="{FB8A039D-7104-44B8-BA0C-94DE379F21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3" creationId="{7D9DC433-445C-47D4-9561-BD96EE575D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4" creationId="{34D77AD5-9E8F-4712-A35E-E0089A202D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5" creationId="{87013B4A-D3BA-4D43-8EAA-916CDAC86B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6" creationId="{E2BF7865-32D8-4188-BC05-2EE30631FA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7" creationId="{10F334D8-A0BF-4989-906C-C5F179F677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8" creationId="{E4254803-AA86-4919-A33B-939C648A6C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39" creationId="{C5DC220B-3594-421F-BBCF-6B2108D140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0" creationId="{34625641-0E28-450F-A673-282E74B35C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1" creationId="{5DE1BEE4-3AD3-46ED-AE6C-91C52F15C4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2" creationId="{F453BEF3-294E-41F2-A1BB-6CCD157339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3" creationId="{A2FDD74C-D4A0-4485-85C8-562F6C6355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4" creationId="{F6AA8153-3FA1-4B69-97E1-36BE471B57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5" creationId="{80379AEB-3747-4E81-9C18-7BCA2A1C09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6" creationId="{C8CB9B36-B8EF-49DC-9A42-B39E0E16B1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7" creationId="{5C362B02-4A87-49BD-A5C4-E263BCF9A0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8" creationId="{81EA3F3E-722B-43C7-A5EB-9F3BB1A650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49" creationId="{EC676C19-73B2-4BF5-A9EF-F40468A488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0" creationId="{5A49D4B6-F94D-461C-98C0-9D48B83F35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1" creationId="{031077E7-B8EF-40A5-AB78-F6BD062194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2" creationId="{C7319792-DE9F-4816-A6E3-1AC3E81375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3" creationId="{E4BF5973-A4A3-4673-AA07-15DE6D7654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4" creationId="{C796AA80-C822-4D7B-A0E1-54D500EDB0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5" creationId="{FA40C0B4-FB8E-4640-942C-E84E9A46A4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6" creationId="{09845C98-B439-42FA-9254-06EB028EDB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7" creationId="{182AC7CB-159D-4BDE-95EC-1E91AA7CE8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8" creationId="{D2886074-3A68-46AE-9CF3-C46945AB78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59" creationId="{1D3A2B23-6A7B-4D7C-980E-B57AE9ED68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0" creationId="{42E3EC7C-CCD5-4E20-9248-BF7955E8E2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1" creationId="{04110244-2022-4062-8334-0224DB1386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2" creationId="{D17188B9-E7E4-4370-A453-3E19025314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3" creationId="{8BF778AC-3103-4C31-92DC-61FDFCD6F5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4" creationId="{BEF490E1-E97A-4086-A5D4-EA575D2DD5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5" creationId="{50274BDE-AAB1-4C13-A8EA-88592A41F0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6" creationId="{6DF1C108-B81D-4BE7-80BB-3F9019DDC5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7" creationId="{5F09B761-16A3-473D-B188-0B0384F033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8" creationId="{7DB3CBC1-32FD-4BC6-B0AB-81682704F5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69" creationId="{00007BEF-525D-4518-B0E8-B3FB7967F6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0" creationId="{B176DB49-2383-47AA-9228-FCD5F7A2FC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1" creationId="{2D05155B-BF28-48C8-B84A-76EE9B02C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2" creationId="{26745CFA-2739-4D73-BEB2-EE36EA861A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3" creationId="{51FB353C-BB14-4696-ADB8-B3EF23D1A0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4" creationId="{D1AC9BE3-62A2-45AF-B6EA-8E566DD19C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5" creationId="{AB60B9C1-2611-4744-8892-93AF203B2D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6" creationId="{071AD957-A0DC-467E-8F47-75A213791D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7" creationId="{8C0C5240-EAD1-4BA4-B7D8-D19061DC57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8" creationId="{4A0A0D04-1D87-40AC-9F14-30215BB64F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79" creationId="{2BEF826D-5561-4DC7-B1EF-850577984A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0" creationId="{960F9D0D-ECD4-4340-BD82-2F4BD53A3A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1" creationId="{C23E2784-3BCE-478B-9D3E-17EB8B412D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2" creationId="{6751739A-7C15-4E66-B2EB-D9451C334F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3" creationId="{403CBCC5-7DB6-482E-AFE0-78D2491E99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4" creationId="{7C189BF6-0C27-4555-A0CD-E9AAD5E187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5" creationId="{2E07A6A7-AB21-42FA-A19A-05175495AE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6" creationId="{39DBBDD8-F5F0-48DF-A5E8-4F8C3BA8D3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7" creationId="{6559F302-373F-40F3-B4A7-71E9FDCE12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8" creationId="{65D6448C-44EC-4D42-B307-CB3FEBBB86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89" creationId="{7497339F-0C27-42EE-BC5B-02FE0DF3B7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0" creationId="{A562173E-8355-4FBD-8245-84BF54CCCD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1" creationId="{8611AE56-A651-4931-A4E6-274CB26136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2" creationId="{08036552-190F-4634-8036-FDB425B2AF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3" creationId="{7F2A34DA-238B-4BB2-BA42-19D31FD07A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4" creationId="{515834C0-143A-48A3-8A36-A9CDFB4940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5" creationId="{FDB944CE-1AF3-43E2-9B26-656809ED3B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6" creationId="{C3F153DD-8896-4751-8E2C-2ACB097773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7" creationId="{720E7507-D361-4958-9AD9-6C513754B6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8" creationId="{26872FD3-093C-4563-927A-C68335BB4C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699" creationId="{BED65CD7-E1E9-4458-B4AD-9EDAF7A218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0" creationId="{F3D9F35C-2727-4F03-8013-1E7BEB1E26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1" creationId="{F8EF9B52-CC56-4AFC-BE2E-7F5571C52D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2" creationId="{F15C13AB-5110-4F83-A9BB-6E868EFA4A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3" creationId="{B1873FA0-9DB5-462E-ABC9-E09A698FA2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4" creationId="{9ED35FDB-CF9F-4B3D-A3E6-4740EE0071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5" creationId="{15DB4478-1D82-4D8A-A798-2BEC36CCFE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6" creationId="{F1D79849-96DD-4A62-BB69-B422D2B338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7" creationId="{DEFEB270-D6C7-4EA9-9E70-4BD9979B94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8" creationId="{4C7F936A-46F3-4F36-8B5F-FF4C80B6F6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09" creationId="{DE38BE6B-094E-4CC1-85A8-7C10761EFB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0" creationId="{96694759-948D-466A-A624-880BE4375A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1" creationId="{6714D85F-15E6-4254-91AE-70E53E5076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2" creationId="{F05A1628-AB4E-4E5E-BAF4-F6FF570B54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3" creationId="{7E4F7293-87A0-4541-BFD3-672A4707CC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4" creationId="{F0D2A2A8-7705-497C-AA47-564339A388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5" creationId="{4E3C3EAC-C13E-410F-A78C-C72A271098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6" creationId="{C954AC08-7495-41CE-A971-AE54139077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7" creationId="{F4C43D21-D0DB-46F7-B838-C2EC41A3A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8" creationId="{171BE6F5-43EB-4E57-918D-A1A3E66049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19" creationId="{197C73D3-8CEE-4715-BE08-19883334A8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0" creationId="{12A497AE-7B98-4548-B7EA-12A30FFFAB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1" creationId="{FE38B3F6-C529-44C1-81D5-983158AB28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2" creationId="{C2DCF25E-F8FB-47D3-8FDB-799CD0ACC0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3" creationId="{A26DDEFB-7F39-4B84-9DE0-035491F7E4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4" creationId="{22C944AC-ACC8-4F45-85B1-5BE956F85E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5" creationId="{62A0316E-3313-48D3-AD96-A94B633FB8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6" creationId="{516F31AE-44DF-46B8-8357-FF297B9220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7" creationId="{F10B1CB3-0A16-4764-B62E-25F46CB3B4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8" creationId="{AED0A0E3-5969-4F34-95F4-505E8DE9B4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29" creationId="{1712461D-3A50-4AD1-9506-55AB782226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0" creationId="{78F59123-D926-4506-85F8-1A7A3E72E9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1" creationId="{018E415D-161E-4063-B97C-A2A740A307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2" creationId="{1932D4E8-9BFB-4A9C-8C81-1CE2C774C8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3" creationId="{172C4ADB-E709-4928-BEDB-FC813CB958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4" creationId="{F3BFBDB7-2F67-422D-AF6F-4E846A9E66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5" creationId="{F435EA3E-4176-4E51-A266-309B28260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6" creationId="{B4044BA3-D974-469A-A7E1-CB56C0CB12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7" creationId="{195E088E-5976-42DE-AF49-9838A4B8AB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8" creationId="{BD2D18B0-4A5B-43CA-879A-E806C72BA6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39" creationId="{15BF9B5B-F7F8-4185-A19C-9576FC5854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0" creationId="{B2DA3AF9-8DAD-4BF0-8C02-1EEC16F742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1" creationId="{E4CDE6BF-E77C-43D5-A140-688520B626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2" creationId="{4EC49C65-7AE0-4FD7-A04C-A80F27CAFD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3" creationId="{2A384BA5-E87A-4A36-9C24-748EFC19B2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4" creationId="{A0A25180-E152-4A8C-97A9-9EEB39AA60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5" creationId="{0F0B4CE5-0242-4A43-8386-1DC6015EDA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6" creationId="{B9B5173C-CC3C-4064-A7B9-91A65A0766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7" creationId="{D773A0D7-04FF-41CB-B28F-931DA84BB4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8" creationId="{7F07CE22-62A3-4CF7-B151-65889D0BC3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49" creationId="{DB05E776-36D4-42A3-B8F6-5F25C5D024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0" creationId="{2A20400E-FA5E-4723-B336-6D28B3CEEF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1" creationId="{3C987C6A-3A87-4A17-991F-0A908AB45D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2" creationId="{9245F775-F65E-4328-B751-A831370777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3" creationId="{47676A1F-FEF3-46D4-ABDA-7FD66D8D7F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4" creationId="{9E2DC3C3-D748-4457-ABE1-07CECA6546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5" creationId="{811190ED-2EDD-4935-BDEA-01EAFFA382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6" creationId="{A855CCAA-EF4D-4ADA-B112-37479E91CA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7" creationId="{ED0A1909-31B6-4ADF-A0CE-ABF1184580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8" creationId="{BFEC1655-88C5-4DD9-A349-6633A06859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59" creationId="{B9D6E800-89CC-4EC2-914E-152B9BFE37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0" creationId="{F6B08C05-E8F5-4557-B450-1EC993BDF5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1" creationId="{61479A99-AEC5-41AF-B76E-71FE97F47F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2" creationId="{2A8D6AA8-5344-4C2B-8137-E7FA846D36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3" creationId="{46439EC3-0E69-442A-8896-8140AF46F1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4" creationId="{1506641B-C904-4C48-A2AF-51817508B0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5" creationId="{D18FA684-2034-4F0D-B3C0-7B29A94BDE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6" creationId="{5DA26BCA-17E9-44DD-9D5B-F05F511AD4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7" creationId="{7924A9A2-654F-48C3-997F-D3C3F82491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8" creationId="{6DC4D0A0-039E-4E2F-97F8-DAAD24180E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69" creationId="{2B0842EA-BAC1-4672-9FF6-A96B4D0375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0" creationId="{B2707B11-1E1F-4BF1-B5EE-738CC3FCF4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1" creationId="{96735034-BD5F-49AD-A839-060C61DEBB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2" creationId="{2EC23D47-D475-4773-8F76-3A3F39834D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3" creationId="{CD4EE6F9-B2DC-4E59-9A38-D0B7FAD61E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4" creationId="{6555F520-0051-4743-A028-5E43A11F40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5" creationId="{09796D55-04F8-457C-9587-58DD6C7A1F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6" creationId="{7FD597DF-350E-4D0D-B8EE-34CFA5F673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7" creationId="{B4D8F869-C58B-48CB-A769-3A18C6902B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8" creationId="{DE9356C9-D02B-4010-96E4-261F922ADA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79" creationId="{45B5EB4E-30C2-4386-808A-9F2540907A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0" creationId="{62F1E12C-378D-465E-AF3B-341950C372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1" creationId="{4DC2AF7B-D4DF-42B9-84A5-D7C17ABEDE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2" creationId="{975A1FCA-769F-4D34-B7B5-88B73DB0B2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3" creationId="{97A56550-69E9-4809-9846-1459590994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4" creationId="{12D8A90E-817A-4896-A4DD-5126C46E46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5" creationId="{7FD327F6-0F8C-495F-A95F-637C405F8E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6" creationId="{D8CEFFCF-1A86-4451-A5E2-D561D9F66A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7" creationId="{3458599D-52F8-4C40-A91E-C1EC3B0671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8" creationId="{E497CE67-D4E0-4290-9BFD-3FBA4DD6E6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89" creationId="{7C8B300A-A3D5-46B3-A79A-0FE21E19B0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0" creationId="{25D97BFF-CD65-4B58-BA28-4C1FC22454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1" creationId="{50A64248-422C-44CB-B482-FCFDA02E87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2" creationId="{69EFF6AF-845A-4A2B-A532-A9B16110C3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3" creationId="{8757264B-32FB-4547-9460-D96282C219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4" creationId="{CFBC459C-511E-4E53-A531-387DB81E1D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5" creationId="{AB325B5F-DFA7-4AE2-BABE-6786509F9C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6" creationId="{3D7B926E-6736-447B-B69C-0CAA445B02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7" creationId="{09B5CF0F-67CA-46EA-B2AD-6DF3AC41AA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8" creationId="{06D1D40B-4747-4C3B-A3A8-78C729B2A8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799" creationId="{EF19AF0D-D476-4743-B5E4-1B27E1BA89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0" creationId="{3623DAC5-251B-4939-BF20-B931D9753B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1" creationId="{88ED48B9-66B3-46D7-9421-4A760619C0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2" creationId="{7AC39022-AD7F-4005-9CEF-D568D45C9F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3" creationId="{5C2D385E-E189-49C9-91E3-488CE3566A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4" creationId="{E7BC3718-6273-46CD-8381-F58D1C84DD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5" creationId="{4C95D3B2-C276-4E7C-9FF7-738AEE1883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6" creationId="{92BFB938-C15F-4AF5-BD70-814C2D3163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7" creationId="{56952C90-135C-47A8-9034-8C212A7BC9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8" creationId="{639A8CFB-1856-423C-9F35-2C66E5D44F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09" creationId="{53711FB3-2825-4EE5-86B5-2C12AA7947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0" creationId="{7B09822A-6B50-4DA4-9D4C-A9F785652A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1" creationId="{DCF61D72-4719-4DB9-941A-CE6B6EFDCB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2" creationId="{22AD19B5-5A47-4114-991E-D6C8F0EB03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3" creationId="{5F8A884C-803C-44DA-84F7-7DC880E061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4" creationId="{53CF3ED0-CA2B-4DEE-AF38-CAD3C79AA5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5" creationId="{56A6783D-F087-4A57-8F70-43CF7AA18C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6" creationId="{6246FB39-A074-4EE5-8C23-3FA700B6A7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7" creationId="{D07A02CD-5F95-4586-9F66-3158FA54A5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8" creationId="{00F2F869-E3DB-44F6-BCB2-BF58031775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19" creationId="{B0610DB7-A3A9-4A2D-B842-5DC949601B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0" creationId="{02487EB6-CE89-4C49-97B3-4B16642520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1" creationId="{967B1F16-1A58-46F2-8B3F-61728340EC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2" creationId="{1993212C-E24F-4B83-81B1-572A4EC0EF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3" creationId="{541B215F-4FE1-4B32-A25F-3853EB064B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4" creationId="{FF0D38ED-2496-4F11-B4EC-42DCCA8EAB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5" creationId="{FC7BA4C5-5CD9-4D9C-8DF0-194E1DE536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6" creationId="{E338CFF5-63AC-40D5-8A22-F0543AE4F2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7" creationId="{FD9A1C01-D41F-4D02-B50B-A80DD5FC7B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8" creationId="{157CAABA-DCA1-4B27-948A-201B6696C9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29" creationId="{58866B12-7763-4A69-9F8B-2F9EB3DA55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0" creationId="{5CC05F8A-F0F7-4C82-B4BA-B8784707CA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1" creationId="{C9A7DF3C-AAD9-498A-9546-7FA46506AC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2" creationId="{C795A033-46A4-4C14-B9F4-46E92A5E20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3" creationId="{258FDCAF-34A5-470B-942B-9F1732F93B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4" creationId="{FFB69F52-7019-454A-8216-7345E40EC3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5" creationId="{ED12187A-E6F4-4BE7-89A6-517683CBE9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6" creationId="{A9EE8F12-2EED-4675-A781-3DAECD1252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7" creationId="{F8C18E3D-34A3-4DEA-8FD7-3B32F9D8FC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8" creationId="{264BA72C-13BA-4036-9A3F-06BC227F97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39" creationId="{98389C2E-BE87-437F-80E1-A5CB92DF06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0" creationId="{2810C6A8-D0C1-4887-8D25-4DDFD9ACE8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1" creationId="{6F3D2FC8-27EF-49B3-9342-1E0B1CF0E3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2" creationId="{74F28427-C9DB-435D-9B77-574A6B3FA9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3" creationId="{A0B9DED6-CF07-4197-BA4E-254FEC89BC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4" creationId="{B049AF26-A905-49F1-90AE-F62717E698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5" creationId="{3006BA30-CBD2-4BDF-8F39-9EF392EAE6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6" creationId="{F176CBC7-35C6-4BDA-9EF3-67EA22642C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7" creationId="{7338DCD3-FBEC-4E5E-BE28-B16303A3FB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8" creationId="{6C913A22-3EFD-491A-8AEF-48EB45C557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49" creationId="{EEE68471-2B33-421C-AF8A-4C0640D119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0" creationId="{6900D089-5AFB-477D-AFCF-89E5EA6E67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1" creationId="{A102A420-E9CC-43AF-973A-72CC5C21D1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2" creationId="{30F3934A-61AB-4ECD-BA42-529875A665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3" creationId="{7671E6BA-6513-4506-B006-3A0D3C93DF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4" creationId="{2A3A400E-CD73-4B67-A3D5-6C2176B397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5" creationId="{6B538415-7F20-448B-AEFA-D5F3C41B12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6" creationId="{97F00B14-A73A-45EB-B678-D1AFB52762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7" creationId="{256D1F24-FEB1-444B-B987-64833E1D0A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8" creationId="{5FD51B02-8823-4353-9842-CCCF94A996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59" creationId="{A530F024-56BF-4131-8BC6-4ADA55AB48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0" creationId="{DD105D42-193E-4C0C-90B9-D47394F167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1" creationId="{038BCFF7-299C-4BE9-A039-EEE5032B1E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2" creationId="{ABCB6DE4-C549-4402-91CF-34A18673D3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3" creationId="{51FAC292-F68D-4864-AC5B-ACAEE00712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4" creationId="{AAD27EE5-FAAC-41B4-8A5E-D8C4854298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5" creationId="{B26D1E30-C9F0-454C-B5C3-AE7777AF98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6" creationId="{A2A33D7F-6FD8-44E2-AC0D-F72D81DB4E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7" creationId="{B17CEFFF-CA3A-4A55-A4C8-CC74DE7B2F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8" creationId="{EF877ACF-4CE4-4CEF-835F-47D9A85734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69" creationId="{F12E80B9-EA98-4AA1-BAEC-483C9AC7B9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0" creationId="{562409C3-EA7E-4490-BC0D-F6D25ADE00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1" creationId="{F8C79D0C-766F-4928-9F1A-597A53EB03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2" creationId="{0E0279EF-CBAC-435D-86BF-AFBFA5E012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3" creationId="{69781FAD-A056-4401-8D6F-18AB283419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4" creationId="{C00930AF-4994-4CEA-9E95-98EEDBECA1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5" creationId="{6F54F254-F662-4AC8-9F67-DCACBEBE9A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6" creationId="{5114EC47-9E62-405D-B433-58B25FCCD6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7" creationId="{A29C378E-B63B-4827-B4B9-ADACB0E9DC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8" creationId="{A5409456-2F30-4442-AAB7-15C2AF5D27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79" creationId="{991F9E8D-C2B7-4850-9246-059DD061C6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0" creationId="{6BA4ACE2-38DE-44C8-9F34-614A973F94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1" creationId="{99A631F5-2117-4FC6-A005-714145C580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2" creationId="{BA8B0C2D-ACC7-4C17-8C34-C2FB0A8F84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3" creationId="{FE3912D0-A1A8-4ABA-926E-B50D1EF247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4" creationId="{721BD5DB-F361-4AC9-A11A-17E7693A1A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5" creationId="{EB67C2FE-E815-4AC4-AAFD-671523CA57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6" creationId="{E4AA249A-A145-4A6E-8033-75F722550D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7" creationId="{06E0EFDE-F3C3-4E30-93B3-F3FE96E8CA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8" creationId="{C849B225-44C9-41C8-AB12-E2C1072A3F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89" creationId="{F9A99C97-20AC-4CF9-8864-CA157D54D0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0" creationId="{758215E1-9468-4261-8D0F-94C7515F89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1" creationId="{DB3EB7A6-2D90-4FB0-8CB4-AA4065FA2E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2" creationId="{256ECADA-FFA1-45F9-A24E-8B0565E7F1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3" creationId="{21386199-33C5-4B2C-9A01-77D308CF62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4" creationId="{1CB494C8-73A2-45B7-895D-F327EE4D93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5" creationId="{738BC998-B41A-489B-908F-0318A67DCC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6" creationId="{1EBCBBFE-8246-480E-A4FF-724C040FAE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7" creationId="{9C1F9185-066F-4A43-A544-523D70BFB6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8" creationId="{AC9DF2C7-D938-4B30-99B2-4E7A2F4833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899" creationId="{0569A209-3B86-46DC-9081-AA88FB1668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0" creationId="{53462E32-EF2C-4D6E-A063-1DA2A4437E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1" creationId="{91B11F3C-991D-47BF-BE8C-B2F66F4376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2" creationId="{39397A95-707A-49AB-BE73-A111DA707B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3" creationId="{8DC6A14F-87EA-4463-A6A3-456746086E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4" creationId="{7B833D66-0082-4EB7-BC63-CF8374A661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5" creationId="{1EFFA302-80EE-4DCA-8EB5-8D6B3304D2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6" creationId="{12AB504D-5C41-48CC-9D81-DB7127CA01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7" creationId="{DE89F096-793E-42E6-BE78-63520ECE0C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8" creationId="{0C958EE5-5092-4BE6-AAB7-49C4C01833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09" creationId="{19FD0A53-74CC-4BDE-AAB3-22DACDC17B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0" creationId="{B7AAB262-8CFC-4FF4-B66D-DEF206F433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1" creationId="{60E9215B-C6CC-42E8-9352-0ACFCD27B8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2" creationId="{09DD6B4E-8928-4241-8E91-FD673E49D1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3" creationId="{BAED73EA-D6F4-4841-882B-017F000724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4" creationId="{760D1776-EB03-40E0-8A42-B40284BA62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5" creationId="{63F945A3-3C45-44F7-9E60-B481FC57C1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6" creationId="{A7D464D3-0C86-41C7-946E-236A63CCEE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7" creationId="{D78759DD-6CE7-47D5-B5C8-421B8623A1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8" creationId="{33FFC7C5-9BE3-43DE-AEBC-F1C54581CF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19" creationId="{A1D2952C-86B6-405D-A9B8-02781F0210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0" creationId="{0EB13A87-0634-4F2F-92EF-BA7318C2D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1" creationId="{CB75D833-D6A6-46BF-A694-2788B635A9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2" creationId="{82C33758-870B-4386-BADF-E31B8CDED3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3" creationId="{1BCB7F01-5650-4435-AF35-DB150F51FA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4" creationId="{243A6E7F-113F-4636-A42B-0023B109EF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5" creationId="{A2F8450F-39BA-4D9F-BCE9-B298E0F4CD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6" creationId="{7F68C23E-FED5-4B8B-9E8F-B68D660874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7" creationId="{8D79D748-4630-42B4-B1BE-D06C46D9CA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8" creationId="{BA5A9172-C523-4E9F-9602-E672402EE9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29" creationId="{84ADBE6A-320E-4885-9A0B-64F09B0465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0" creationId="{559C301B-E6E9-420E-A90D-46D532AFD1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1" creationId="{03D2F8D2-DF13-450A-8112-DEC49216C5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2" creationId="{F57A87D9-3304-401A-871E-0D1452331F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3" creationId="{09F734DC-8C63-4B9C-B607-43AA51C86B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4" creationId="{66B9F7BF-4F62-410C-8FB8-8530B71A64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5" creationId="{04770A85-A6C3-46E6-B6E5-A221A9C355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6" creationId="{FD8777AA-1BE4-4958-9497-B77971F9A8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7" creationId="{A869DB2C-03C8-4B16-AA67-8193D7E523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8" creationId="{3F484E91-1F32-4052-AB60-41C3E36170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39" creationId="{334E0978-0AB2-4AED-B087-28A93B93AE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0" creationId="{04218B1B-C245-4B8C-A142-99E484B689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1" creationId="{3B237C0C-770D-4655-917A-2C36C55819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2" creationId="{7C1B6F88-A933-40A2-A993-82352F6C04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3" creationId="{4F9BD921-7674-48AB-AB5B-F8EFD7552B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4" creationId="{C18D09F9-4D2A-4013-AAE9-2B3C6124F6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5" creationId="{B45967AB-A1A4-4BE4-B0C9-919F320487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6" creationId="{84697908-BDD9-4ABE-BBEA-CC6A37B99A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7" creationId="{A4064B6A-F94A-4937-B2E9-F7E1D54B24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8" creationId="{A88DE200-C2DF-40D0-A75A-27AA6972CE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49" creationId="{C6F1489B-5070-4121-B22E-DF49B75D70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0" creationId="{B17EB502-546D-4EBE-869F-BBA9E51028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1" creationId="{041752B5-BC56-49FD-B250-4F10F7B49C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2" creationId="{C56EEBBF-87D9-42AB-A303-4B42626A33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3" creationId="{6808043D-8D4F-47E1-A453-6405D31BE0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4" creationId="{E135BC84-1669-425D-BC47-19247933A3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5" creationId="{ACC157F6-54BD-4BC8-B301-6FF0E51964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6" creationId="{304C8709-6BEF-4214-9D9D-2E2218B5D5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7" creationId="{7E96E98D-72FE-4187-9650-FDF3A9E62C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8" creationId="{0CEB5DF4-CEC3-4F8A-A9D5-64D4C44099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59" creationId="{0BAA8344-5679-4D90-8E87-1E97D402CF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0" creationId="{8AA6E7AE-2CFC-4483-B67F-AA770D9842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1" creationId="{34DB64B0-26EB-4C41-B460-1884BD68E1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2" creationId="{85F64E80-22FA-4CFE-B774-5ECFB613F8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3" creationId="{CF2F1AD6-DE56-42A2-95AC-DFF17442F7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4" creationId="{6B5DABB3-96CB-48FD-8F63-AC6EBD6EB6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5" creationId="{CD43EAAB-8024-43B1-8CFC-81CB764E15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6" creationId="{EC41E4DD-CE7A-4481-94AA-003EA5E740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7" creationId="{6F2F8278-8C67-4580-B6B7-CD79A212D1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8" creationId="{397A3F61-9856-415B-8976-C029C8A652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69" creationId="{0A5146E7-5D1D-4432-936A-97F63B1853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0" creationId="{1479E1A6-0C99-4F5F-9FE1-1A1EFBC6EE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1" creationId="{2B54C0B8-D9BE-40F5-A08C-36FCDFD01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2" creationId="{65BBE14E-7D9B-4EB3-8BF6-2BBACB0077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3" creationId="{32553244-98D7-41A7-8BB3-DAB7EB8CE4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4" creationId="{56CD7598-C080-43A1-AED5-A9A232D37C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5" creationId="{73215E80-0062-49F2-BE7C-8B9F5A4C51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6" creationId="{C09074DA-9D60-4F40-9B05-7ED2BDA3C8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7" creationId="{0CAB4170-81F6-484A-BB57-B2DF6B0230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8" creationId="{1E45A1A4-CDC1-4A48-BE24-A115D4906B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79" creationId="{A2E8F99E-6D40-4C7E-B2F4-1C77A7BB3C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0" creationId="{7FD190EA-D3B7-4944-AD83-E905622EB3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1" creationId="{B22298B0-F28B-4952-9A27-BC445F9418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2" creationId="{AA304BF9-684A-4F86-936D-D1B4FEF6D2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3" creationId="{1E03F72E-40BB-4C10-AA3D-2870850C4E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4" creationId="{2C9A1249-5105-4DD7-99FD-FB80A36531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5" creationId="{BD9FCFC7-37B2-41DA-84BB-41606F501C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6" creationId="{DC1A2F53-0A83-4150-8AD2-F5DF005C37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7" creationId="{77B59136-3600-4D93-96EE-C0B25E389E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8" creationId="{1E0345AA-1028-44D1-B832-5F897DAECB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89" creationId="{780271D1-A137-4434-ADA5-BE9DDF2718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0" creationId="{DFEC7863-1E41-444E-846A-E57061781D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1" creationId="{AF098CE4-57F1-44FA-AB9B-502C0D81AC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2" creationId="{8D8D0C6F-AFFC-45C2-AFDF-E53F55E0CF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3" creationId="{5482685A-6E04-4551-9276-718EBB77AD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4" creationId="{135870B3-DE9C-462D-B786-8356030231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5" creationId="{931E35C5-F02D-441D-B758-22538AA96E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6" creationId="{2522650B-6C98-4895-94D4-1CA5AF476A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7" creationId="{8FD68E24-4C08-4030-9A42-560BF28719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8" creationId="{BD2AFF88-ADD8-4A1A-88E5-4C3F02CF56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5999" creationId="{7D93BDD1-D0B5-4733-9DD8-8184F84D0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0" creationId="{68C29208-A3FB-4195-8595-59A3FB9002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1" creationId="{43C39FF7-2068-40E5-954A-FD2629A131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2" creationId="{1D485312-A8B2-4912-8BF8-74602F4455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3" creationId="{8B2ADDAE-C4AC-4198-AD59-CA58A9CF1B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4" creationId="{085F100B-B9D8-4CA2-AD83-E9FE067ACC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5" creationId="{0E905D8A-9E98-4FD5-9EDB-9EAF9F8041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6" creationId="{CD3FA8F1-7779-4481-A2AC-79E27F7ADB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7" creationId="{CB9229C9-1004-496B-9841-09CD1FFC46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8" creationId="{61DA363F-DAFF-46D0-924C-F7687FD06E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09" creationId="{A3229743-68A7-43E4-B793-EBAAA46DAF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0" creationId="{A79AD74D-3E0E-466A-BA93-C82D7431D4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1" creationId="{5EB2C4F0-F200-44CF-A5C8-7BEF954B12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2" creationId="{F291C55C-1BE3-4CF3-87F6-8E56314986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3" creationId="{E0D3FC09-E68D-46FC-8B18-E63ED78804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4" creationId="{0F9841A5-A65D-4490-B074-7C4D76C57D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5" creationId="{697D1020-6254-4206-BC60-F2C866D20D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6" creationId="{81F2C4B8-33D8-437A-88DC-534F3C38DB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7" creationId="{52F14E27-AC8E-4720-A884-9A80CCB167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8" creationId="{A6209E99-DC43-45C0-914C-CA92D6CCD6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19" creationId="{E213FC84-B26B-476C-BAAA-F3B647017F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0" creationId="{CBD0AD38-E916-49D3-8774-663C1C6C1E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1" creationId="{00759174-05F3-4025-8B51-77148E90E5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2" creationId="{9D0D5AC3-06F2-46C0-B16C-BFEAB73C6B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3" creationId="{57B70733-C6E6-4DB0-9BFF-F14A5AD084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4" creationId="{EE5DE867-71A1-430B-BB74-C869D5193F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5" creationId="{95FF27F1-0FEF-4DB0-BBD6-C322C918B2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6" creationId="{C498253A-1173-4AE0-B089-1DDF74D768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7" creationId="{5F9E0884-987C-4015-8F02-7696339EC5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8" creationId="{51F75048-5C2F-4C28-A36A-5B887967CF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29" creationId="{BA78835C-9A49-40F8-8617-DC53247332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0" creationId="{4A84F4BB-8161-443A-80D6-815A2EEEC5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1" creationId="{CC7AA0C5-DB06-4A95-92A6-045B3ADB11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2" creationId="{2579715D-241F-4213-AC4C-9464497815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3" creationId="{77627071-EFC6-4A6B-996D-DAE38A37E9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4" creationId="{70FC3F41-6D61-41E9-B895-CF22D86672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5" creationId="{DD7CD82B-571C-42CB-8621-B00A01A6A1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6" creationId="{944B49D4-8846-46C9-9290-0500A46FE0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7" creationId="{5DF5DC7A-99A1-413D-B4C4-F8CBFE1C60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8" creationId="{63B5CD55-BA0A-4BCC-BF48-1A648B86F0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39" creationId="{097486BE-6A54-4C6A-A3BE-CBBE0155AA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0" creationId="{7AD974CB-3330-44F6-BE38-7A8AB6E79C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1" creationId="{2B39A756-72C7-41F5-A0D8-08BB743618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2" creationId="{C0D1BE66-15E3-432E-9D01-08DED7D024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3" creationId="{2806A232-978D-453F-A083-6DEC58DC44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4" creationId="{09BCB466-D410-41FA-89A6-E5CC00131D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5" creationId="{5AFA8182-BCA8-4FA7-9370-35514B067D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6" creationId="{591937C5-9817-4DCD-8C09-7FB6A24E0B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7" creationId="{5D46B4BC-D3E0-4AEF-B28F-5FE0ACD056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8" creationId="{6E8D1FD0-C6DC-4ECB-AEB6-9B37DFC9B0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49" creationId="{4C9B452E-260B-4678-B195-126BDDE9D5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0" creationId="{81A1ABB7-6254-4BAF-A693-627D879703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1" creationId="{EC4DDFB7-A8B2-4291-8646-CA02F27C0F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2" creationId="{60DDE251-8F96-46BB-A3B8-ED4EDC602A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3" creationId="{AD674B15-3673-4ECF-855C-5A5EC059B7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4" creationId="{55427F7A-17A3-4EF1-ACF4-A8D5478845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5" creationId="{7D6C13E2-BC6D-4083-888D-8D03DC4E6C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6" creationId="{67782D72-BEA1-4FE5-8BAA-6E54FAB0FB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7" creationId="{86CEE8DB-BADC-4E3C-B146-1066E0F4AF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8" creationId="{D4B0BD10-4C55-4318-9B88-124C4677A2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59" creationId="{8C919A3C-4408-4501-9C1E-135FE7DB4A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0" creationId="{9D481A40-00B4-4142-B301-05420FC66F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1" creationId="{F603506A-3FE3-4555-9B0E-02CA31E9D5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2" creationId="{3759CB9B-106A-4418-80A8-D8E02B2127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3" creationId="{8DF351AB-EB99-4526-B112-C376B9F18D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4" creationId="{1813D153-9637-492D-8A2F-196A5C1088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5" creationId="{CF615552-6C25-4478-8385-661C554A3A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6" creationId="{B7CC26A8-0330-42F6-9EEC-C01AA41770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7" creationId="{D626566E-5209-4B54-83B8-6CDCDA467E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8" creationId="{C00BBD06-8C8A-491B-AD83-60A3CF0D41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69" creationId="{4E26EE7F-CA1E-478E-8F70-786268EC86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0" creationId="{BA09E9D6-DFBE-4DA1-8CEE-FA90EAFD96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1" creationId="{D15358D0-3137-4CAF-9B85-D8F9D8053C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2" creationId="{CAD050C3-157F-4BA0-92FD-F77C9AF7BC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3" creationId="{834C1F0B-C7EE-4181-A92D-370AF02D8B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4" creationId="{E645059A-BC56-49B2-844D-3C5F00DF24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5" creationId="{B691C894-3927-4EE5-8816-D7C863E1E8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6" creationId="{150004EA-1AF6-4035-A22B-C4FFBFC385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7" creationId="{F2344553-1A9B-4F61-B07A-CC797F47C4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8" creationId="{62E8078D-6A77-4268-B57D-6B12462D7D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79" creationId="{D5F2F69B-45B6-4681-A8E4-77CE718E47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0" creationId="{BAAFC0E9-F42E-415C-B44E-BD5F25FEC7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1" creationId="{BB6B50DE-D61F-4B68-9831-D5ABF4D57C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2" creationId="{E8DA5B53-0DA9-4E43-BBCB-8C50ADD96C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3" creationId="{BC60D2F6-5598-49AE-95EA-DF854BBBAC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4" creationId="{569D550F-54F1-410E-92E2-51CD0BD0BD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5" creationId="{E06788C3-80CC-4719-A502-37A3CF61C8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6" creationId="{0A034556-5909-4643-99ED-846B349199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7" creationId="{329B8AA5-8E4E-47F3-BFB7-1296BE67D1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8" creationId="{CEB976FA-A99B-46F7-BD78-9AA171C563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89" creationId="{9820D07D-0E58-409C-9D6F-12D2B33826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0" creationId="{123034EB-9001-49F2-AED5-BDD4F638A2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1" creationId="{0322D3DF-E441-4D22-BCF9-811A4CFAE8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2" creationId="{98D6BD4E-E057-4AB8-BB15-8B4ABE2751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3" creationId="{DA78D8F0-A5D7-4255-B4E0-F140EE6FF2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4" creationId="{46CB54C5-8D97-4086-9004-81FBCDDFCE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5" creationId="{A9AE7DA1-F5B1-48D4-8C06-83C06AD5F0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6" creationId="{21ABD1F8-3DA7-4E9B-BEB5-66B0EE6F8E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7" creationId="{22DC68BF-DEE2-4FE9-A5D3-9F08DE54A4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8" creationId="{408767D6-C244-48AC-A947-FDC9E73AEA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099" creationId="{732F10E0-6C44-4E9E-BF60-6521A71558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0" creationId="{2BA445B7-69EE-418E-9852-F2165328D0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1" creationId="{4ECB3152-5B1E-4F22-B859-251BA038FA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2" creationId="{1B14C063-B79E-4577-BE0D-CEB5E026E5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3" creationId="{0B13B139-ECA1-43F9-A1A4-29EBA42FB3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4" creationId="{429073E9-6603-4EDA-AE7D-BF42A67E08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5" creationId="{71F2BB6E-6AED-4F5D-9EFA-423741572A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6" creationId="{EB3DDCAF-71F7-4CCA-BE6A-F8B67A9FA5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7" creationId="{A885B543-FA5D-4692-98D7-0B866C0B2F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8" creationId="{304C16B6-201C-448B-BACF-B7297C7690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09" creationId="{40428CF4-EE2A-432A-A491-E0185DCB5A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0" creationId="{8C9A7BBC-9F7E-4F32-BDBF-79B9D89F86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1" creationId="{45B81EC9-2219-423E-9319-4A066EAE37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2" creationId="{372E50C3-63B2-4CDE-B9E2-AB0F132D4E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3" creationId="{0236EC2D-F334-4119-B60E-1925BE0F2E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4" creationId="{6A73D60F-19D2-4B5D-93AF-F88BF3F5E6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5" creationId="{A6930208-6D39-4D7D-9ABB-87E935F147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6" creationId="{302078A0-F2C8-4BA9-A1F1-C657C8C5D5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7" creationId="{1A94C11D-D03B-42D2-919F-EAFC9C08A7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8" creationId="{B52B6BAA-88EE-41B1-A72F-95129E366F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19" creationId="{4A2B0927-1F5D-4C02-B998-4CA80E569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0" creationId="{C6C7802E-074A-4E44-8046-9CD17495B5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1" creationId="{540A3684-ECC9-4470-B0B2-AE3CB0CDF7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2" creationId="{1D2604F2-39FD-4843-9A2D-90C00DA4B7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3" creationId="{2DD9B411-6735-47B7-9E4D-D5091D83A7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4" creationId="{990A831B-9679-4978-A4A3-E32E83A1C9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5" creationId="{894E5BE0-0216-4E81-A634-A6660CFED6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6" creationId="{C723FDD6-7A1A-40B0-AC1D-410BE99B4D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7" creationId="{71DDD0EA-35DF-400D-8536-382BCABA94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8" creationId="{F3766595-A3BE-4853-AFFB-9EE19FA79F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29" creationId="{57F666B3-C62B-4BE7-B59A-5294451A63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0" creationId="{46E8354C-7C68-4117-843F-E5B9624E72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1" creationId="{E7C2E4DB-758A-48B2-8937-F35B97E610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2" creationId="{ABC7471A-2163-4000-B45C-0C764CCC25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3" creationId="{CECDE616-14E1-4CB7-B5F6-25B5E1327C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4" creationId="{2033BC85-22E2-4BD6-A10E-8EE0C1C5CD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5" creationId="{8FB11114-AC98-487B-A9E9-999E61C724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6" creationId="{EC2AB48F-E1B7-4571-90BF-E5BF133618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7" creationId="{63F04470-AB49-4CE2-B380-6E9096DC54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8" creationId="{F67146E2-65DB-48F1-B05F-41BC77F1DA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39" creationId="{41BE68F7-1FCF-497D-A3DB-8085D36646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0" creationId="{93A364B2-5E24-45D0-B0C8-766E32D1C5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1" creationId="{AF8602F9-3A82-4853-910C-3E22DD25C2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2" creationId="{8B7635BE-41C6-4614-901B-D36D5A81CD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3" creationId="{6B06FEEE-E8F6-4C2E-80B2-EA5133166F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4" creationId="{EA3BC5EB-3D39-4529-94D2-6FACE2E8B7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5" creationId="{BDE21499-B637-4527-94B8-8FFFF7B93B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6" creationId="{03D600AE-DDB2-4909-9B18-4312B0BACE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7" creationId="{2291C852-87F4-434F-8966-FC5B880710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8" creationId="{0C814ACB-0A1E-4E5C-B5FF-E5C423A0AE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49" creationId="{9434C5D5-B8B6-4F8F-824A-51ADFB993C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0" creationId="{641B9CD9-9DCB-44A7-B4B5-22A15FAC13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1" creationId="{39C460A4-2482-479E-B655-3F19633726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2" creationId="{5BF8A9D2-13B1-49D9-8A9C-0A9E129DD5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3" creationId="{8A5E2532-9BD6-43BE-B478-7620445FD9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4" creationId="{E339BB8E-5864-40C5-B0ED-26A54AC599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5" creationId="{83B2294B-0305-4B18-AF7F-1EF45FDDF3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6" creationId="{A0C0DD52-A0FF-4EB1-815B-2671FCA51C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7" creationId="{C197E14B-5E73-4971-8BE8-ECFE366311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8" creationId="{440431E6-481C-44C2-BC7E-030A20D4BC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59" creationId="{6F1B5694-1960-45EA-85C8-54187CDAA1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0" creationId="{5EB5984F-FABB-401A-9F2A-E55816E762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1" creationId="{E57E50CC-ACC2-4436-A9B9-E461248C22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2" creationId="{B9F1F332-27D9-4DAD-90CC-57E83AC4AF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3" creationId="{A5E7AE83-EEE7-4238-930D-92A2319693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4" creationId="{C3F5E3CB-9A94-4F0F-8583-8E39125A1B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5" creationId="{58889C34-59BF-4520-8D75-CB79CF8728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6" creationId="{410692DE-0C23-47DB-9E4E-80CEECF07A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7" creationId="{9454AF9E-22D7-4FC3-ABFF-A0D90131CC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8" creationId="{09400016-651B-4D4D-8F0A-66FDE29D41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69" creationId="{C9B505D9-295C-4634-B10B-9D9D3BC9E1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0" creationId="{1E3C9BD8-D92E-4578-BD33-8D30F43A82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1" creationId="{A52F6D39-EAF0-424B-8FAD-76497900E1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2" creationId="{D7E57A5C-A4A9-41BB-94A4-DBAC1CC83F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3" creationId="{7CB27D87-126B-4EEF-B360-7FD5B97268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4" creationId="{71F727F5-0FC9-454F-BE62-7C1184F9A2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5" creationId="{5F97FD77-F528-4F1B-B708-4508062E5B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6" creationId="{C3619A99-0D7C-4F42-B7E9-06AC1D7229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7" creationId="{1ED13283-3197-4D3B-9B1B-0A96C22C70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8" creationId="{C8D4EA21-9C8E-465E-865D-95FDF7A92B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79" creationId="{20CED289-A97A-48CB-B379-1025BEC863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0" creationId="{46D63C2C-A9FC-4714-8A79-C10931267A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1" creationId="{7675F2B0-40AB-437D-9E44-012E42B1A9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2" creationId="{D0F93140-4FD4-43F8-994E-6062641D4F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3" creationId="{E8173B22-7B32-4FA4-A76D-A0948392E3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4" creationId="{4F430267-8344-4969-B1C8-DFF69A3E14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5" creationId="{E67D28B0-1FD8-437D-9F8A-62499B73CB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6" creationId="{AF3D5A41-B952-4CE6-8089-0A1692F5B0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7" creationId="{35EFBE01-CC45-4B23-BD4A-B3E6A0E34E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8" creationId="{98776E5E-3A88-44F9-90DC-E65265036B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89" creationId="{135E766D-91A5-41BA-A159-9562E5C52F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0" creationId="{C0F3B440-7607-4ED1-BE1D-883718054D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1" creationId="{096707B7-6166-4406-B529-42F6D5E3B5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2" creationId="{BBCC86BB-DC47-4D97-87CF-480905CA3D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3" creationId="{09D30748-1018-4C57-84BD-6F2546A98D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4" creationId="{962ECE24-96CB-4183-BD69-DCD49AD12E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5" creationId="{79F0CB8E-7EB7-4302-8A51-68DBAED2A8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6" creationId="{F2F988D0-A882-4B36-9F67-299F2D4CFA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7" creationId="{04FE4811-CDDD-4597-8711-64CC224067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8" creationId="{39839293-79C4-4912-B3F8-C18A088417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199" creationId="{07B8C3D9-5E1B-4E63-A651-610A129208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0" creationId="{DDCF8A7D-5DC8-48DC-95EC-8E28AE930E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1" creationId="{5713FD2D-54EF-4D02-9E29-D874ECC5FA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2" creationId="{10AFE606-5EBD-4EFB-990C-4EC18173F6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3" creationId="{DA0D12EA-6768-43DE-A387-57A413E6E8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4" creationId="{36DA084D-5055-4312-9130-589DEA3181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5" creationId="{4BB036CC-805D-4524-A51C-FAD27A65C6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6" creationId="{7755FE35-4690-49E3-A941-6B70909F12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7" creationId="{AB9354AA-5B15-40A3-B8DE-2F1D2934DC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8" creationId="{1EA61067-C4F5-439F-A007-A1D28A8677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09" creationId="{504107DD-22F4-428B-B69F-FD14A94C54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0" creationId="{10EE3504-BD9F-4869-81CC-ADF9BBB9C0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1" creationId="{E2DB6EEC-90B4-4C64-83DE-D593525BB6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2" creationId="{5C0A75DE-D13C-49C9-B41E-FD73F02648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3" creationId="{73D04082-F610-4AB2-B9D8-607D25FEA7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4" creationId="{9F508F34-F941-45A5-8A22-83A4D6FAFF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5" creationId="{CFF2CC3B-B619-429E-994F-BD5C69FD40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6" creationId="{CEA8D035-6F37-4DF0-9FED-FE1083E764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7" creationId="{BEEA77AD-C72B-49E6-8F00-67301D60EE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8" creationId="{96425B78-E6EE-4729-9FD2-AEE1436D45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19" creationId="{75A828CB-2ACD-442D-810E-B4954B53B7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0" creationId="{C59A3DA0-8A83-4C47-82EC-47CBC93013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1" creationId="{3F395980-DCDB-4C23-A95C-0F87326378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2" creationId="{04A37EAA-7651-42B3-8319-6AA41D9CD4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3" creationId="{907D0012-623C-409A-9603-930D38E07F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4" creationId="{77AC9270-0BC4-46AB-9347-ACEF933EBE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5" creationId="{221EC05F-25EC-4776-BD17-527C5FEB91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6" creationId="{D816E00B-083E-42EE-BD37-24A224ACE1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7" creationId="{3D2AC667-942B-4814-8284-CF0FD227C3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8" creationId="{5F33AA8F-0909-4762-B8D7-4C0B28088C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29" creationId="{6825AC3F-B5E7-4602-9271-EED0DE413F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0" creationId="{9751E8B0-5FAA-4999-BC0F-2E1268935D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1" creationId="{31C45F06-AD30-4563-87B9-EEF8911D57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2" creationId="{A39454D9-A594-4362-B39E-239E48E28A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3" creationId="{BDE0358C-23BC-4CD3-BE0B-BA70DD838B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4" creationId="{A5D9AE4D-F783-4BC2-A4EB-67E4F8F303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5" creationId="{5C2BBF40-C5E9-4F88-AC06-C3CFD79278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6" creationId="{0C588026-FD0C-4050-BBFC-BF8215A80B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7" creationId="{42527B8D-0B04-484C-B7A1-0893E864BF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8" creationId="{826DCFBF-20B1-4CB6-8B69-182A7341AE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39" creationId="{C8009038-D11D-4438-9EF2-B398819E85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0" creationId="{CDA9C326-8DBC-4576-ACA3-2F4E6B1663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1" creationId="{86DD4C3B-B5AF-47F5-BF12-87173912C9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2" creationId="{D5D11905-0D77-440C-B7EA-2C1B39F425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3" creationId="{6F8D7ED8-AF0F-480A-856C-3178B00F1C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4" creationId="{411D80C8-73D1-4A81-8614-774172574B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5" creationId="{9FC0D951-2C92-4023-88C5-3DDD10BE6C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6" creationId="{0077293F-D0AA-4563-98E1-48E5BAC118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7" creationId="{B77DE57F-0A92-489E-B9E4-A035501397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8" creationId="{349C436F-7230-47CB-BEC8-6891ECAA22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49" creationId="{67B2C340-DB63-448A-97CD-96986FC2CD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0" creationId="{67B9F989-4234-489A-AF9D-92C80FEEE7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1" creationId="{2961A533-D332-4FCA-B60B-A9D043AE83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2" creationId="{64B6142E-05C3-471B-BE1A-BA8997DA61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3" creationId="{323A05C7-9FC3-4231-BA01-EE69F79539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4" creationId="{1E7DA3DC-1E1F-402D-96E9-99CA3BDF53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5" creationId="{3E1EE722-7D5F-4843-ACE2-6556837085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6" creationId="{4C8A531C-D286-4C65-B22A-85E60AD49D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7" creationId="{B87DFAD2-49E7-4E11-A004-FA3F7D2BBC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8" creationId="{3AE24723-A2E1-43B1-956E-AFFEAE89F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59" creationId="{74E06956-BBCA-4B94-A5E9-D8F5450231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0" creationId="{FC6C8604-37AA-4DAA-A81F-8593F67F24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1" creationId="{D53E087E-1D1B-4881-88C5-42877B03AA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2" creationId="{D8AF16D7-4B03-4BBB-918C-7D5DB886D9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3" creationId="{C9B7A4B6-A479-4DC2-8D00-5AC30E2A68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4" creationId="{9FBF810C-619B-450C-B046-A2F5430DAA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5" creationId="{FFA93EB9-FBCE-4177-B52C-2BD3D2B01B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6" creationId="{290F0F45-B8F5-45EF-9416-FC574B1477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7" creationId="{49773F54-5EDB-4768-A56F-DE4D6C55D7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8" creationId="{8D1D605E-F789-4AA2-9CD6-77C1AAE532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69" creationId="{0FD22484-88C2-48C1-9B26-0C8569BFB6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0" creationId="{EA11408F-DBE9-40A8-AB1F-B9F3375312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1" creationId="{36E48B50-058A-422E-ACD9-30A21EEC03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2" creationId="{91CCD1DB-E4C1-4101-B1DD-4B467C33E8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3" creationId="{5EDFEC0B-9F57-4807-A605-D9E960561E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4" creationId="{C97B268D-41A8-44E6-BB43-AD8E372BEC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5" creationId="{D4BE2AE6-D549-450B-A600-7EF96EB4DC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6" creationId="{7214FF31-EB2B-4A7A-85D1-3C5035EF26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7" creationId="{611079DD-F676-43AD-850F-8D6062F8F5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8" creationId="{037216F8-C439-4A24-BB61-E9DBE9E2C4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79" creationId="{7DAB5476-06CA-426E-A709-E11AD5063D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0" creationId="{2E8C8973-FF15-4A6B-AC53-09D1E91633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1" creationId="{7D9E69E2-1A3E-4BB7-9B0E-B04A0EAFAF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2" creationId="{03CE48E9-61FA-4DE9-A072-40069E0BE9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3" creationId="{6ECB65DF-6B7B-4697-BB0E-8094A1D2A2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4" creationId="{45BEF2F1-D985-43B7-9FEA-707FD2F079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5" creationId="{9A2A8966-B7B9-4BEF-B2FA-E065C8CC14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6" creationId="{0705A280-3258-4F04-8C83-0F3EBD613E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7" creationId="{A0B1B0F5-4E40-49EC-B841-2094DEF714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8" creationId="{0A87E5C6-CC42-43F8-B95A-62A4858FF6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89" creationId="{1F93FED4-CCBA-4698-862A-E74CC361B9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0" creationId="{80AD57C5-3537-42F1-A109-7D19159D50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1" creationId="{2A353B70-8588-4B79-9530-C0D03A4133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2" creationId="{919945D4-4C38-4129-A2AC-E34CDF1B32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3" creationId="{FA92F090-24AE-4462-9A56-0EE2C98C73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4" creationId="{F623BE9E-1FB8-42B4-A25D-B2E69D0E34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5" creationId="{351B0912-AE3E-4CA2-AEBB-01053C2A1D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6" creationId="{4F3C67CD-84D3-44FC-9EFA-F7F11C9596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7" creationId="{78C0C96F-3B5F-41EC-AB8E-55A25B6E16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8" creationId="{C55A7DCF-7FEB-44DE-A2DF-3BFC214EA1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299" creationId="{AEC2BD45-1CB0-46F4-B707-CED8B7A382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0" creationId="{E27C2A72-34A7-4F45-B9BC-982E886284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1" creationId="{88F8031C-1E86-4B0F-AD42-4D97A705AA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2" creationId="{A3C9C974-9C2E-4ACC-B3CE-3566A43362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3" creationId="{114AFCC3-28B9-4AB4-AEFD-BBE749BB87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4" creationId="{5612E8DC-CC1C-494D-811A-3DB1C984DA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5" creationId="{FDA5B1A9-537E-463B-AAB6-0D419D8502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6" creationId="{A309CA3F-4FDC-45FB-B9DB-97384A17FD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7" creationId="{E31ABADD-D88C-4E88-8893-6B902E6C9A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8" creationId="{1D151B04-3FBC-4374-9103-645F44722C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09" creationId="{06E2833C-DADC-4AE6-9A45-A374BB56E6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0" creationId="{EE9DE1DB-6D68-46DB-A079-371E7ABCB4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1" creationId="{6FF4D468-37FA-44DF-8AE5-FEC2A6EF8A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2" creationId="{E8F392D8-1C42-4E73-A891-9ED462EC59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3" creationId="{DDBD0755-4658-4F26-AF81-A173273CAA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4" creationId="{7207B6EE-1191-4FCA-952E-E6C72A8DDE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5" creationId="{AE995209-A1E3-4DE7-AE71-AF539DD325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6" creationId="{A72EE34A-6CF5-4532-9EDB-19C0EE5A59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7" creationId="{A2DB075F-B8F2-4F97-A147-1C2C553C64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8" creationId="{046E2504-6482-472E-A9A8-CC1CCB62C9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19" creationId="{D5E1CF16-9DB5-4410-AB6B-023E9D96F5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0" creationId="{5EEFD1A1-F675-425D-8DE2-9AA02C5516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1" creationId="{83A97F0D-0337-4623-B778-014832E322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2" creationId="{74BAEDAD-C08F-4154-BADD-14F1238837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3" creationId="{34D12371-4730-4B8D-BAD8-EF56A48DB9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4" creationId="{D56ADD52-54B0-44AC-8430-E29113227C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5" creationId="{7D567DCB-5531-4DB2-91EA-20ACB20A52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6" creationId="{B98EF11E-23DF-413A-B2EB-A58B8F1AF6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7" creationId="{A76D050C-7DC8-4C18-A54D-8AF4D2A38F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8" creationId="{9BA50B8F-B8DE-46C5-B39F-43F40037B2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29" creationId="{343480AF-1567-4276-9AA8-EED1C13CB8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0" creationId="{64F6C65B-DE0C-43C2-A035-766C6EF37E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1" creationId="{1FD73779-516F-4100-9112-4FFC32D5A5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2" creationId="{1074326B-CBDC-4F9C-8200-5CD08E365C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3" creationId="{A06F4E67-1763-49BC-B2FB-C091521464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4" creationId="{16F116D2-2E00-4FD1-B252-F3E5BC086A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5" creationId="{FEFCBCEF-D2DD-4634-90C5-3A0E263170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6" creationId="{92230EE8-A9DF-4918-9ED3-301CD04DEB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7" creationId="{9F2F8D65-CDB4-44C1-9FF5-B455018AD1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8" creationId="{D814613C-3B04-4C2B-8DD0-7B4EA78F91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39" creationId="{12572C8F-DFB3-403E-AB37-94E3663E1D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0" creationId="{D4D20455-15F4-4147-B319-493ABD3DB1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1" creationId="{ED8AF3EA-AF41-4390-9D4F-6A5D66F833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2" creationId="{A406B668-9825-42B1-8F2D-F0A06455C3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3" creationId="{80BF60AD-B4E2-4AFA-B535-DE685B79E5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4" creationId="{99FCCDB1-D8CB-45FE-BE96-96C9075534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5" creationId="{5CA37E62-AE58-4D7D-8573-FA63C6D8A2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6" creationId="{7E535450-066E-4DFF-BE42-A0B3A6F848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7" creationId="{CE12F81A-6E88-4310-99DC-F431736F4D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8" creationId="{F50F2EBF-CF8E-46EA-99DB-4DEA63394A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49" creationId="{876C525E-97FE-4232-AD4F-B15DAF0A6D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0" creationId="{719138D7-1E6D-4170-8296-F35A9C8550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1" creationId="{28D6F446-A794-4C9E-ACDF-D04D10272D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2" creationId="{0A349453-1DD5-484A-9EE2-36723A001C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3" creationId="{A60438E6-74E6-4F93-8825-01B3A68CA7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4" creationId="{C9CA6677-F9A8-4D2B-AF5F-281A03325C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5" creationId="{667AF95D-51E7-4255-A7A8-57D6553585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6" creationId="{99535680-F83C-44A0-B295-8FC316FF2B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7" creationId="{FD1C9099-AC4C-4D79-AAEF-6EA31604E4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8" creationId="{BA5D6CE6-45D0-4E16-8718-8A118F9086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59" creationId="{FDE22CB7-8BA0-4ED2-92F4-3CC5C97B3C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0" creationId="{7AA75E44-AD2E-41D2-8EA9-14D99FB58E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1" creationId="{AC95E02D-0858-4FDB-B312-78E1346F28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2" creationId="{AE2C64A1-54EA-464A-8D33-822114F288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3" creationId="{ED596F22-54DE-462F-8954-6F87DBD4C8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4" creationId="{CAFF1F99-1B99-42A1-BB5B-BBDEC5D143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5" creationId="{CE024B56-20F6-4DC4-9718-04677AE934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6" creationId="{8BA08C57-228B-45F9-959B-A71719B42E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7" creationId="{0E9872CB-BBC7-4C22-8310-81BA643BC6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8" creationId="{AF5A5F55-42C5-46CB-95C2-B42DBD49D7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69" creationId="{0B05BF36-BF03-457A-AF74-BACF5007DD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0" creationId="{8DB97B3D-A148-46DF-8ED0-F2FC8ACAFB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1" creationId="{E035A14A-2240-4ED2-8E0E-7F9E15FD9A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2" creationId="{C8B119DB-59D2-44BF-823F-6166747FC6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3" creationId="{89E0504D-3449-4643-AD5D-DF725E48E5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4" creationId="{D62081E7-C628-42F7-8090-13D6DB8241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5" creationId="{57E94055-6CB4-4117-9D69-12E27B6386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6" creationId="{0DC2798C-3390-4221-BE84-034CADB3CE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7" creationId="{29875188-3B83-44D6-A379-F407AF9877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8" creationId="{FECF56BF-E6BF-4ABC-A748-4B44CEB761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79" creationId="{A4C43A34-74DC-4B47-BA9D-DA6E134EBF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0" creationId="{38C43410-7B5C-45A0-8070-558F8199F4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1" creationId="{B1E6A183-8A2B-4DF2-8990-67CCAB1CA5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2" creationId="{5C184FF1-11A6-45B0-866D-843A152F8B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3" creationId="{6CFE2D26-7789-4CC8-A798-16B03005E6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4" creationId="{66DB9F8D-743F-421E-BFDE-08B93B2B84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5" creationId="{F30D2C4D-8D51-4170-957E-22B14B7489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6" creationId="{FA858F53-1378-458F-A0B4-DA652CC5B4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7" creationId="{A1CD9EDB-769B-45B7-AE79-EDDAD9F973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8" creationId="{1A9F246B-1AB1-4DDB-87DD-9BDE93E850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89" creationId="{5BDE5672-AE86-42AE-AC27-9FFD342A6D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0" creationId="{61C5DF69-1513-41D2-93BE-001E909DE0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1" creationId="{DD74068D-A3DF-4B8A-B297-8E4904004E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2" creationId="{A8DEF439-DA1E-41B8-B268-7C5611FD52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3" creationId="{7DE08653-F537-4BC9-A12D-FF002DAFF4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4" creationId="{064C007D-777F-44D4-9FCF-E8B4777FCD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5" creationId="{E6A71C4D-9FBC-471E-B6E7-DEDC967229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6" creationId="{DC7C31D0-4AA3-4E78-BFF8-61FDE48561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7" creationId="{3E5D905D-EA88-4D1C-8841-10DBD48826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8" creationId="{1FC36E0E-DDA3-458E-9466-4BC91146EF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399" creationId="{E8477BA3-89DA-4CD9-8D87-450A726DCF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0" creationId="{D8EF1047-F9CE-447D-8977-7E5F6718DF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1" creationId="{7B9F750F-D162-40CB-8396-EB9A6AC4C1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2" creationId="{F6E488AB-3BEA-4427-87A1-F1376D317A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3" creationId="{9DEBEFE7-2467-47D6-9406-197E9DC702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4" creationId="{91B83519-D36B-4763-96C5-A481F4266A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5" creationId="{60046745-7C37-45BC-8276-0C4BA5CD1D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6" creationId="{91B36821-4347-4693-A621-69AB611114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7" creationId="{B7376164-9632-4B74-A1B5-E000CE87E2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8" creationId="{313FAADA-7DE3-44F4-BAC4-09C58D9651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09" creationId="{84DF993C-EC83-41E2-8B9F-C04637A6DA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0" creationId="{6CBB2416-E9A1-4AF3-BBCE-1809FC0319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1" creationId="{01141B87-DB7E-4D6F-B5D7-FA2F2974BC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2" creationId="{750A9B0D-50A2-44BD-965B-DEE98431EF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3" creationId="{8DC76234-CBEF-4B4B-A836-A7DD9E0EE3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4" creationId="{C170963B-C6E1-45AB-971A-F80EB83E53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5" creationId="{6AD6B8B9-7968-4751-A768-1D0E4F038B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6" creationId="{D7B99257-B99E-4476-9333-404E01098E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7" creationId="{E05E517E-6E9F-4D61-8193-237E568605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8" creationId="{82625A54-9213-49B5-972C-2465C4765F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19" creationId="{B36EB6BF-9BB3-44C4-8BAC-E487355F5E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0" creationId="{53E09BF5-FD6A-4437-AD07-B4C4D25AC3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1" creationId="{3E8A5876-9CD6-45CD-B518-2B6A026C16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2" creationId="{E8327A61-C4C2-414A-AC37-D323BD1B6B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3" creationId="{919F1424-68DD-4B08-BDCA-8D298BB78F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4" creationId="{6C9D2CE7-BCE2-44A7-9E62-85EB98F151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5" creationId="{73D12331-C1D9-4853-9135-5EC73288F0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6" creationId="{DDFEAF6B-8E7B-4513-B16E-20480FD5A1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7" creationId="{4FDA4B0D-22BA-4543-9FD2-126CEE5869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8" creationId="{560B1211-F0AF-4333-BD68-AA9D2AC1D7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29" creationId="{4B143DE7-7DCB-43D9-BB58-98DE40FC71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0" creationId="{3C05BEE8-BFDE-4ECC-B8EC-5C7CDE7BE4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1" creationId="{BECF682D-5B1E-435C-BEAD-6FD30E8709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2" creationId="{8B8EB614-1001-47FB-BF09-C75B823DC7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3" creationId="{3E355474-389E-4B43-8527-DA8D09E544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4" creationId="{E4926AD3-5FE4-412A-A8C3-4288288340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5" creationId="{FAB5567D-22BA-4EFB-8D17-EB1B3978F1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6" creationId="{0048DC9B-74C3-4B46-BCF4-FB9A71450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7" creationId="{708A4D8F-C469-47D6-9032-17C2FFC13F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8" creationId="{F9DC6778-A89C-48A6-AC4B-B9AA1168AC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39" creationId="{84D30EE4-E172-43FE-9042-4E681F46B3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0" creationId="{841F4626-1818-4096-848E-D5DBBD3CA8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1" creationId="{7AA0A8D1-8317-447A-8EB3-B2AF5032E7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2" creationId="{A2A6D958-A023-4B5F-9599-0F4F6ED216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3" creationId="{DD0618EF-9E91-41A1-9524-EBFAEF0D06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4" creationId="{C8F0F20A-4F7E-429F-88D3-DC85BFE88B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5" creationId="{BDA8AE65-5899-4FC2-A021-2188FE7F39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6" creationId="{ED60670B-2D15-4A88-9FF6-014D5016EE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7" creationId="{9F114706-2820-4410-8E8E-176FCD456A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8" creationId="{13FEF7F1-C805-4173-8FDF-7B05C2A01A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49" creationId="{4663FF29-33EB-4CE7-9889-365709361C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0" creationId="{56FEA9FA-F2A2-45C4-8D25-B24CA7631A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1" creationId="{16FDAB21-A8A3-4246-86F4-C60DE5F4D6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2" creationId="{925A8C97-78BB-4B88-AAB1-372ED0DD08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3" creationId="{52EC49AA-ADD9-48C2-BF8E-DE6464E7C4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4" creationId="{C8AE66E4-2BCD-4A5A-AAAC-8252ED7595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5" creationId="{93856E38-5D82-4215-98D7-BFE707142B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6" creationId="{72FC705D-235A-4EC2-A285-63699CF11B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7" creationId="{930C8B08-EBB4-4A9D-84BC-6E9EFE8943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8" creationId="{231ADE7A-CA0E-43A7-8E4C-3B3EEC39FA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59" creationId="{CABAA1FE-187A-4E98-8BC5-BB67477844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0" creationId="{80078BA4-3818-4A1B-8BF5-DA404C6A32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1" creationId="{9E319638-05B7-4BFE-B53E-8202F19FF6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2" creationId="{CABD4326-81E4-49F6-A228-3A45DE933A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3" creationId="{FC14FC0D-3522-4E88-94E4-8EFBC94396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4" creationId="{FC24670B-641E-412B-BB1D-7C8A863907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5" creationId="{A7317430-F2D2-4F0E-9885-C33A4E45DC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6" creationId="{39B08D0A-7E2F-45CE-975D-6C003CF61B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7" creationId="{2AA8DDA1-7AAF-446C-8E05-BB45D73D1C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8" creationId="{5A4A373B-9CB0-4AF2-BD13-85315B9FB7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69" creationId="{788B3E4B-D32F-4DB3-BCE2-F8E1C85BE3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0" creationId="{EBBB8A03-A6AA-45DB-97A0-36C1764558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1" creationId="{7DCD980B-4B03-49BC-955B-7BFD118690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2" creationId="{986F53C3-3917-4563-A344-E26EB710D1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3" creationId="{F47B3853-A667-4EA2-B005-3C3EEA151A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4" creationId="{0C196624-5408-4607-A3F5-4A6C7E51C4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5" creationId="{BDC52CA3-53BE-41F1-B49C-0F28332788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6" creationId="{8BF10C72-4217-4EBE-9A36-F8B183A3C1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7" creationId="{F882924C-7B92-4F11-8097-081BBAD526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8" creationId="{AA08BBEA-B85C-4CEF-BE9F-84092E69A4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79" creationId="{AA44CBE2-B885-4C2B-AEB9-7F24469CBE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0" creationId="{513ED531-B947-4E59-B0C8-99872BD69E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1" creationId="{DA1F5092-D64A-48A9-BDF5-6F293BCB1B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2" creationId="{10569DD0-0579-416D-9DAD-FBCB0B5904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3" creationId="{387043CA-9CEB-4EF7-840E-DEC8AD5FED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4" creationId="{621823C9-31B9-4E79-88B5-D763744670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5" creationId="{483F67EA-0270-4ED9-9E7D-3A9681C988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6" creationId="{52C4C012-427F-4C9B-844C-5888DA4EBC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7" creationId="{A823A190-C2A6-46EA-A4E1-B0EEAFCCC8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8" creationId="{CEA58D01-B430-4878-A82E-42C3CF9CBF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89" creationId="{C36D2A20-5CDE-4A7A-9FE0-DD0390D329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0" creationId="{021F3B76-C969-4DE4-85F7-B77CA487CF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1" creationId="{099FB325-380C-4C70-B048-E145459979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2" creationId="{D3CE6D93-7238-42CA-BE29-BD4476C631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4" creationId="{57992FFF-4D04-4834-90F5-9DAC38B3E8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5" creationId="{F7CB0F80-5329-4CC0-864B-03F821AA1C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8" creationId="{BDB4E327-C57C-447B-AA37-ED663BF707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499" creationId="{1AFFD629-B594-4D63-B41B-6E2D946D38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0" creationId="{F0BBC37D-27AE-4448-9EE7-C39919F5C4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1" creationId="{9859D63B-A4CE-4353-A4FE-EB3210C862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2" creationId="{131BF6D5-1CE2-4CB3-8409-E2362D9126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3" creationId="{7D29CA70-CAC3-41AB-836D-1DA0D1CCF3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4" creationId="{6944DB8F-6E8C-4605-AEB1-6C2DB71E52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5" creationId="{BFB34328-A7E7-4500-B955-80CC0CA37C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6" creationId="{815611B4-B323-4076-A594-942581CEF1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7" creationId="{A04EC403-9E41-47F4-9A77-E7C27B6443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8" creationId="{F45A25E1-CB32-40CC-9D95-2DAD4E7E63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09" creationId="{9DAA1678-1CF0-4BD2-B6E7-9BF591485E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0" creationId="{A6DC3D4E-AD39-4ACB-A3F4-F5FD0DD402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1" creationId="{BE254959-0B64-49B2-9FAE-3D272BA740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2" creationId="{F1DCBD3C-B719-4C4D-8968-B0B3D7B5B5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3" creationId="{E5794F26-CD2A-4BB7-9903-BDAC4FFE0D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4" creationId="{9E7AD62E-9A10-4F5F-83E2-94F77DFF41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5" creationId="{491034C9-E270-4DD4-9DD6-57AC9D176F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6" creationId="{B73A1883-1AEC-463D-9E0E-BE69236041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7" creationId="{2E52FCE9-04D1-4322-A4BE-CB009DDE91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8" creationId="{C8BFDB15-CC47-47EB-BA62-5771F219D0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19" creationId="{FB1D1D04-F536-478E-ABF1-4DEEEC9E75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0" creationId="{B81D2AE1-79F0-48AE-AB7E-467B7B1127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1" creationId="{3F660E25-62BA-4EC7-8232-CE86AB5194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2" creationId="{C47EC1F1-6965-47F6-B051-BD7086BD5F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3" creationId="{DA0F0D9F-8D0A-4CF7-B6DB-55CC00D665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4" creationId="{02AA0833-F9BB-4A7E-906E-6C03BF7D60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5" creationId="{FC2E5E06-326F-4611-AD2D-D8DF31F673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6" creationId="{E698FBEE-25F7-4011-84C5-25C0603D9A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7" creationId="{D505BFEC-844C-42BD-91F5-CBE0B13EA4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28" creationId="{D01BCA29-2B17-4506-9BEE-FE117E3907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0" creationId="{5596A9BE-7215-404A-8F8C-D22BD58C06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1" creationId="{36B66F1E-336D-4C37-A180-714F0C9FA2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4" creationId="{E8AEB3C7-BB18-44E9-8861-675809E307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5" creationId="{645D0A17-241E-4A82-9F89-34D7DC6F9E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6" creationId="{E61FF807-EAFB-400C-95B3-11DD74D63C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7" creationId="{84840717-3225-4C81-B659-638AC9326C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8" creationId="{F5C3CB52-CDC4-4EEB-BC8F-40205831BE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39" creationId="{E4B4E915-5EDE-462D-95CC-D7751238EB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0" creationId="{618DAEA2-9AB1-4407-957F-B969EB3AF5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1" creationId="{945D7606-66DA-4CA5-8C1E-C69E499B6F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2" creationId="{5CFED1CA-20DE-4BBE-8FDD-5EA830E583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3" creationId="{027A70F2-02FD-4773-92A4-D0CE887D38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4" creationId="{C6C83CFC-7077-4781-AE21-423FEC40A3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5" creationId="{EEC75B9A-BBDA-4EEE-9846-B06B745D49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6" creationId="{060DCB43-2751-4EA4-90BC-B4D118B4B4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7" creationId="{1EC62BA9-8EF8-4E02-86D9-CE7A3A432C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8" creationId="{916EFED9-80A6-4429-A374-AE80586CAB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49" creationId="{C8AA361C-8749-442E-991F-BABE4691B3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0" creationId="{2E1DF76C-50C5-48B7-93DB-37EE9EF71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1" creationId="{A2F63FFC-FBD5-4358-861E-2A3682D4E0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2" creationId="{FBE4EB81-CB14-405D-A166-51A1FC1C5E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3" creationId="{75CBE6B2-6A1D-4E7B-8B57-6B482D46BC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4" creationId="{BCAD2555-3CD4-426A-B105-3A64C692E2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5" creationId="{221AF031-6E23-42E5-8D9F-988B71196F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6" creationId="{9325AADB-052E-459C-A566-3E518003C7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7" creationId="{E9B4BBC4-771B-4C95-9AFF-02A7BDA3CF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8" creationId="{3CBB6754-4008-49E5-B7B4-8497786535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59" creationId="{0B1943AB-4FC4-459A-AAF4-C37889670D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0" creationId="{37F6F4A0-0CB0-4A7D-BB9C-385ADC618F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1" creationId="{F88C0219-4CA7-4471-8E1B-4260228CC5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2" creationId="{4081FAE5-3EDE-4B29-874F-BB0180726F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3" creationId="{2F7DCEF4-7E0B-4050-A344-1042927C31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5" creationId="{997C7BE9-7552-483A-8913-BAE07043BB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6" creationId="{7E8824BF-0A16-45AC-A96D-F22BB6BAA3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69" creationId="{0C547547-206E-4DFC-8527-7895A07F82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0" creationId="{D8ECE39B-95B5-41EA-BDC2-162A811941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1" creationId="{CAEBDA70-2CA2-490D-BD74-EA8D994C5B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2" creationId="{0975713F-86E0-4479-A82E-898F59F930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3" creationId="{05FD70A7-C87E-4EA0-BB40-78980B48A7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4" creationId="{1482ADA3-3E2B-4067-A3E2-98836BE6C5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5" creationId="{2694E053-583C-4F29-8816-110134FDA2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6" creationId="{833A5B95-C473-4979-ADEB-B6C1C11A28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7" creationId="{7FC98350-9152-4971-91AD-953B413062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8" creationId="{59C95935-3D0E-4B3C-A7A6-9282859168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79" creationId="{21817939-C9A5-4B62-9AA5-E6E7A9BE1F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0" creationId="{C837C179-E8AF-48AE-9DCD-B3F79D04BE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1" creationId="{053164B8-C627-4B5B-BA8B-D0C929B30A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2" creationId="{6F04E708-4925-4FAC-B329-9B27A6138E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3" creationId="{4107433E-8EBE-4258-8895-086F6775E8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4" creationId="{C3E1F688-2D0A-4C53-9774-50547BE7DE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5" creationId="{77392E00-45D1-4DB6-AF2E-6D148FC1C2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6" creationId="{5DD11572-15F5-412A-9C16-4B133FC924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7" creationId="{B6931A06-7506-4C90-8BB2-4347114E58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8" creationId="{75BBA58C-8D46-4EB1-9FEF-6FD5A618C3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89" creationId="{A44A80F0-25F4-44F1-AA7D-963DAA92C2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0" creationId="{F9A531E2-6C63-422F-B83A-81C96C825E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1" creationId="{36CB54E6-B2DF-487B-BF1C-B04C2BC47B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2" creationId="{B43BF697-9DF1-4AA5-8B76-0678EA2E2F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3" creationId="{5C7E4722-0EA8-4AD2-9AED-CFF1D1C568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4" creationId="{EBCDDA6A-CDCC-44C2-B8A4-1840CD436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5" creationId="{E9B30A6A-DDC5-40E4-950D-FB73215C89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6" creationId="{FB932509-0E72-4DA8-87D4-BC08800852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7" creationId="{E4F6CB54-34D6-4C25-B9FA-1B98CD9512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8" creationId="{2A7EF5A8-700E-48D9-BE08-494815B351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599" creationId="{2EA4A8CE-D16A-4964-A758-E8023661CF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0" creationId="{01217D80-D6E7-4AD0-91ED-32FC2104AA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1" creationId="{5871C60B-8341-4C61-9F88-718B712185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2" creationId="{53EA57BF-00F3-41BA-93C8-2CE2E61EAC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3" creationId="{ACEED7B5-8379-4F12-BD5F-F2CD1E4AC1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4" creationId="{2281ECAC-E9C3-4B11-9129-536AF0E19B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5" creationId="{69E582A8-00D4-4211-B79C-4A925DD1CF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6" creationId="{A98143C1-4BE7-469E-AB3D-CE9DE899B7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7" creationId="{18F7A054-7CD6-459D-BB01-E42E504AA6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8" creationId="{431949B5-18AA-4242-A94F-A78B196A2F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09" creationId="{0335863F-2339-4501-B859-DE727DF9AC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0" creationId="{863A122A-E5FE-4F42-8997-004C0D3153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1" creationId="{D8319238-D94F-46A0-99EB-EAA1802C70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2" creationId="{912C4119-3375-4876-89AB-2328B2130D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3" creationId="{BA3EBDCA-F5E2-477E-84B3-64ADCCFB0B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4" creationId="{9D3E558B-3A5C-410C-B165-7DE90DD231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5" creationId="{41A70EE6-2CB3-4614-8D39-30C9A4D5EB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6" creationId="{A6CD2A3A-DC8F-46B4-8B2D-3C0F31721A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7" creationId="{AA9BDFB7-1368-41A2-B7E9-ED9D6A8FE0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8" creationId="{8237BDAE-637E-4387-9C3F-08AE74051D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19" creationId="{C3D6A566-F727-4A18-80DD-59E0D9E621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0" creationId="{B45832DB-9159-403C-8143-BCED520482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1" creationId="{F8C15749-3043-4730-BBD6-6270DC0700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2" creationId="{36B5C781-E753-4641-9FD5-7AA12FAFC6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3" creationId="{0B5BCA92-2342-4564-8F06-E6B46F5041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4" creationId="{17721B67-3F65-4666-A5D2-58C477E4DD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5" creationId="{00148FF0-E95F-4F7D-94B0-167A5F1E90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6" creationId="{B9702D31-54ED-49C3-B93A-52364B6DD0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7" creationId="{424C2799-338B-407A-8260-7455696A2C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8" creationId="{5FD95B85-FA8C-4F3E-B279-811786A45A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29" creationId="{A08392A0-FAE2-4C9E-BC64-6E50DCE71B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0" creationId="{398C8F3D-825E-401E-BF60-FFA3945647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1" creationId="{408394E6-4B5F-40E1-AA1A-19CDFC0456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2" creationId="{9096048A-857C-4DC4-BAE9-600519CE84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3" creationId="{80CD4EF6-3CF8-4AF0-AF0D-2889100464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4" creationId="{EFF9D84A-A7A5-4597-8537-4448497417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5" creationId="{DDDDF532-93BC-4F6B-990B-0900C995AF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6" creationId="{F4DBB3AD-254F-4C3A-99CC-42341F7487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7" creationId="{F2C5ECD5-FB87-41FA-B375-AB52215220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8" creationId="{3266B2F0-F943-44DD-8175-0A196D215B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39" creationId="{48708879-4CA6-4CC5-B4F6-9DDF7D099E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0" creationId="{E2236776-A368-4C10-AACF-62F1E82111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1" creationId="{7A0D02CC-49AE-4B34-B58E-BE045F9454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2" creationId="{BC0D2EE4-42F1-46D7-A0A4-2C2EE95D25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3" creationId="{A609E9CD-4850-4266-8861-322C8455E4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4" creationId="{F98B3D89-BA19-49A4-A5C2-ACBD7F8E4D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5" creationId="{56AD28EC-55DA-4083-9EBB-55DF011FCE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6" creationId="{AC2D0C48-1031-4D85-A165-988B0FC849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7" creationId="{AAFB85BB-7AB9-469B-98D5-1CD807EECC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8" creationId="{9AF79EE5-F5A5-4472-9266-8E06CEE191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49" creationId="{FE22F579-7C74-48E6-A941-52FA3D7006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0" creationId="{693037B0-16CE-4C0B-B9DD-18DAB331BC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1" creationId="{BE44563F-1C84-4E12-9FB6-DE49F8BFCD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2" creationId="{FE840288-40AF-4E2A-BDCA-FB7D649C6F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3" creationId="{9F447431-2600-4428-90DD-D5A2E9BEFC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4" creationId="{1144EA5E-B008-413F-B6D5-6E696EE12F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5" creationId="{DEFCE292-42B2-444C-83CA-F438A2FACF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6" creationId="{305CC071-F015-4615-B615-BF5F1EBD99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7" creationId="{FFBB37B1-C579-410A-9F63-C326D97DF1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8" creationId="{7C9A6D6B-30D9-4F72-99BD-8A922A00EC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59" creationId="{83778337-A3D2-4DB9-8F65-850D3D4EFD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0" creationId="{0133692D-2B9D-4C9D-8C0A-C1F90F125E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1" creationId="{0CD1150C-0CFA-4170-AC58-11B37C907A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2" creationId="{3860D8CF-BEBC-4BC3-A0F4-F5B849C4A2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3" creationId="{73C9AAD3-92AC-4761-9BF1-D97645FA7F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4" creationId="{DB5D797F-95EB-40E0-9832-CDA418788A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5" creationId="{03F84731-E418-4195-A347-D73DAE6DBD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6" creationId="{81ADA2EC-8F1E-403F-8565-108DA4EFAC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7" creationId="{0CE650EF-6F8E-46C5-86BC-4BB20A09C9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8" creationId="{D7B9B440-F44B-416A-963F-88A7F77D55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69" creationId="{21B308D5-F025-438D-88E6-6B321BBFCC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0" creationId="{D7DCE65A-2451-43C2-B2F3-D8CE542CC6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1" creationId="{1CB0F8BE-1BEA-419B-8F79-1E386F0FFC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2" creationId="{8B8092F2-879E-47A7-A1EC-8F0F796228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3" creationId="{53C16E35-0328-443D-A05C-529610340C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4" creationId="{6F332BFA-2CF0-4416-8E4D-6D31F1AB73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5" creationId="{33B6944A-C368-466B-9FA5-C4CB7EF1F9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6" creationId="{7E793130-75C3-40BE-BDB6-32D71CEC22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7" creationId="{01DFA05F-C230-4711-9F24-72ADEBB098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8" creationId="{F2B8C793-8FD9-4692-9C47-667C044821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79" creationId="{7760CA0E-4558-44AB-9F9F-E8472E0F5E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0" creationId="{C5E4D354-86E9-42CA-BE2C-7F96B9ACA0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1" creationId="{EBB4E8F3-7A10-436D-96F1-03116A1D99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2" creationId="{1DA6F786-8E57-4081-B8A4-975583D870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3" creationId="{AA224573-94C6-4C9D-BF3D-CFD8E8AF91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4" creationId="{08628EFF-D970-4107-A0D1-ED0CA6C737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5" creationId="{D7F82219-19E5-4BA5-99DA-E960E5E707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6" creationId="{4A9E8B75-FF0C-48D0-A017-4AF08A1567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7" creationId="{CDC0EB8E-0DB4-4908-8F53-14D7487A22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8" creationId="{DF8F4D24-D33D-49BD-881A-D624AF5508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89" creationId="{B011E8E5-3BA2-41FC-8D38-913AC1DBCE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0" creationId="{62EE7878-F04D-4280-B4AF-2E8B9214AF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1" creationId="{DEB4CC87-D235-4621-BCE5-3DCB1FA251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2" creationId="{035D5AB9-0A44-46DA-9B47-37A9E712F2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3" creationId="{69B65868-AD3A-436B-B978-D9E1488D59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4" creationId="{DA2E2760-B7A8-4B1C-9E92-6942527BB5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5" creationId="{1081C4FD-A6AB-4447-8537-34821D71C2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6" creationId="{93EAA5A3-592A-4C00-B409-11A645E808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7" creationId="{8C99C66F-2B8F-49D5-80D4-FBCEE21A0D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8" creationId="{CD6CBA4B-2187-4311-9960-467F50DFD4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699" creationId="{C0196300-207E-455F-B8F9-3AFD01CD12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0" creationId="{1C65DE78-E60C-41DA-9016-F55BCE390F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1" creationId="{4159DEDB-E9F5-4C3F-8529-3FD028E8EF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2" creationId="{DB3F3219-1FA3-4055-85E1-00F517F0BD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3" creationId="{71FD9F44-5985-4783-B1F8-4D9B135D4B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4" creationId="{2F76C198-0248-478B-8C91-4D9A750E87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5" creationId="{A7B891FC-BB24-4E9B-A42B-2A0E74CB14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6" creationId="{1D89ECBC-58AD-49C2-9D15-DB2D2B5D2F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7" creationId="{A5966D1A-6D9B-4A31-AA90-A158AA78DC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8" creationId="{C69BC2A9-FC8D-4214-B7D3-9693836B3C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09" creationId="{D69FD6CE-E65B-415C-A13C-CBFBBE4A25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0" creationId="{ED00E6CA-4335-4F7F-B603-BE5064A436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1" creationId="{C2C14897-EAB8-41BC-9B61-0DC207074A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2" creationId="{86008668-76B7-4AD9-BBE4-887A3839CB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3" creationId="{9C67E9FE-784D-4F27-B4D8-D42A9357C4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4" creationId="{16C9E2DE-2D56-4089-AB8C-FCCE94A495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5" creationId="{CAA154E0-E9D5-409E-817B-0275341C44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6" creationId="{D5774ED1-AF6F-43BE-B34E-F14D1F8A5E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7" creationId="{501FEDF0-9AE8-44B7-A85A-4C552AD0DF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8" creationId="{C3867428-F045-4B63-8EA1-D70F947DFA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19" creationId="{BC07DF62-8E73-4512-8086-AE4F977B0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0" creationId="{B84FCD31-80E6-4081-BD33-74B9AFB23A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1" creationId="{E81F3C83-B949-4BEA-B4A7-D21E2DE5E2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2" creationId="{97C3040D-AA2F-4211-A57E-AA4367B2DD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3" creationId="{27C2CD1E-E0E2-414A-BA31-2BDAF53F81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4" creationId="{C664D423-43CB-4783-B674-3021A3BE2D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5" creationId="{7912DEA3-6900-4CED-A560-65BA50CF0E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6" creationId="{935D422E-E5C9-4122-BAF8-059F92E049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7" creationId="{E198A9DD-3F5C-4D7C-AEB4-CF74166522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8" creationId="{D11FCFC7-BE8C-4BEB-B971-6E3C62A828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29" creationId="{C867A684-4B59-4079-8A3E-DECDB953E0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0" creationId="{89C0E140-AAB6-4BAF-A006-E2A86E3F5D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1" creationId="{ADE3F1F2-7415-4C24-8463-D49A2B1618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2" creationId="{6B9593AD-5C66-448F-8606-046ADF9699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3" creationId="{BE1489ED-F981-4923-852F-C7A4AA7817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4" creationId="{24A589A7-C130-4099-8A5D-BD1BFEB277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5" creationId="{18FE4C5D-C3FF-493E-9958-51A4E2BC70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6" creationId="{45D38708-C43B-4E51-9621-EDE2879160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7" creationId="{63866C99-3090-4116-A3AC-4572FA2D70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8" creationId="{AC4C7B88-6A40-4371-9C9E-5B52BA8155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39" creationId="{0799220C-140D-430E-B4A0-FE895CE784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0" creationId="{C70D981F-1BF0-4382-8F20-4A640888FD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1" creationId="{08DC8FB1-A059-4023-B892-A7B53F804A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2" creationId="{19AA07BD-6BAB-4324-9599-4C2BDAF4A8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3" creationId="{1EB5422B-7F25-4DCA-85FD-C60A3BF9CD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4" creationId="{3EE112A1-22E4-4C5E-A2AF-95229E2ABF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5" creationId="{604D81A9-D722-427E-91DE-F7754394D1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6" creationId="{F30D6BA3-3A31-413A-8EC6-711F0081DC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7" creationId="{9F5306BA-0B07-4ADA-92E2-6ADDC4F012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8" creationId="{B5A65748-E980-477F-9268-F89223210E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49" creationId="{C1550E92-8987-46E5-A0EC-8021EF13CA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0" creationId="{59213772-3A6B-4EAF-BBAE-4D4049C37B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1" creationId="{E3AA419D-20E8-45D9-BA3A-2181A9C739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2" creationId="{3717CD0E-933B-49FE-AA77-96DF15EF61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3" creationId="{C0A2321A-C9AC-4688-9041-C75D45FA41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4" creationId="{33D689D5-1312-4751-99B7-A874E22341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5" creationId="{D6FBC78D-711D-42FB-8AEA-E19070273A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6" creationId="{094D43FC-3C99-4365-8460-914CD6640B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7" creationId="{6794D8C1-BB16-4631-BB71-F99B5A7652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8" creationId="{DDC24F49-E73D-4937-8DCC-A96F3F3E01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59" creationId="{14FF10B7-1BE1-4A19-9D69-82D0483A5E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0" creationId="{A42EB634-D3F7-47FA-A4FD-7E3515AFA1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1" creationId="{4EF52675-0671-4793-8269-23ADF240FE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2" creationId="{4ABA2684-F211-49D5-A786-423EA4F0A1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3" creationId="{6C628FE6-ECD8-4183-8358-3F6FD54BE3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4" creationId="{E08E8D67-384A-420B-9F9D-CA48D6823B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5" creationId="{E2580C52-1E68-44EB-9032-00F5C22CFD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6" creationId="{10C0CB35-FA7B-42C5-B2EE-E35BC13B4E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7" creationId="{225B1CFB-FBC7-4277-8685-33EEF610F4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8" creationId="{EDD8A654-12AC-4ACB-A80F-30105F0733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69" creationId="{95C2DA52-6835-4860-8FB8-894033B42B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0" creationId="{89ED7F06-23B2-4C26-B764-359C67BFD7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1" creationId="{C1966F06-0BF0-4ECB-825D-7E3D8F0EAD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2" creationId="{C0E6D00F-BB56-4949-B4AE-FBCF830A04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3" creationId="{677E0CB3-BC8C-48B1-9EB3-8AD030C014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4" creationId="{FEA66FD4-59FE-4D35-86DE-5D704CA236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5" creationId="{FE0E64BC-5784-4BEA-A742-EC756A6D64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6" creationId="{0DE5AFDC-4F47-460C-9F18-C189F7D17D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7" creationId="{18875C09-9BA5-4C97-A215-FD7F369C0E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8" creationId="{0D1D9B87-F200-48B6-92EF-FD4D534A0A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79" creationId="{C257152D-6109-4590-A6BB-1ED187BDF4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0" creationId="{E89D6667-9C5E-4B46-A1DD-A81F2D6DED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1" creationId="{9A936D20-B812-469F-8D78-3144EC7A37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2" creationId="{03FDDDFE-AF19-4BE5-B77C-49E49C38BC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3" creationId="{81E24726-E63D-4636-9F80-E65D203E46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4" creationId="{5E64E7BE-A29F-40F0-BF2E-3F18033C5A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5" creationId="{D8963C87-D119-491C-92B0-FF58BDBB10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6" creationId="{E201FBAB-6D7D-4609-8C41-081F734890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7" creationId="{9D342709-DCF6-4DB5-B2EA-16A98FE99F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8" creationId="{2BEE6E6B-3A5C-4285-BADF-BC0384D88C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89" creationId="{2981FA97-6FAC-4248-B26A-EB445FE612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0" creationId="{17809259-6849-468F-A040-FD5A8B5C3B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1" creationId="{CE91ABD7-A018-431A-A7C3-E5F25DCEFE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2" creationId="{4F638AD2-715C-4824-99D6-30C3BF9DA4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3" creationId="{E1B5E164-3C35-43D9-BEC6-6747BE92C1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4" creationId="{82B70968-2F35-4784-BE23-0480585ABB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5" creationId="{7A8A57E4-A4F8-4C19-A9DD-79DCC4965B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6" creationId="{08FD4FFA-4744-4AA2-9805-E4791B4107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7" creationId="{96E19B9B-F89E-4B29-980A-05EB46468D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8" creationId="{538AE818-36E2-4BEA-9487-6982F18D5A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799" creationId="{38D6E379-A8DB-49EC-A336-3F92B8DE95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0" creationId="{0856EDA8-4F5A-46AB-9220-882953D5BA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1" creationId="{AE2DA39B-C2A1-4B89-9BC3-A2291B290A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2" creationId="{E37E5231-9C55-4C75-8B17-15E2FAEC10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3" creationId="{FEAE63B8-78B3-4989-9E02-0D28FB4608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4" creationId="{7E11C25A-5DD3-408B-A35C-4DD608E087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5" creationId="{471534F8-81AF-4DAE-BD3B-7ABE26E1E9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6" creationId="{D0B8D603-CF2C-4661-99DF-3453941896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7" creationId="{D6B21222-FE4F-4544-A021-B198EECF71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8" creationId="{3ABB7E0D-05A6-48BB-AA7E-215508BD13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09" creationId="{87926849-7379-47F8-A98B-40C3E5E0A1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0" creationId="{2F883B33-1202-4156-AF58-616B830C25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1" creationId="{3FE6B7F0-3E0D-4EB2-AFC2-E24CE99EA4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2" creationId="{6ADAE971-70DF-4197-B838-072062C01E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3" creationId="{ABB92335-01A1-434D-A26B-D69893B74D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4" creationId="{FB0671B3-F286-4D77-A731-E1D20C9DAD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5" creationId="{6B7D8D9F-FF24-49A9-A514-2E1BD0ECC2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6" creationId="{D8FFA36B-14FE-4941-8A67-A600DCBA6B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7" creationId="{546607D7-441A-4CF3-95A4-FF369C3FF2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8" creationId="{A2BD661E-188E-4F45-965D-6DF22648E7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19" creationId="{62936007-F4FF-4378-B754-4F027670E6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0" creationId="{AB63AB41-1B2F-42CA-A008-4D16DD99D5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1" creationId="{AE7845B2-61DB-41FE-A3D0-6E89BE2B61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2" creationId="{8E51ED21-33E4-4422-A11B-1BA4D2B6ED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3" creationId="{15B500F4-1E11-4CC4-BCC9-534C475A76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4" creationId="{149B0617-5DF4-48BA-B4DA-C806F346E8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5" creationId="{DBF64C74-A391-4872-AB67-F855593E03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6" creationId="{A652FA7B-BDCC-4D39-B31C-873CC0161D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7" creationId="{3D9F782D-F90A-43D5-9F66-311239861E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8" creationId="{749E6047-90E7-4E2F-8AD8-C2A2EF811F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29" creationId="{43A123D5-AEAF-49D5-98B4-A3EE8AA595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0" creationId="{EB7139F2-12D3-4732-924A-41DB450BCE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1" creationId="{14296807-4951-4429-8353-F7B37DD987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2" creationId="{EDC5EBD1-EA34-4623-B9E8-76ABF0EAE4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3" creationId="{D89DF1DF-75DE-4AAE-92F9-EF5C2EF4E9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4" creationId="{BEBBCC6E-CE49-4BF7-B87C-DEF6222295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5" creationId="{5A58B7B0-AF66-4C11-98A1-2ADD09829E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6" creationId="{4F80FC7B-9217-4551-BE0B-CC8B8BFBC0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7" creationId="{1CDBED40-53D7-4977-B5EE-7586645DCA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8" creationId="{1364675B-7A8D-4B5E-89B0-378CDF7B12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39" creationId="{D13F9896-C14A-424E-AB50-F7F38E2334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0" creationId="{BAFDF5E9-F9B2-4BD4-8864-1DEA7E4845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1" creationId="{DE19A2F9-C107-4A9B-A57D-69F586979B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2" creationId="{54D4A310-0829-40F5-B67F-4D1F2B1F83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3" creationId="{4228D3E9-7B25-42FD-BE54-D5B504B1D7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4" creationId="{6287AC0C-1D48-4B4F-A16E-2A39292C90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5" creationId="{6BB00158-C6DF-4B2A-BB98-5968A14F86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6" creationId="{FEE7D499-6E16-41C8-B859-34FEFB3117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7" creationId="{25D9D298-D8F4-429B-891B-8B1A2E4931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8" creationId="{D3279416-23A3-4C5C-8615-9DB3848D90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49" creationId="{AAB8E38E-FDBC-42C3-8C64-CDB1EFE8B0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0" creationId="{E9A1AB99-7637-4C7D-846F-BAA7A79337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1" creationId="{C422B57E-0591-46B7-A68F-5B651FF9D1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2" creationId="{30178137-96E0-468D-86D4-69AA4F4EA2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3" creationId="{0EBE3A2E-5F6C-4CA3-8FA6-5FBE0D79A3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4" creationId="{1DB95C29-9AA8-4A45-AFD1-0FFC41CF38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5" creationId="{736CBCB9-0E00-4A6D-909B-F875F74A83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6" creationId="{72B930AF-3BDE-482B-8BC3-16D81C9AE8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7" creationId="{A823483E-CEC3-4E8D-BEC4-C1F6CFAB89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8" creationId="{55FCF068-56A8-4E16-8393-179541C59E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59" creationId="{77264C64-2CF6-4262-A041-3B7A6E3E93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0" creationId="{2399BB71-3A6E-4945-8FE0-533D8FEE04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1" creationId="{8C9A03E4-F010-4C29-B036-79B93FC504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2" creationId="{49023D83-3EE1-4627-83B6-4F3BE4E4DF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3" creationId="{280EFBD6-5B70-471C-B931-6708570D44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4" creationId="{DAB1F1ED-300A-4148-891E-DCACF74FDB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5" creationId="{E7EDDC3A-A5FA-4045-8BD5-0293C7B946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6" creationId="{F6C4AC0C-7BAE-4C2C-BE30-9ECD8169AD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7" creationId="{B81F6F2E-B705-4270-9B01-A42102F33A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8" creationId="{853A743A-B101-4ECC-A05A-1D98CB10C0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69" creationId="{C3513B49-3B3D-44A2-B609-82B3639744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0" creationId="{98D932D1-8AC1-4C72-B0DA-51AF7EEA6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1" creationId="{0736871C-D5D2-4AEE-8094-140A8E9080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2" creationId="{D733F972-A669-4395-9AF8-29E9B0E990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3" creationId="{2CE76797-8B58-4E4A-BAA1-BAF9FCE24D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4" creationId="{37200C5A-D67F-4447-887E-4B8F9EC707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5" creationId="{E38401A4-4E00-4A17-9888-7A6A0634D5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6" creationId="{34641658-FD5C-40DE-B56B-BD71E5D96A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7" creationId="{06C81158-2D81-4C2E-BB52-DC50E87319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8" creationId="{2F689C3D-D5ED-4722-BEBC-0E85F9B3EA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79" creationId="{CB0AAB48-3017-4DC2-94D2-78D7558841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0" creationId="{0E26E7A3-6D01-4D92-BA85-190B871930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1" creationId="{F4C7EF10-B69C-4ECE-A3CF-6180FF56D4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2" creationId="{8007AFA2-1FE8-4C12-B6B5-5D9F1859C2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3" creationId="{85A0529E-A58E-453C-88F7-758E15E2F5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4" creationId="{D293F67E-03F5-4E8D-94B9-87E8942044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5" creationId="{95442856-597E-4C18-B241-6FC1DB20C9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6" creationId="{86B75689-07A8-4753-AED5-559328A5FE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7" creationId="{09234B00-E8AA-4C23-B0F2-D8E8B398CE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8" creationId="{D7DB9895-44A3-4338-998C-623CF800BA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89" creationId="{6DF8ACA6-D95D-4EF8-93CC-F1584EF320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0" creationId="{ACEF0072-9880-486A-B05D-22322F3189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1" creationId="{923ADD16-492B-4F7A-84CD-D4E98F9114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2" creationId="{0DEEC0A0-91EA-4600-A9B3-8C9E473C8A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3" creationId="{06B82AB3-5266-497F-A3BB-B273C3F6C0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4" creationId="{C193D905-195E-4779-8A5E-CA2EC3B792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5" creationId="{E42C8521-790A-43ED-A3FF-97B558F4F5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6" creationId="{74404436-C704-4005-8449-41C429EB77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7" creationId="{B69F5B50-7F67-423D-BB84-AE7A0905E1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8" creationId="{91F924D6-B920-4F0E-B2CF-70B392C8B0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899" creationId="{9EB9C851-0D9F-47C0-B217-7465A50D6E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0" creationId="{5D3A38A3-59AE-44ED-BF95-0BB732812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1" creationId="{CEB89838-FFDF-4541-BE6F-B13B917A07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2" creationId="{97920BA5-8D55-4A56-A77E-11E6FF7FE2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3" creationId="{49A58D55-79CB-4A7B-BD8B-0AAF48E364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4" creationId="{EA9AB128-863B-4B2E-9149-0D550B4EC8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5" creationId="{12E72D62-8D2C-4EDB-A41A-15C253324F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6" creationId="{8FB86142-59F1-4FE6-8C6E-C76859FC37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7" creationId="{E8447911-A057-47AC-8D09-3F3F489CB4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8" creationId="{BA2A575C-9097-42FE-BB61-33FC9E2878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09" creationId="{D492C021-B4BA-4C8F-8282-D0232BCDBA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0" creationId="{01F76DDA-20DC-4C27-8E0F-8838E5E212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1" creationId="{98B8F3A5-DC71-4458-A72B-EA39C3BB9B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2" creationId="{4149DA70-65D9-4231-ADDB-54FB5DFE69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3" creationId="{98C2E346-9AE6-4ECA-A2AB-EB65FE3F84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4" creationId="{E7E16AE6-421D-45FA-BD8A-D9466796BF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5" creationId="{4B470F27-DF8F-4554-A0F4-741063FC1C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6" creationId="{80025793-33DD-48EC-8A66-B29E3A6B57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7" creationId="{8C027F0F-FB2C-4CCA-94EA-F4523AED43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8" creationId="{67A9B80B-1B55-4DEA-9183-BE594AFD5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19" creationId="{C050536C-66EF-4AF1-A093-BAF9B05584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0" creationId="{E57FD66F-6A3B-4C94-8E83-4427AD87ED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1" creationId="{F492D8E0-69B5-445C-9A5C-4880F8C3A5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2" creationId="{F22A4A31-51A6-4CF0-AF32-6E4375EB07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3" creationId="{032025DC-9D51-4109-96AD-B509443A7A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4" creationId="{3C5C3D9D-2E3B-4C5C-8332-907284851D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5" creationId="{8830A475-E993-4FD1-9443-C9026C6D86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6" creationId="{4E4B9FC9-FBC3-4B92-9F8B-DBC2C5E98D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7" creationId="{80D5FE71-287F-4A1E-BD30-96D438C9B2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8" creationId="{157B938B-718B-4A69-93AE-96BE4ED2C8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29" creationId="{0648FA4E-6257-41DA-B61E-6B12DFFB8E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0" creationId="{092B2599-30BE-442D-9E76-5694E4B6E6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1" creationId="{7317299E-13D4-4B5C-8759-67D0F6579B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2" creationId="{866BF2CE-2E4A-452F-9DF6-7186FB6EA8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3" creationId="{60073301-0799-432D-B63C-2861B0E81B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4" creationId="{9F760260-A5E1-438F-952C-F207E98210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5" creationId="{AF869FE4-308B-401A-B004-A239750251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6" creationId="{376AF282-ABAD-4FFE-B828-C6DEAE9069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7" creationId="{EEAA465A-F8AD-4652-B94A-752483CD5D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8" creationId="{278FAB11-C123-4615-B3D9-FDF68E5E63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39" creationId="{916213FC-83A9-481C-A9CE-8899890271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0" creationId="{C0D43063-75F9-4DB6-A647-A5AA41AAB6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1" creationId="{745B4AEE-404E-495E-97F3-4F55693C49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2" creationId="{CB0ADD13-745D-4F97-B69B-D38D44B972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3" creationId="{0CD207CA-C1F9-459F-884E-27EE69D03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4" creationId="{B81A3767-B897-4AE1-8970-DF4166EAB4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5" creationId="{8263E4AC-DDBA-4E9C-A306-DF25990418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6" creationId="{CB55D9D5-D567-45C2-ACBA-0AB6D92C93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7" creationId="{8C62D530-0C7C-4A33-A94F-8526B4F0CE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8" creationId="{8B96821B-C005-4F47-8542-9A9CA7A77B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49" creationId="{DD8BDF28-4013-4D52-9F6A-0029F4B5AC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0" creationId="{48DD8FE7-3DA8-4AE0-ADEF-2B486142F9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1" creationId="{97ADAAED-A192-4D28-B7BA-16AF17ECF1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2" creationId="{CCA8AFC1-A226-4504-A2B5-10E0F6101B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3" creationId="{EEBD4182-2CFA-4410-8604-E79DBB231B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4" creationId="{173F4D42-9CBE-40F4-8ECE-69F46FD622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5" creationId="{0D25222C-F526-4B42-A8CE-8FB93CBCE3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6" creationId="{B85F22B3-BEF3-4AEF-B6D5-AAF2976BD1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7" creationId="{669EA27D-D1A1-47FE-BD1F-A86F81CECE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8" creationId="{E3A4739B-5BFB-4E8B-A76F-457E36665F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59" creationId="{B6102EE1-7A2B-47CC-AC35-97E8953343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0" creationId="{9A47B62A-0A26-424A-9994-5CE702CB7B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1" creationId="{AD1C7D1C-4AF5-43A5-B440-CCBD8E8CE6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2" creationId="{A5628C71-460B-47FA-A72A-EAF096952C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3" creationId="{D658DEFB-AFAA-46DE-B08B-7F9F80EBAE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4" creationId="{8E0128B9-E3A6-4C36-B995-FA215EAA5F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5" creationId="{E5551C95-4745-4888-A245-E15D157F80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6" creationId="{33258B7E-EBA7-48DC-AA5B-D60384C5D8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7" creationId="{4FBF7B1F-BC75-46EA-8C8F-1D688F97FB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8" creationId="{1CF5B28B-75A9-4781-B126-6188E558F9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69" creationId="{F33E77E6-0AC6-415D-B271-E1BA8F9000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0" creationId="{6EEBF822-B2B3-4B2D-B798-FF68E769DB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1" creationId="{41BCCE8C-334D-47FC-BCDB-CAEC95F007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2" creationId="{CFFC50ED-9731-4296-9831-45EBD002A5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3" creationId="{39811B5B-9F13-45A3-B8DF-88790147F4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4" creationId="{C08FE2EA-E396-4739-A55F-A69BB95A6A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5" creationId="{4F773D1E-74F3-42C1-ABD9-EAAFF0F4EC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6" creationId="{2AACA1EF-47B8-4127-947C-771BC1F791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7" creationId="{6DA6783E-A6B9-45F3-AC86-7BA0DB69E4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8" creationId="{18C65113-83F1-481C-A888-1C076C3A42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79" creationId="{81C5FE13-D000-418B-B6DE-04D8FA0E86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0" creationId="{08728FEB-1BC3-42C0-8409-C42E34160A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1" creationId="{9A5EC4C6-DE53-435A-B761-1F341F0654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2" creationId="{112919E6-03F0-46A8-BE7B-766980EA5D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3" creationId="{27FF1B4F-08AB-465D-81E0-2C52622B1D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4" creationId="{C893AAAE-1D28-4358-9444-5FF868CA8D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5" creationId="{10D79C1C-1D9C-4AF0-B165-5A9EF36B97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6" creationId="{78F0C700-E1B3-47CE-B2BE-5AE4F195E1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7" creationId="{C01DF8C5-5CD2-4488-B40D-534ACD4A4B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8" creationId="{57555F21-67EF-409E-A3C3-E8CFB96778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89" creationId="{1FAFDC0A-7C9E-434A-9B64-8B014C00C2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0" creationId="{20C12093-FE4A-450C-A48B-853C4E6378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1" creationId="{CD54FDDC-D040-4DD6-BCEE-C4A042C32B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2" creationId="{08A84D8E-EEAF-471F-ADDD-BCA7A93FFE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3" creationId="{14668FB6-D0A5-46DA-B1CE-5FFE3FFE7E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4" creationId="{353912DC-C5C4-4AC4-B61C-6417714F60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5" creationId="{F164611C-A913-4327-B093-8E504B5658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6" creationId="{08AC9A13-1CA1-4B35-90EB-7A5C081023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7" creationId="{E4B73D82-E8D0-47E7-AFEF-4E507E03DA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8" creationId="{303BB91A-8077-43AC-B99D-B5E74936F4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6999" creationId="{62BB86C5-DB1D-440F-B0A3-8D3370723B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0" creationId="{A3155189-E142-46A5-A941-FC3BBC0329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1" creationId="{9885A313-E131-447C-9979-3267F85337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2" creationId="{47D4F632-315A-4D2B-8F00-5B7CE4994C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3" creationId="{3BA0105E-0A36-442C-BC2B-5EE8A1C9C6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4" creationId="{52058322-0108-4FCA-AE7E-5A4142FA19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5" creationId="{61C915BC-E862-4572-9EEB-43F21D54C2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6" creationId="{41B0AD7D-EE3D-4EF5-867E-AE02A24C13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7" creationId="{EE886662-B91C-4F04-8134-71F9FBBAFD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8" creationId="{95AB8432-7C5E-42E3-9623-CAB087BE78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09" creationId="{68BDFF32-4B4D-401E-9463-28A3C16AF5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0" creationId="{590D557D-3CA8-4844-B307-0ABACB0345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1" creationId="{1125D339-415B-4B03-9802-76E66E8C25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2" creationId="{9863CC0A-13C4-4327-9981-55927D5C23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3" creationId="{1CEDE39A-3259-4039-B2CC-5F5F2515FB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4" creationId="{3E0C28D1-C988-4117-84C4-27C0662E67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5" creationId="{AE8060EA-040C-45BA-9574-EE20B6CB8C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6" creationId="{B2FF71B5-565B-415D-9C0F-C08B4BC19F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7" creationId="{4178A56E-2686-4F76-8494-282B11ECC7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8" creationId="{356108C1-7B0D-4FF3-8156-187956164C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19" creationId="{8EF730D7-AD28-4950-9F73-7E533F608A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0" creationId="{DAD87E6B-5DFB-4885-B815-CCC0EDF4CC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1" creationId="{150E9B5A-04E3-4F9D-A690-7503259B18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2" creationId="{FD8D359A-8FCC-4D21-8937-F94FEB2D56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3" creationId="{3AEE681F-DBD9-4AEE-8140-CEA3780D7C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4" creationId="{64E1CBB1-6BE2-4034-BB80-D171745635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5" creationId="{B035387D-17AF-4CB0-8CAF-5632672209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6" creationId="{7932A539-142D-4DD7-9E4F-D7A053A674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7" creationId="{5741F674-CC78-4F89-A69A-1973F3F91E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8" creationId="{2649DFC8-4331-4977-BCCC-4EA0291C50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29" creationId="{50578864-D062-4ED3-829B-5B667117AE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0" creationId="{CA409FE5-DC94-488E-AA02-46E3A1D419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1" creationId="{FBF4DCDE-0A22-4D51-A37B-61F7E275ED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2" creationId="{3FF2DFFF-BE38-40C9-B7BE-127BA245E9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3" creationId="{3F120F13-C838-49F1-8BDA-552358B2E5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4" creationId="{9072AC0A-4C5E-433B-BAA4-034DB427F1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5" creationId="{DE329295-7CA4-421F-BFB2-FCE071F2A2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6" creationId="{CFE119B9-C535-4D15-9E6B-A265C6259B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7" creationId="{14115103-EB7C-46E2-9847-86AF6D596A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8" creationId="{E6EED592-9C92-455F-AC26-FBB3584762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39" creationId="{928EE008-EFAF-4ADA-AF74-29A6E0E764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0" creationId="{97CDD5FF-E9B6-458E-8898-4D526550D6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1" creationId="{8B70FF22-33E5-4998-8C05-FC0FCA02B2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2" creationId="{0E7A18B8-892B-4BF9-8694-14B849DC1C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3" creationId="{812CD54E-1C64-4914-A8FF-EB061EF4BC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4" creationId="{38EB9E71-0A04-49D5-9632-AC5A3AA612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5" creationId="{1448BDBC-7624-4319-A6DE-0568906B62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6" creationId="{68A62E30-D354-47AF-8D9D-3733E90395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7" creationId="{8224B81F-932B-4F7D-8163-CAED4FE127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8" creationId="{5163107A-99D1-49EC-A70C-B73ACBC2D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49" creationId="{6F851BED-1700-4730-B666-AD77BEA7F6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0" creationId="{7539E36B-D559-4F7D-804C-D05C6D3E1E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1" creationId="{005DB2AF-22E6-4E87-8DB1-1A457E3AF4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2" creationId="{1CE48A86-A5D2-4C35-98E3-4FD7AEED81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3" creationId="{1DD3277D-C852-4F65-9D4A-A0F3EB30FB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4" creationId="{7DD460D4-E6E2-442A-B84F-543AF26FEF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5" creationId="{13550346-FF06-4E3C-AEE0-73D9283DCE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6" creationId="{DDC98AD3-1337-4439-AC0E-6A0C14E1BD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7" creationId="{51A95D24-6A2D-47FA-B82C-82546E8FAF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8" creationId="{B5208F31-E9C1-42A1-98B3-289C29CF44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59" creationId="{DB3476B0-5A8B-4030-81D4-F218C21E4B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0" creationId="{4840B9B7-0956-4C8E-9EAF-D7C18C80F7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1" creationId="{845082B7-6869-439A-8957-97C8D30287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2" creationId="{0F60E6BC-4B9B-48C2-BFB5-46F6F7E418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3" creationId="{FDA61FB1-6BDC-4C85-BE6F-83E89729E1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4" creationId="{7D79B89C-88FD-476E-8D45-8B71DD8B88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5" creationId="{C7385742-BC16-4101-B07F-DC2620D946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6" creationId="{98B16B78-B3DB-4688-ACD8-BAE7F76004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7" creationId="{422E721C-75CD-45F0-8D84-F4E64B1F1A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8" creationId="{3977F3FB-BF54-4371-84C3-09CB715F50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69" creationId="{98575BDF-85E2-45FD-8AEC-84E19BD45F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0" creationId="{99206F65-601D-4B54-B36C-D089528D02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1" creationId="{F363537C-47A8-49BB-8B31-63653B4354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2" creationId="{48CFBD8F-EB11-4021-ABFD-A1AA65FF98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3" creationId="{95223268-FFAF-47B9-9A1D-6C7A9A30D1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4" creationId="{37203AFB-D68B-4CC1-AD75-F39AD6C74B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5" creationId="{2C42FE0B-2B11-47FD-A28A-60D24C5CAE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6" creationId="{9D235E75-21CD-4CC6-B222-D5C7C3D357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7" creationId="{2E411100-8F4C-47AC-8C19-C41A5084F4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8" creationId="{FE1BCBEC-E639-44E5-8798-AD920FF34B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79" creationId="{810C5E56-7F20-4CA9-98CE-BD24CC8174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0" creationId="{29783341-7E19-4847-A080-06C997A587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1" creationId="{AC7B62E9-2472-44F9-AA1B-C1DC904377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2" creationId="{3F095F78-8548-43FE-B7AC-842EA7CE75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3" creationId="{E03C9253-FCAD-4722-9E95-7FE1E12B5B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4" creationId="{83B8E26B-A366-4E64-8774-8F39C73CE2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5" creationId="{70B9282E-4E9C-416B-9B3F-CCD0E68E24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6" creationId="{C1A8EC32-4267-451E-8AD4-A3AB5A6089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7" creationId="{1E2DE88E-CDC1-4F12-BA16-509424D0A6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8" creationId="{6F6E293F-2535-4C24-8136-9ABF953553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89" creationId="{B7546A54-492B-45B8-B26E-F5EA703EE7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0" creationId="{70BD4CD2-0B4A-4ACB-BBD6-2DB8B72C63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1" creationId="{1050F61D-4D30-4546-A8D5-256D7527A4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2" creationId="{DC9CF500-C1DF-42D8-BC29-B5F699129F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3" creationId="{08F26421-A50C-43F3-8528-058F33B767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4" creationId="{6BA57976-EC70-4CCF-A387-426152D770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5" creationId="{54CE85FE-CB22-4558-8987-5C3B057130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6" creationId="{E1BF1735-61F1-494C-962E-569158C07D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7" creationId="{871CA429-A5A2-4CC5-878D-4454B5D297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8" creationId="{0320BEE4-6E31-44C1-98A6-D333C287A1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099" creationId="{16D107F5-A5F1-4CC7-9D3C-07EFBC86B1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0" creationId="{952FEAA8-0654-4061-960C-64D20DBC18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1" creationId="{E42E85F6-C6F1-4219-81E1-04D027BBDC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2" creationId="{1EEFA9B5-1B58-488D-8FD2-A786CA9935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3" creationId="{4EB7EF06-B5BC-4313-812F-8E8D391295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4" creationId="{32B2D525-7200-4D50-B9FF-F6EA4B503F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5" creationId="{FFD1F963-A953-4563-8F76-D53728152F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6" creationId="{39501964-7B2F-43B8-9F6C-C54DE3068C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7" creationId="{B3FEF4A2-BEAD-4A96-8953-5DD1CF6753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8" creationId="{B33401CA-45D6-49BC-AEC0-D776C1C0BE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09" creationId="{E61269B5-E025-438A-9470-21077D6B65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0" creationId="{1F130048-0FD1-4B14-B7AC-4CFEACF00D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1" creationId="{35723FF6-CC84-43D2-9669-DE720E0577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2" creationId="{B296BAEF-0830-4B38-944A-5C2349390C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3" creationId="{5D53E343-C222-4D8A-91DD-292B995205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4" creationId="{54119CBF-3CCF-408A-9283-2D64839E14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5" creationId="{F83F6E47-3015-4A63-9390-7E711E4483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6" creationId="{355E7BBC-4FD3-493B-B4C5-5F727A3543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7" creationId="{EEA48CB9-2621-4094-905B-5FEFF0DD5A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8" creationId="{6427F9D3-5F80-4E71-9307-0F383CF168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19" creationId="{4D49F326-53F8-4B0D-8285-CDF2B5E729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0" creationId="{24586D79-4BBD-4CD8-9AA8-170D108443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1" creationId="{786182CB-42CF-483B-AB6E-897D486575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2" creationId="{2E40EB87-775B-4D9E-B093-0D65323E1A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3" creationId="{50AFDE4B-52FA-46D4-AEA0-C318087E37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4" creationId="{A1BB07AC-636C-473B-8D6D-7352C2BB58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5" creationId="{F1B3A74A-297B-45D1-A8EF-D01E4F7B80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6" creationId="{9ABAF10A-17DC-4725-944C-7EFA58DB52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7" creationId="{353ADF06-5514-4746-83D2-52A77A2054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8" creationId="{74901CEF-9D44-480D-83A1-4BACCDC903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29" creationId="{13259F42-F595-4368-971F-DBBD39484D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0" creationId="{3FD6EFE0-DC2A-4158-9683-56E16DFCB1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1" creationId="{D59B0442-6594-426C-9212-3332287C81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2" creationId="{43FFC1D3-78F0-4507-8927-6BD4CA6C4B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3" creationId="{ABBE01A7-BA41-487B-AA67-9D0C78D905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4" creationId="{3E767E35-93F3-4F51-AA8B-DE0A2FC360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5" creationId="{C2216508-CC0A-4417-B6CC-9AC08EC561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6" creationId="{9CAC2311-42F7-42AC-8585-BD1A64F7F7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7" creationId="{A29971B0-D09B-431B-A574-04494E2C6D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8" creationId="{3483A902-CBC1-4333-AE83-EF79AECDD0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39" creationId="{DA332BE3-CF83-484B-A00B-3C33E8FED6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0" creationId="{0F978273-4EA2-47FC-8BFC-E9AE1EF811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1" creationId="{CBA25371-D781-491E-A36C-AEF5293161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2" creationId="{11E907F2-04F5-4B66-9E8D-131CB0AA1B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3" creationId="{2AE4A234-C6C3-455A-85F8-2D3B696579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4" creationId="{A543CE11-93BE-4757-AC32-31CCADE3C0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5" creationId="{A1229B60-7543-4693-8378-15AA67DB84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6" creationId="{E38BD937-1A77-4A37-B950-A727AB9DE0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7" creationId="{29F65481-4561-4A4D-A9C3-CAA6B475DB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8" creationId="{170FF32B-99A8-4F59-9B27-32FC165904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49" creationId="{392210F3-9FDE-4542-A685-8ACFA42BF1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0" creationId="{2FD4E268-5234-4185-978F-019DD77E4B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1" creationId="{8C27D98D-5FBB-4231-8DF1-F0979C9C79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2" creationId="{819101DC-E021-4C6D-8F29-67BF681D60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3" creationId="{515F66EE-1DE0-4FBC-ACB2-D6B5EDB005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4" creationId="{0DA21A66-ED81-4F5C-BFC7-4E4FBC1ACE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5" creationId="{9D517E62-64F7-4EDD-B211-3F11B75B31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6" creationId="{B7E0A762-0177-4937-A7E9-BEBF8AE78D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7" creationId="{BD97EF0D-2D0A-4BD3-8726-1AEDEB5B31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8" creationId="{DF9AAC74-896D-4D87-83F3-BDA7D988CE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59" creationId="{50393FC1-26F8-4838-98F4-6465AB72E5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0" creationId="{5BE123F5-AFD6-46CE-A66A-ED0F8DABDC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1" creationId="{DC4AF58A-F54F-4B30-8251-07F0B313C0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2" creationId="{3562EA34-092F-441E-8A31-75024B0845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3" creationId="{C8E96D3E-0108-4539-BCB3-1C9F67F404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4" creationId="{A4D6FD23-5720-4C2A-9FBF-44E9453C7F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5" creationId="{BB9CD95C-89A6-438E-AA65-829AD7D6AC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6" creationId="{D0FD9960-4106-44C6-A8DC-5B0D034212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7" creationId="{93001CD0-D1BD-4721-9CE8-6A4B209E2B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8" creationId="{F9361FA0-41D4-4D46-A325-484AC5C3E7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69" creationId="{7B607C0C-EEDB-45E4-A9FF-C9FACE55BC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0" creationId="{D97C701D-A6CC-4946-9CE2-BD55B2191D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1" creationId="{122A270D-E4A9-4154-A255-B153A797B7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2" creationId="{5A114663-3DF1-4CDF-8789-65DA7709C5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3" creationId="{198449A4-C2AF-47AB-A4CB-4554A34EF0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4" creationId="{C46BAAB1-CA8E-4F70-B6A2-EF06EB2E1E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5" creationId="{A39E27BF-2299-455D-B827-94470A52B1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6" creationId="{BBB94683-D38A-4F46-BB3B-9907B005EA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7" creationId="{328DA6C0-6DE5-4AC2-907C-3648471DF4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8" creationId="{193D92FF-DFC8-4C0E-9DB0-AB5038BFAA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79" creationId="{FE1267CF-0498-4DA8-8055-75F11940D0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0" creationId="{32D4D730-150F-4479-9AB3-CFF34CA373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1" creationId="{EAB4C57F-39DB-4FC7-8A61-5E9D06F5D3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2" creationId="{8CD7E5D8-A9C2-4A42-A0B3-66C17F377E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3" creationId="{1133A61D-DE43-4CD4-B5D2-EDC0F568BF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4" creationId="{6128D069-538F-42D8-90D3-2E4D9ACEF4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5" creationId="{DCA7CEB2-1A49-4DB3-BAA0-748D37C222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6" creationId="{9C7C3B6E-5667-41EA-A46E-7F3E31A6FE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7" creationId="{E65D038A-39DF-4A77-A426-A2F6C185A0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8" creationId="{FBD245C3-10EC-4A23-9B9C-C5806F2A19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89" creationId="{461E3A02-E464-44D7-9334-5C12AB2D6D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0" creationId="{5A2E8719-8F9E-4C99-B70E-FCC07CD7E0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1" creationId="{F382B8FF-BB19-4E4D-9B9C-C18A84B4D8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2" creationId="{7C584D9C-D208-490E-BE99-512F1137C6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3" creationId="{5C5BA4D5-C7B4-45E6-986B-C49E83C2A5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4" creationId="{BD8569A3-C6F7-4D71-9574-7B514DC02B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5" creationId="{A02722BE-359A-481A-82B6-71F384B096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6" creationId="{1FEEA93F-44F7-4076-9C40-52E459CF86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7" creationId="{033AEAA5-C7F0-4E04-A9EA-702632DC9C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8" creationId="{D9F41CCD-0B02-4B02-B004-7E7AAC4361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199" creationId="{51A1CBFA-2105-49BB-A795-FA678B7D9E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0" creationId="{36BA24C9-75F3-4EB4-A6A4-84B0199CFE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1" creationId="{7EC80768-292A-4301-8376-F3427A308A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2" creationId="{6A5F0049-A8CE-45C1-8BFB-96FB558450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3" creationId="{D5A033D6-2DC4-4513-8C48-A834D7D650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4" creationId="{AB698904-C022-4A79-8EEB-9A86741741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5" creationId="{822A5ED5-EB8A-43FE-BC77-30211B8D04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6" creationId="{895C91AE-2C8C-465A-BC36-72C49824A7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7" creationId="{691286C9-2421-4C94-B6B6-7D9C53BA4F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8" creationId="{1C6F84E1-CBF9-4468-B9A5-EC903DD1F2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09" creationId="{7D861B2C-45B4-45B6-B7C8-DF07EC1823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0" creationId="{41ADD30E-00F1-43CE-8FA4-2B2D33E11B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1" creationId="{D98A38F9-FA8F-432C-883C-261F81D9AE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2" creationId="{EBC96D94-63BA-4077-9387-ED80B5A916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3" creationId="{4CCB1F17-91E0-4798-9D2C-B9CB32936F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4" creationId="{F3082984-B603-4310-A38D-742A8C8EE6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5" creationId="{6DDB0912-6BE5-4FA3-ADA1-5481CE34CF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6" creationId="{D4F1415E-1304-42ED-9270-85974E872B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7" creationId="{FF714465-6694-4B0A-B749-25C3C55672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8" creationId="{E5354A55-AB0E-47D4-AA45-F31B7758E5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19" creationId="{A7DD2D91-D4F8-47EF-8CC7-AAF038F14F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0" creationId="{2177E0E5-1132-44C5-A6C4-FB62FE918C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1" creationId="{C9F131CF-7498-4FA6-B709-0A878EB7B2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2" creationId="{AAF021B5-04EE-436B-A226-EFA2AF7E72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3" creationId="{5A0D5990-7DF5-4492-BE79-B8F8525FF8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4" creationId="{C0A0DAA3-D689-4720-8DE1-8D99650C8E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5" creationId="{2A9702FA-D353-4080-B902-4DD767D13A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6" creationId="{FC4D21E5-B658-45E1-99CC-834BFC6628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7" creationId="{62F092C5-13CC-485D-9C5A-A95F4F9EFD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8" creationId="{7FD9687C-BFA7-49FA-9EB6-835FDECFEA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29" creationId="{56902F43-3811-4453-AF37-EED4FE3D95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0" creationId="{C3116C15-416C-4090-9ED8-6034F080A0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1" creationId="{2FC1176F-3256-4EF4-84E6-8254ACFBCF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2" creationId="{8ED55502-76F4-4C70-B65A-5F5B70061C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3" creationId="{7EE9EE53-1AAC-4D90-B115-563C21DA63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4" creationId="{84F15537-0995-4D6A-AACF-0A63E1CE74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5" creationId="{A3F69F3F-980D-42DF-A6FC-A40C78C6C7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6" creationId="{B1845B09-59EC-443C-9220-C0A736290C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7" creationId="{19645323-5F76-4B61-982B-CE9D488731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8" creationId="{1AA7F3DF-F8F4-4EF5-8EA8-B24A824C2A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39" creationId="{2EC0997E-15AB-4407-9EA4-63AA36153E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0" creationId="{F90454C0-A674-44D6-BE74-7E3E973D9F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1" creationId="{6B0B91C3-18FE-43E8-B4F6-31EB473323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2" creationId="{47F1008E-C715-4360-8037-57D9766F6C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3" creationId="{AD005873-939E-42AC-9176-A0B9C6A86D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4" creationId="{D5FFDE57-6101-44B1-B64E-00CE9702CE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5" creationId="{7549EAB4-B4FB-4D16-BC96-431BE6089F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6" creationId="{6274C77E-ABEF-4FDD-9C9F-B37D92DB7D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7" creationId="{B1E2F9E5-90BE-4019-AEA7-61B5C9CC29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8" creationId="{7867ED92-A4A6-4658-90BA-EB55878F23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49" creationId="{AAFFE788-E22A-4F0C-8CBA-EA368ACE2C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0" creationId="{C68C101C-D724-499A-9D87-BEA886010F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1" creationId="{B41183CA-D28A-4D56-8261-6DA686FD25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2" creationId="{D6B7DA9A-24C4-4776-9A97-5DDAAB3B1C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3" creationId="{DA6AB238-E27F-4D2A-9BB0-0630ABCCC1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4" creationId="{608706A3-22B7-4137-B52E-3963ADA53A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5" creationId="{763DA66E-0D73-43DF-AC3A-B4EAB3D411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6" creationId="{8B9328CD-F74D-4B4B-84E1-7B07B6BDE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7" creationId="{56F5398B-689F-4AF1-858D-954AFD9C73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8" creationId="{48960965-72EB-4891-A22A-0F7C46CE18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59" creationId="{A324EB14-449A-4975-9181-ECD776FCC7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0" creationId="{D63F3830-0BA2-47DB-B913-5C3DD2E96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1" creationId="{84F0672B-4432-4C5A-A36B-68F93CE3AA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2" creationId="{B51D17D0-D736-45BD-80E3-594305B734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3" creationId="{C3FE68AB-6AC6-4D10-9A51-40B1E76995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4" creationId="{B1A5218E-7E93-43D5-B895-1063DDEB3C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5" creationId="{58B5216F-8D90-4A02-B9F2-04E9573A72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6" creationId="{4A3C94DE-10C0-49B1-B847-937DE34CF3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7" creationId="{3B1EF456-A729-4E97-A91C-04FA053338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8" creationId="{B4124526-EDF4-40BD-BE53-66F6AE4ABA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69" creationId="{B98EF625-3F01-4056-9886-124833BD12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0" creationId="{47A3A60C-8BB2-419F-AC8B-49EF3ED4DA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1" creationId="{4B9468E4-8828-4348-B863-F690A3746C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2" creationId="{C387D4A4-BB51-446B-88E0-D462084F1B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3" creationId="{C25A6660-E896-47D4-A538-84371FAD7D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4" creationId="{BBB2759F-63E0-4759-9749-07358A08D6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5" creationId="{22615E69-370F-4C7A-9E40-FA2931BEA8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6" creationId="{EBB210C3-03DE-4FBC-B228-AB34F4AEB6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7" creationId="{2C0AD33C-3677-41EB-A3CC-2400C111DE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8" creationId="{08550F64-82AA-444D-8DE7-DE0BA9BDB6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79" creationId="{E06FEA0E-B6C9-4A7A-AA82-865FE5F2B5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0" creationId="{32820559-2989-41D2-B146-5ED9FC6F6B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1" creationId="{358E5AE5-1F7C-4C9F-8386-0FF969281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2" creationId="{20A6DABE-F96D-44AB-AE3A-F9CB637AF0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3" creationId="{64A6A395-3DFC-4889-A0F5-FAAA8D79EA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4" creationId="{CC8B17D4-C280-4DC3-8B92-E471DBB1D4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5" creationId="{E70052CD-C57C-49F7-B1AB-B880AA65BD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6" creationId="{2613E9E0-92E0-48CF-BA3C-58F775C0B9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7" creationId="{19CD63AB-CF96-4A31-BD36-CE52FD1DE4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8" creationId="{2AB286E8-4F84-4967-818E-7F9A503CA0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89" creationId="{1C377A38-5064-4AC5-A390-F32361C4BE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0" creationId="{F69B0301-EE62-4133-A1AC-5020444E55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1" creationId="{E8353B1D-B3B1-4843-A7EF-3CAE7D7507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2" creationId="{5E530D6C-E893-42D9-9D21-7BFEE55D60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3" creationId="{D37957CF-3A66-4CA0-924C-8EC078A33F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4" creationId="{813CB576-8DAD-4E0C-BC45-124BC946BD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5" creationId="{52988BB0-1E2F-4075-9B38-CDC8CE2249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6" creationId="{1B005B25-29A7-48AF-9A5A-9607878DFF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7" creationId="{3706497B-67E4-4B3F-A655-B510D37A41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8" creationId="{1C6753F1-A938-4338-BF2C-303036300F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299" creationId="{DFFEC2C8-A8B2-4901-B963-04E97B15E3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0" creationId="{7FCAE4D5-0C81-48C4-99DF-05FB64F136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1" creationId="{DAA9864E-5EEB-44AD-B216-43445ABB23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2" creationId="{76B427E5-8BC8-491A-BDDE-B0DF87140C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3" creationId="{91E4DDD0-0A17-4CC9-B5E4-9066BCD2C7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4" creationId="{7BBA0892-A987-4A37-B813-3884976C61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5" creationId="{8A17A55E-D72C-4983-A947-51FA0A545F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6" creationId="{A54BED99-4D78-40A9-9E63-F918DE56E8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7" creationId="{3289B1E5-6BF5-417D-B27F-9F74BD2272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8" creationId="{71B17FFC-1A19-4091-A58C-51F3F691BA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09" creationId="{C48F66D8-4AEF-4366-8EF3-566CF7F345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0" creationId="{4BAFBC02-EEBE-4295-A52B-775EE96F23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1" creationId="{BB94155C-ACD0-4650-B903-69EA1FE3C4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2" creationId="{C3A2A873-5E1D-4D84-909B-04D2F45831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3" creationId="{8D2C542F-BAA5-427F-875A-4FE53FEDED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4" creationId="{10421D7F-57CF-40F7-9BFB-8E5CD42E1C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5" creationId="{8BFB2485-F1CB-4F97-9B4D-CAA8DAA787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6" creationId="{F6EBB03D-F099-4D60-A956-9958A792E2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7" creationId="{2CC8BAED-A68A-468C-8A38-5C2BDAF6CD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8" creationId="{6645D9F9-A020-4D62-A9F8-464A503CE1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19" creationId="{402958F0-7BA3-47E0-955A-6FFF6178C5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0" creationId="{6544A817-45A7-4CFF-A895-36CA650FC5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1" creationId="{BDBADC46-06A1-4B4B-96AD-C2C5D42B08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2" creationId="{21180F11-CAFF-47E4-B1B6-8979FA7918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3" creationId="{5932BE46-24CE-46CD-9824-26E93237AF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4" creationId="{4E77386A-6F36-4B89-B929-CF0CBA3F95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5" creationId="{A5713FE3-1A8C-4DBE-8E10-BB542F9004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6" creationId="{CF8560E7-8197-4E77-BCB6-16CCC7BEC3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7" creationId="{37607BF5-96A6-4586-BCDF-1AA366B53E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8" creationId="{E509A3C8-C0F1-4223-B9D4-9910005291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29" creationId="{218B3E39-A1B0-4607-AA87-E8A48B350D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0" creationId="{49219CC2-6FDC-4A7E-AF61-6D6E1607DF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1" creationId="{D9ABD0D7-5A58-4B19-B06E-009B2485A4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2" creationId="{4E86BF0D-BF61-46FE-A3B7-324072A29E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3" creationId="{DA6FFF63-DBAC-4CF3-B84C-A47BA553B6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4" creationId="{7F532019-9CA9-4757-9275-DC1CD8761D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5" creationId="{8B27C140-79C5-45E1-8B04-02BAD81E77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6" creationId="{51B991A7-5B82-4ABA-9983-E51D9FA404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7" creationId="{CC98BA1D-7827-444D-AD80-9587E22DA4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8" creationId="{4411C5B8-C614-4994-B7E8-01268731EB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39" creationId="{ED509F70-104F-4EC0-981E-3C26F0788F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0" creationId="{033C8132-8F2B-4C3A-B415-A8C9FA4A86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1" creationId="{6B56B7ED-FDB6-4DD5-869D-7A5D2183B7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2" creationId="{B655C88B-A379-4901-9607-78A464C966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3" creationId="{9D930C35-9455-475C-A049-F03A0CA687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4" creationId="{B4DE01CC-3782-4F04-8CDA-DC30463D14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5" creationId="{5B41F180-05AE-41E5-AFD2-8E7DAFAD27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6" creationId="{F56B4F93-E324-4616-ADA6-40D2606663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7" creationId="{D03866CB-C186-44B6-976A-8FBB79DAD6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8" creationId="{4AEC42EA-24D2-4659-9C81-1703BF1870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49" creationId="{8C658A14-BDBA-4469-BF0A-358306CCCB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0" creationId="{4920C77C-4A80-4A34-B7F3-7EC259E981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1" creationId="{2EBA9C89-22F3-429B-B0BB-353EB5ADDC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2" creationId="{696DC30F-D7FE-4D54-9D89-9DD6A469A7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3" creationId="{F1990B22-001D-48C0-8B56-0526765399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4" creationId="{4418DAEB-5E15-4782-A618-2056F06196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5" creationId="{2ABF4306-9E5E-45A7-8634-911D03FE80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6" creationId="{3A65EC25-8640-4807-962A-798941DA70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7" creationId="{906D505B-11D4-402E-A1D6-6EE7FA2ACF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8" creationId="{554E8E6D-6E1E-47B9-A097-DF54EA2A00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59" creationId="{272BB319-D456-4336-8EE3-9947FEE37A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0" creationId="{573BDB6D-339C-4AC9-BE8E-F647FB2227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1" creationId="{CB0729B3-A73B-4048-99F0-1079F31003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2" creationId="{76A2AC27-6DAB-4292-A0F6-9656361485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3" creationId="{1A0A7914-6CBF-4800-A4E0-B0210E125D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4" creationId="{D864061F-7599-4132-8D6D-6F873DA517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5" creationId="{E46EE5A9-9BF4-4EC3-BD4D-4FF82EF679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6" creationId="{80CFF3AE-DA07-44C4-A196-C8857E578C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7" creationId="{32FD435D-EAFD-4B1E-9789-B909889602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8" creationId="{B41CC386-4AF4-4FC4-A6C0-4D68D6EC36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69" creationId="{3368A603-73C4-4918-8828-5A7AE6E4AA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0" creationId="{B72F063F-A417-457E-A78D-99D92EDDD4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1" creationId="{DA2C5348-1DE9-47B4-A61D-FAA02AA4E9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2" creationId="{5DA27EA3-8429-4400-BCE8-B32BA0680C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3" creationId="{75CDC392-0F25-4141-9AC7-F6C8D2BC47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4" creationId="{6C3A5C9C-22A7-4E29-9CAF-8BFC9FC66B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5" creationId="{377DB462-591D-466D-BAA4-468AA2D0BD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6" creationId="{568B671C-E784-4F3B-9D84-1D8034DC21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7" creationId="{3A2A5DCC-9811-48F5-8893-76F95A5220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8" creationId="{A1B20109-C056-4916-B79F-81FB6276F9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79" creationId="{FB284B0E-0107-44FE-837D-622EF676DE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0" creationId="{08191DAF-24C2-4A15-8475-ABAABC4E0A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1" creationId="{A438CC4E-1F93-4D4F-9BEF-6BF198BC0E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2" creationId="{34B4524E-1A39-4E99-B3C1-4267441060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3" creationId="{39770142-5BBC-4900-9F4D-3A77585E17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4" creationId="{5E05C9F5-6F52-4911-96BC-6250F4D77F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5" creationId="{0C27B45F-E75A-4020-BD75-7A1D210D76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6" creationId="{9C6E8121-0862-4547-8BC0-02C1E46AD5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7" creationId="{7B809A6A-2918-48AE-B48D-3732E729D4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8" creationId="{D7774EAF-E01F-4D8E-87A5-41F08E75FD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89" creationId="{F2D0BE85-7906-48F8-8A70-E31EFCC3D5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0" creationId="{06CC0FEB-652A-4420-9F0F-8C28C8034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1" creationId="{2135A42D-4A0E-4222-BA8A-92910ED9C1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2" creationId="{C33D1E1B-2FC4-4443-B603-9237865048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3" creationId="{016B7A11-4BA0-44B5-A0FE-1FFE3C0A63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4" creationId="{0D515BE2-6AD9-451C-94EF-56AB3D9A21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5" creationId="{7821BF6B-AB26-49B1-819B-ECE983B79C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6" creationId="{0B9880D2-9CF3-4AA0-8789-D3CEE676EB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7" creationId="{308BE903-0A14-47D9-BE8C-42CFE4DFF2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8" creationId="{FBA523E7-A4C6-4818-8C15-63BDF788FF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399" creationId="{33F41F33-E7AC-4B77-BCA8-AAFBD2514B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0" creationId="{28352790-C6EB-4649-A6AB-3E2FDB31EF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1" creationId="{116DA187-5829-4673-91CC-1BD829FE24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2" creationId="{A7A166F5-F0D5-4FF9-B88E-AAE6BAB866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3" creationId="{7CAA794A-7182-4350-B7DB-AFA0E2ED2D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4" creationId="{84AAA262-60BF-472E-A956-9604D33DC0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5" creationId="{DA8D6A9D-B519-4840-83DA-28A544B106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6" creationId="{29914EBF-C03A-48DE-AF00-230037B094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7" creationId="{AFAACAF0-A236-42FE-B6EE-E3227D2302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8" creationId="{FCEE4159-9128-4FAA-9C82-482646E495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09" creationId="{1C3C261B-4F6D-4BF8-8157-B0DA593CC0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0" creationId="{2964F96E-70FC-4718-8546-F7822448B3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1" creationId="{7C4D12CA-355E-43DB-BB33-CBABC5E4B1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2" creationId="{CF692B1B-DCFC-4D0A-84D6-855FC9CCD7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3" creationId="{4E80A496-5F58-4BC2-8AAA-6B45513321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4" creationId="{81D2DD6D-B718-4FE1-AC50-2AA714A04B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5" creationId="{E6D332DC-0488-473F-8406-C88F649A65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6" creationId="{BF4BFFF5-27CC-4A4A-B652-1A2072D66B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7" creationId="{8948A1D7-BCC0-4B7E-AABA-339A1F5172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8" creationId="{C950FC25-9C1D-4CD1-BEAE-4960A9E5BC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19" creationId="{97F2EE8D-76DE-4BA4-ACD8-37EF475129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0" creationId="{832A7BC6-5EBC-45B8-91C4-665A356455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1" creationId="{E8C855E9-14A8-4DF6-A5D1-122F8306EB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2" creationId="{06689FE5-5C8E-48C6-A3EC-F27A656EC4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3" creationId="{B1249486-D46D-450D-AFEA-FA434E777B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4" creationId="{C6E7AD36-65A8-46DA-A81B-7881AE223F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5" creationId="{A49C6A79-7411-4EA9-B24F-182AAD0D5F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6" creationId="{CB905C22-EEE4-4DC4-94BC-586C3D5F73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7" creationId="{CA9C8D32-7189-426C-9474-A9C0B034A1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8" creationId="{5CA23F49-9840-4EC8-9B8A-24F50AEB0C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29" creationId="{C27C45E0-1262-4C99-9525-B6A4B5BE0F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0" creationId="{55DBDFDF-7A8B-453C-9BCB-2A75CA6E5B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1" creationId="{10A25503-350E-4AF8-A6C9-C29C946E96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2" creationId="{31BCD9F3-D309-4D7F-B234-3880C00F99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3" creationId="{37598B34-7184-411F-A181-8F305FC409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4" creationId="{C843194F-1BF1-4BA0-95FB-84075A8C7E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5" creationId="{110ECC6F-5F85-4B64-A4BF-8C8288371A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6" creationId="{FF83DB9E-AA4D-4CC0-A746-CC7E5C1606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7" creationId="{36467610-D496-40F6-B4FC-305FA248E9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8" creationId="{10E02CFB-0BA1-41A3-BB91-D1E8A41F3F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39" creationId="{2486916E-86C0-4B76-B509-63B181C673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0" creationId="{BFCED379-A2D5-45AD-9F6B-90FFABAA92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1" creationId="{7D17E1FD-2A53-430C-BB52-A8DB9E0CDD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2" creationId="{99D67E51-F4A4-451B-9271-833457F824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3" creationId="{CC360EC7-6C0E-47BF-8D23-6E1D34DF0C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4" creationId="{DD31E1A5-97C8-4CF8-803E-808805C3D7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5" creationId="{195EEFCD-DF60-49E6-B368-90FC7CE612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6" creationId="{10FF4510-7D7E-46A1-A295-FAE94F3B8A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7" creationId="{0E2FF9A7-F295-489E-B0B6-0EE37CC94B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8" creationId="{AA499120-6CCB-4BEA-8FD3-6C1B038FCE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49" creationId="{C77FD07C-7A10-4A17-81A4-2E3564DD3B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0" creationId="{E977505C-8525-4308-86A8-307E98C517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1" creationId="{9BFE5E2F-D49B-41FA-BA11-3B640F37CA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2" creationId="{29B4A6C2-0F9F-41BB-B158-84F95BA31C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3" creationId="{2D039699-36F5-4B7B-8175-541FAB4E75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4" creationId="{B0E81EA3-4D5E-4097-9B16-378AA2D147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5" creationId="{140E886E-B1B6-4105-9791-3F716DB44E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6" creationId="{5DC32D15-8D13-43DC-B8A8-028B5204AA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7" creationId="{E698C6A5-9021-4A87-B07C-AF644F5D0B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8" creationId="{86F5F0CE-36B2-4BAA-9346-3A801F2C14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59" creationId="{FF5C5541-C487-4829-931C-F2A04D6239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0" creationId="{4A15965D-A113-42A7-BF3C-73ED98C285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1" creationId="{191C6E70-FDF7-4670-A570-7840CE1CDA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2" creationId="{47E8D2E9-723C-45F0-BF6E-EE436C44FA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3" creationId="{395CAAC0-1803-4328-BEA2-A0A716AA44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4" creationId="{07F615F3-1FC8-4E1B-8C94-6392FF21B1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5" creationId="{12900313-AA78-4B1E-9138-6D1567BA38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6" creationId="{B9844126-070C-4D0E-B745-8BB47B4C21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7" creationId="{48690880-B370-48FA-BB23-526E106A86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8" creationId="{F8538819-36EF-474E-BD4A-5477090A96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69" creationId="{2753A05C-1C02-4823-909E-EC4B4346D3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0" creationId="{50E38DA3-690F-442B-8D36-E7FC1A0E2E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1" creationId="{50E9A17F-7D02-4438-A0C9-3818BF21E5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2" creationId="{54C3D691-AB30-42E9-B25A-FFE5B0684F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3" creationId="{4B443B79-8981-4E82-8512-07A8F753DA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4" creationId="{CB41A801-D655-4002-82B2-46A753E4F5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5" creationId="{D36FD183-5D30-47C8-8EC5-81F858F634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6" creationId="{1CA18F05-E6C7-4F65-8C7F-7072FB16E6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7" creationId="{D5CB3F11-747A-4D83-93D6-4FA88FD750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8" creationId="{F209B880-7A3D-4F99-AECB-C88B124768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79" creationId="{2C9105A2-74DD-49FD-ACB5-8205F3676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0" creationId="{54E0B0F4-673A-4384-8310-6A5F2D4A37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1" creationId="{3AAFEAC1-0D9D-4ACE-8A97-167D1D3657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2" creationId="{FBFEA6CD-C39C-4B0B-BE40-23B54666A5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3" creationId="{7A82C3ED-C229-4183-AD42-544B422F44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4" creationId="{CF975B70-183D-4E40-A84A-677A76E63E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5" creationId="{CB4545C9-CDCB-49CB-906C-0BD7CF618C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6" creationId="{A920FBF2-402A-44E8-961B-F41D23039B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7" creationId="{764B7855-1B90-44F1-95C7-33EEB360D7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8" creationId="{CEBD1891-E6CE-41C9-9E4C-5A3B679139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89" creationId="{D77C1315-FD56-4914-B6CC-EA402A0278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0" creationId="{8B8D238D-915A-4DB9-B8E0-06A5ACB0E1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1" creationId="{DDE6A9D8-CEE3-4EF3-9939-796B369CA1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2" creationId="{C5CDA7DB-C16C-4FFB-94D6-1519FBB549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3" creationId="{BE27F741-CBF3-4F99-AD92-A48E91668D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4" creationId="{7DBCD1E3-F313-4C56-820D-DD6B8B1149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5" creationId="{5478321E-47F9-4FB8-97EB-830A14CB46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6" creationId="{DB83E053-CC77-421F-A86F-2B28076B09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7" creationId="{4075B69A-79AD-4BEE-9569-F22963389F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8" creationId="{6714F2CC-281B-49A0-9EBF-AF10EB586F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499" creationId="{640D48C8-1EAE-4677-849F-3A0D6C3210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0" creationId="{9FEDB5E4-6843-4044-935D-D4DE3B77DE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1" creationId="{B63FB005-EC3A-474F-BD93-1433E51E8C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2" creationId="{2F6AD58F-44A8-411E-BCA3-AE1EEE11CC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3" creationId="{EAE20785-28AA-44B9-9F3B-73CCD3DF11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4" creationId="{3FB69572-7AF8-4EFB-9CB2-D14195B64A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5" creationId="{E56224C7-EF10-4120-8A40-50DA999271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6" creationId="{C4D9CB1C-DA9A-4D67-8BB3-28BE080E39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7" creationId="{98C92487-869B-4BF4-BEB4-C528DBACB0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8" creationId="{032A30AD-28AA-418F-A6FE-3D157D37CE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09" creationId="{ED9C8D9A-0367-435E-955A-1CFB7F873A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0" creationId="{7C7ED561-5C36-4E18-98FB-643E263D25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1" creationId="{D098B5F7-7E7B-44DD-B680-A4652A5D72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2" creationId="{C0F7CC12-6425-4ED0-8692-A7977D6F22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3" creationId="{F1B82C28-F810-485A-89F9-97FE19D17D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4" creationId="{C3D622F4-4757-4B6C-BB9B-D77E1A361C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5" creationId="{66F6D908-7BA9-4032-8B52-2CFE3D27D0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6" creationId="{7FE3AA52-418F-4E20-AEA9-662D079993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7" creationId="{A3B7C4D8-77E0-46D7-A883-87516CF958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8" creationId="{403C3CE1-EE62-4757-9722-4B349E9716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19" creationId="{EB0E27CD-5F04-4C4C-838C-281F5D253B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0" creationId="{784B8421-0476-44ED-8371-D67532EF33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1" creationId="{A628D06F-B53E-41D2-9534-C5033F59B3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2" creationId="{2956FADC-2EC9-44D2-A74D-DF93D757AD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3" creationId="{0B956D07-35FB-4C96-8E0C-7E76ABA7FF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4" creationId="{8ADA8B55-8969-433E-9A76-98255FDE47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5" creationId="{5275F756-0788-4BCB-80BF-098F9C7B40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6" creationId="{951F49FA-4610-43E1-B2DC-D251DB4384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7" creationId="{CAAC99C6-A39E-4802-A8E6-C3043463E0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8" creationId="{24EE0698-FDF4-4D1F-B35D-0B260F7111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29" creationId="{9AD24701-DE79-4E32-B43D-0383892711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0" creationId="{7B4AE620-A396-47FF-8794-D55B4E2734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1" creationId="{3DCDDB3E-9F9E-4AED-A664-96EB0E0C9E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2" creationId="{2BB0EB63-0503-4A11-BE5B-905917622A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3" creationId="{A71B9975-D155-4C18-82D4-73371F8393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4" creationId="{21A70C8A-F04F-4A5D-A04E-94324FD659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5" creationId="{BE6E4ABC-74DD-4DD0-9051-C0F151ED67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6" creationId="{281EC9F8-002C-4140-B1AC-E704AD785F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7" creationId="{E8F09F5D-AD0C-4180-8976-FBDD0F8D72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8" creationId="{193E0FD6-CB32-4A3C-B8BB-A43F63E334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39" creationId="{44B9250A-E5A4-4C5D-8051-BB7EDAC87D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0" creationId="{CABD0386-C82A-4812-B033-7F18E899A0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1" creationId="{FB7EB6D1-A0BA-4717-916F-455B04BF2E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2" creationId="{FF858D74-9CD0-480C-8882-5D9E2BD142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3" creationId="{D76CF98B-4A77-4293-A9FD-AADAD96963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4" creationId="{A048B497-E3E1-46D0-B344-3295E3DBF8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5" creationId="{8551969E-CDC7-4F0F-A8A7-E4D7B06FAE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6" creationId="{290D93E0-9C72-478D-A3F1-D18F561B72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7" creationId="{043C958B-E990-4FE6-B505-565C192F41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8" creationId="{DDC4AFBE-425D-4686-910A-49674542F4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49" creationId="{B7CB8CE6-2677-4095-8F5C-879DFD93FE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0" creationId="{2EF046E9-4795-426E-B6CC-24E907F743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1" creationId="{BB37EA36-0116-4E8C-8294-670A32DB69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2" creationId="{C91A2E98-C8BA-4A7F-B94B-FDAAAFDCA3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3" creationId="{8AB1A7FB-7B70-4BC8-8D0D-1BB29193FF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4" creationId="{E6BB7C12-0309-407E-BB76-528F55DDE6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5" creationId="{326DA9CE-7304-4456-AA94-C29E987C13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6" creationId="{E5044A48-89B4-4052-B0B7-408E5E34C1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7" creationId="{186EA889-C266-44C8-B5A6-FC946459F5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8" creationId="{DAC7DF1D-C80E-4A0B-960F-6080F210C8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59" creationId="{3D71EE81-86FE-4AC9-BBDC-3EED420217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0" creationId="{340A0D6C-013E-48CB-A7F7-9D7BF39F0B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1" creationId="{D1855F91-5EB9-456D-9D19-0C1A334359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2" creationId="{6E2FFAFF-BAE2-4BCD-BDA9-4D9DFB9DF9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3" creationId="{35D7BDB1-E56D-43D4-9441-C3DF5A9308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4" creationId="{CA17D235-AF9A-4AAD-B040-13EC5F40A5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5" creationId="{9A74D037-4382-4AC0-8B0C-BE9DFB8612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6" creationId="{CF313591-F7DF-4BEB-B7A5-300E2206BF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7" creationId="{F3B67406-A42B-481C-ADFA-3B8E26855B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8" creationId="{C5AE1D1C-A7AD-427D-99ED-C8F4DA08A7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69" creationId="{E1A26CFA-A136-44D9-8BF1-F55309AD52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0" creationId="{50B8A596-57EE-4102-81C9-FE23BB51B3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1" creationId="{52AC5307-52D4-435F-8198-8990617B46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2" creationId="{98253662-5260-471E-B8F5-595878B9F7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3" creationId="{9CEA15C6-070D-4248-97D8-6673FB1549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4" creationId="{ACFEECFB-DC02-451C-AFE9-3676A3B60A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5" creationId="{DAB185F6-48E5-4A10-AA59-0E3B33DDF6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6" creationId="{9BFC4D6A-EB39-433D-9E9E-4FCAAE2326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7" creationId="{90DD5402-F72A-4377-9206-78C9AEEAE7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8" creationId="{30FC6D01-2FC0-42FB-B8F3-18FF1CD784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79" creationId="{BFA8970B-9F54-4385-A9FC-36A84E158F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0" creationId="{2801FEF1-B097-42C2-A300-7AF8A31E02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1" creationId="{046A6456-B016-4A37-9ECA-922C829789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2" creationId="{A5B62C77-131A-4B37-AC6A-00AF9612BF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3" creationId="{20A20F97-DB94-412E-9FB7-2193D18BD2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4" creationId="{396A617F-BF7D-48AD-9B75-C8547AC6BD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5" creationId="{3226357A-DBBB-48C1-A40F-5E4DD20070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6" creationId="{5E1B3AF1-3962-4E63-81FF-0C56E5A235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7" creationId="{53555FD3-B0BC-4473-BD8E-683C8C49D0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8" creationId="{429DFEC0-5589-46DF-A6D1-967A9193B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89" creationId="{2ABC6F45-67A5-473A-98F1-35D4176708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0" creationId="{727D8BD0-82CC-4315-9019-06CEB7589F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1" creationId="{53394CDA-3451-4420-BD62-2ADAC0E709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2" creationId="{71937E78-D603-4285-A07B-9EBBB9FAFF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3" creationId="{D50EC0FB-9926-4E3A-AE7E-D2CCE24E4A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4" creationId="{FF3550D1-B1ED-4568-9364-621990C26C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5" creationId="{64CA880E-C0D8-46E1-AC1A-6E5A890DB2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6" creationId="{E4136D86-6686-43BA-AFBD-9A8E83328B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7" creationId="{2E9DFA74-0D9A-43BE-9B80-6F7F536F81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8" creationId="{F38E2CB0-27A3-4B1A-BD3F-FF7CD9DE9D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599" creationId="{A3777F5E-CAA7-4E61-B274-0C7F3E06FD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0" creationId="{A6A6C3BE-97AD-4902-ABEA-C76A756526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1" creationId="{3AAAF138-606E-436C-87A4-0DC228C090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2" creationId="{2A7452C0-13C8-488B-B9B4-C589C88AE3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3" creationId="{8FA2220A-F9D7-4244-A829-6104A946D5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4" creationId="{10C1FC48-A67F-4EC4-A3E5-6206AAE4EC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5" creationId="{D298935F-919A-4A28-99AB-941F5E9D1F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6" creationId="{30885EEC-DD7E-481A-8E9C-F47B69A0CA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7" creationId="{42644804-D568-4A90-91E9-3B2E3D682E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8" creationId="{0833A5BD-8DC1-4163-B702-A8825F7977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09" creationId="{1E8AA850-D2E3-4B0B-9E7E-5A095CF787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0" creationId="{C8113FEF-0184-4F09-92A8-84496C827C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1" creationId="{43C424D1-7CA1-4DF0-9634-C54DBADB59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2" creationId="{51A41C95-F75C-4924-9603-477FCF77E5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3" creationId="{16B41B0B-46B8-44AE-BBBD-D7251B84DB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4" creationId="{1032C28A-5694-4937-B68F-510B079057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5" creationId="{D8526562-43B2-44A4-B439-162D89E1C9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6" creationId="{931D47CD-1124-4CEE-8038-8EA485F86C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7" creationId="{BAD70670-F78C-487E-B89B-35D92C9ECF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8" creationId="{BEAE4E91-A2F6-4822-A302-8902C521CA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19" creationId="{D1FAF200-26B2-49CE-B75F-22F7BA986E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0" creationId="{F08285DB-5B4E-44DD-843E-88C9B06BF6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1" creationId="{A5B35AC0-E169-4EC4-94DE-02150F691C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2" creationId="{5E57C9B1-7314-4936-AAEF-CDCCDC4234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3" creationId="{69114BA9-734E-49FE-806B-9A5F5E6285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4" creationId="{3A8042CE-58A6-4DA0-ABB2-0F17401340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5" creationId="{30AE406F-9BD3-42B2-A1A7-A11C1B2AD2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6" creationId="{CCF608EC-1D33-4690-AD48-26EFA96EA5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7" creationId="{CB3BBFB0-16C8-4075-800C-87229C3923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8" creationId="{9F45AED3-E8F7-45C4-B72A-5CD60BF1F0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29" creationId="{C083EC5D-ECA4-473A-96C6-8D5A049AAA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0" creationId="{D3605765-AFFF-42AF-8EFE-655AABA529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1" creationId="{95BDF90D-DC74-4B54-94ED-D056A4C9B5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2" creationId="{8153E6DE-B476-4A10-B71C-11596587C0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3" creationId="{5532BCAC-415E-4313-99D7-892377F6F7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4" creationId="{EDF3981D-DB26-4E9D-8D53-1E8E425889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5" creationId="{10665A15-EB2C-4453-9086-A31A7D81AC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6" creationId="{AEFBCE09-BBFE-49BC-9A4B-124CF4E894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7" creationId="{2F8CE660-1850-4D16-AE03-08F70BAE52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8" creationId="{D13EB6DF-BD3B-4844-B6DD-B5EB548F8B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39" creationId="{97E3B59B-0E3D-49F2-B1C7-2012B33C63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0" creationId="{876B33A6-5865-4ED4-B641-46635C71C1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1" creationId="{F6AD56BF-4F50-41EC-AF08-29FB467E29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2" creationId="{C8B49591-F5A0-4955-B432-83CC7C2E00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3" creationId="{A7D20961-A7D7-4F59-A913-8A37FAEF94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4" creationId="{DAAFB0FF-DB5A-43C9-BE92-7B4EE75EB8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5" creationId="{96D669DD-2555-4B79-854A-97FBCCC36E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6" creationId="{CC660EF7-AA57-4893-8FCC-7BC07DF723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7" creationId="{9F28E12A-1CF2-4828-971E-4D3A153FE5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8" creationId="{250C0DC7-6EC4-42DC-A504-721D4607DE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49" creationId="{9E9E3B16-4134-45D9-8558-906F9F2872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0" creationId="{B9013914-5D24-4A69-81A0-8DE2A66154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1" creationId="{3E8D5B9B-321B-4D3F-8626-147C706760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2" creationId="{3331BD06-9B81-40D8-97F8-0790505355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3" creationId="{0074D7F7-9BB3-4A8C-888B-C3B8639F81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4" creationId="{182AE12F-6EFD-4FFA-B93D-51D0837584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5" creationId="{B96F3E3E-F2EC-4A9D-ADEB-306D6FDE8D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6" creationId="{9D12138F-8C73-472D-8182-D7FFBEF1A0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7" creationId="{FCF59A41-D2C1-4C73-BABE-36D3D67861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8" creationId="{BAB8EEB6-CCD3-42C8-B772-471DF13E39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59" creationId="{85043525-178C-4631-A32A-C8497F5998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0" creationId="{FD64F293-2D1F-4B0C-B35C-72F4613BB2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1" creationId="{BAC2EE7D-2121-476A-8B1F-01B027F833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2" creationId="{F818A7A6-27AC-4436-BC90-F4E4F088D36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3" creationId="{166FB1F7-DF0A-4116-893A-316B2CF746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4" creationId="{9742D14D-E725-4DAB-BC85-D4CE5E239D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5" creationId="{0E1600E0-4776-42C3-B437-BC4C30DD2B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6" creationId="{A61C984B-2A25-4B16-9303-F4243101FC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7" creationId="{70826EF0-8DF6-4CDA-BD33-E4B19DAA23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8" creationId="{1AC413A0-BE73-4CED-B5F8-D50B790A5A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69" creationId="{B8DF7FFF-2FB0-42BA-A1BE-B35AFCD8B5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0" creationId="{0E26E43D-4409-4569-A4B3-9B7423EC34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1" creationId="{3CD11000-640B-4CF2-A4DE-1A64F6EF2E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2" creationId="{A4F82FEB-49D0-4B4F-8011-1CCCA85B13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3" creationId="{CF198B3C-4320-4EF9-BB58-3CF9AE421D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4" creationId="{E64D9793-E9AC-4306-B050-71691464D4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5" creationId="{27B962E8-1A8C-4521-A56B-396D89C6F8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6" creationId="{E198396C-56A4-4C1C-A59B-DBC9EB7F7B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7" creationId="{FCCDA20F-8EBC-47EF-AEF8-28480CAB9F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8" creationId="{5A612BAE-4A1F-4C22-B6E9-695C5834FC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79" creationId="{1F5C1CF4-4DEE-4A2D-B12E-F7ABE9A07C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0" creationId="{69BA9EA8-0C71-4AA6-B19A-8D456845CB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1" creationId="{70966FD9-EDE0-4DAD-8C60-6ADA6584E5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2" creationId="{C090E1BE-70C6-4AF7-B147-1B562D549E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3" creationId="{E443C75F-49B6-479A-8AAE-B866FFA52F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4" creationId="{D890125B-B986-4ADE-B7F2-6E2A06C973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5" creationId="{8776AE55-1B61-456F-A496-F353CD0CB0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6" creationId="{7F99C7E5-08A4-463D-95C5-FB04EB38BA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7" creationId="{7DECEBE2-6FC7-4E4E-ADF1-2D477F107B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8" creationId="{E65F6D44-3057-4D5E-B8F5-461DB42A62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89" creationId="{0EDA0CC4-81E8-4F98-A841-6CAFC54A4D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0" creationId="{ADA6F6D3-EF53-4C9A-8A87-22A9ED1AF5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1" creationId="{CE19CD85-B2A7-44B3-9A27-B65EEC3547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2" creationId="{5054EEDE-F9D3-4902-B147-2933E63EF1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3" creationId="{1DA56348-1314-4E15-9CBF-36A6A1777E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4" creationId="{131BB123-97C7-4B50-8917-E2B0EF8FA3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5" creationId="{4AF772E6-F1AB-44CE-BFD3-5DDCBD99B8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6" creationId="{271062CC-0C74-4566-860A-00AA64FBEC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7" creationId="{C854BD07-E9B8-44DD-8C30-61BE89CBBD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8" creationId="{74E6B180-4497-4875-8EFB-15EB368FAB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699" creationId="{D72DED4E-26B9-4505-8E2D-BED46185C3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0" creationId="{D20EBD58-BF9B-43C0-B59E-C0F1612BAA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1" creationId="{3C59E027-430A-412A-B799-8B0AC61AFA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2" creationId="{23174FF0-0D45-4A3C-9C8E-9986ADC774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3" creationId="{4D35F29F-23A9-477F-9AEC-CD1A40FE2C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4" creationId="{B419C7A1-FE89-4FB1-84C7-6008FC99B6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5" creationId="{F4733670-CCFD-49C0-8409-2AF56DBF9D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6" creationId="{7F953EF4-2B8A-4C57-9975-876F02ED13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7" creationId="{DD273A40-195B-45C4-9A9A-921154C4F0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8" creationId="{32F691E7-05DD-4682-BD69-8750A79E50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09" creationId="{8954DB85-96C5-4DB5-830A-27E745C7BA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0" creationId="{CEFA19C2-46C7-49B1-985F-434F40FB9B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1" creationId="{FE0EFF18-C7E3-4C48-9E8F-E26C108C65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2" creationId="{A672F353-8368-4D87-BBB2-51D2021E56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3" creationId="{8A878AD2-D551-4626-9F19-860AA32925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4" creationId="{0FF73415-A8C1-46D3-B940-61B3A9908D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5" creationId="{B9DAD0B3-DE2B-4C02-9EE4-E6177793C0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6" creationId="{E39CEFB7-D57F-4E9B-83BF-74C78B68BE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7" creationId="{0BC0A88C-F178-48C2-B410-E52E163CCF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8" creationId="{5E214535-A0BD-43E0-AD8E-09ABA49834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19" creationId="{C7D65F1A-1B19-4B33-B522-1AC45DFD8F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0" creationId="{F7C578D9-2170-4738-9029-378D1D50BA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1" creationId="{B322ECEF-C2F1-4C79-AA4F-913C9803DC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2" creationId="{7A342549-3E7B-4394-9482-F356AD32D4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3" creationId="{CBC25183-7599-44BE-815F-B3CE6B6A63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4" creationId="{64DEE87B-C871-4424-857E-94D080CEE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5" creationId="{A540B383-8FAC-4827-A122-7461166172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6" creationId="{8F583308-377E-401B-B7BE-7BCB018842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7" creationId="{397CDF59-787F-4ABE-972C-F9CB3AEB1D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8" creationId="{2F550A12-2576-49A0-949F-796E69C448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29" creationId="{733BA318-AB55-4509-B4F1-7C6026DAF5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0" creationId="{7A9BA933-B1D3-4CD2-9D1B-C1ADC467A9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1" creationId="{F1436193-BA74-4B9B-8401-A0833238B0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2" creationId="{C9388CD6-4822-4228-AB85-A0E073449A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3" creationId="{B875DCE8-4B66-4A22-B276-623CB9E93B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4" creationId="{0278633E-3AEE-42A8-A355-D6C2D9C58F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5" creationId="{85D01D0C-8EC4-4912-9A56-7196308271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6" creationId="{3A0E9373-9281-4B3A-BB31-A04BF55A0E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7" creationId="{310BB3C0-1F07-4A6B-90CC-D02EF2B121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8" creationId="{EEA85189-8A22-4207-9AAE-361B32C552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39" creationId="{B1D31A88-50A9-4007-9433-1F2C2120D2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0" creationId="{8BE8F497-3014-44C0-954D-E24A8CDB58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1" creationId="{BDF0E929-7355-4BA7-A35B-C50988D487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2" creationId="{F8FB39AE-699C-4965-A914-A141203FC4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3" creationId="{D896D981-5360-48AC-B4F9-45D429C056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4" creationId="{0517B314-B79B-49F4-BE37-234294D726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5" creationId="{4F959A2E-95D8-453C-9954-B98E1A00FD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6" creationId="{B316AED9-7210-4801-BA27-C946701F7C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7" creationId="{B08A9E20-D6B9-4B31-B29B-AF1374650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8" creationId="{FFD0FE2E-5E7B-4165-916A-1994D5BF3E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49" creationId="{5E03285A-A011-4A79-A481-B57AC49A26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0" creationId="{02D60394-0E7B-4897-9523-D89780B0B9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1" creationId="{A866FD81-236D-45D3-8201-83A6A814AC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2" creationId="{92B34BCB-F4DA-4D1C-A62F-60D022BF1D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3" creationId="{6C2C9A70-66FC-4DAC-AC8D-4E14199F6E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4" creationId="{8AEBDF5F-18F0-434E-96C3-AC5A56425F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5" creationId="{67012BE9-E6DD-46AF-A1B1-3D96B2F950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6" creationId="{9A91FBA3-4B05-498A-B838-2665CB7C9E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7" creationId="{3F1F0482-B993-4A91-85C4-11B5DFEF0E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8" creationId="{D4475205-DA3D-4DBD-AE7B-3AFFC0491C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59" creationId="{2EBE81B3-6BCB-464F-B0B1-90E4773511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0" creationId="{C78899E2-7A1F-4989-BCFE-3446B4DF40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1" creationId="{897018AC-41BC-40B2-AFC2-0AD67AC807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2" creationId="{F38327D3-B5B1-493B-BC69-D7BB09977F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3" creationId="{974D052D-7AB3-4D06-ACFE-B5D763E5C1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4" creationId="{B40D25A5-9034-42BA-8D5D-341DC2F9B1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5" creationId="{9108579D-DE3A-4546-93D0-06FD896953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6" creationId="{321EE17B-AC08-4A0C-B21A-3191168446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7" creationId="{16E44FCC-7DB2-4398-8174-71374E034F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8" creationId="{2B65F9D8-FECE-471A-965C-8D54603762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69" creationId="{86966ECF-072A-480D-B477-31144189F5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0" creationId="{BFFA668C-FCD9-4BC3-8CFF-9C57C63305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1" creationId="{25328193-96B2-4046-B226-13F025CDCD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2" creationId="{C88035EA-0066-426F-AF4F-867D59B05C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3" creationId="{ADD9FE07-E6EF-4751-80A8-8B1AA6B83A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4" creationId="{60B189B9-1499-426C-9353-1C4FBC479C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5" creationId="{B0227A0F-62BD-423B-9AE2-1802259BC5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6" creationId="{3A03AFF1-720D-43E3-A165-D39D6ECAF3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7" creationId="{88A2F3EB-F115-4322-8303-4D9DE495C3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8" creationId="{ADA62CC7-02B1-48D7-A4FA-4A241CD275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79" creationId="{F6D6C175-2E29-4539-82BE-0AA431C10C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0" creationId="{97D5FD5A-EC58-41B8-A882-D7847DF2C9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1" creationId="{D13713B9-8876-4B2D-8B68-DA814F9538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2" creationId="{0C0F1761-90BE-4BA2-A795-5683F1A7B5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3" creationId="{CC38E803-1258-4D85-B9D1-4E59944D74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4" creationId="{40DF697C-488E-4C3B-A522-C17B24C409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5" creationId="{58741EDA-3BBE-43E8-9F15-33149F4772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6" creationId="{F3EE324C-78EF-4759-B38E-F81D845DC9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7" creationId="{F2923BCC-4E16-4B02-91D2-D955F1327F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8" creationId="{4743D359-B3B4-4690-97BC-8D67646087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89" creationId="{77C24673-7362-4C7F-AD00-AD4EBB2420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0" creationId="{B10DA89A-5098-4913-A2AF-B522E0377C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1" creationId="{62B8A75F-FF18-4674-BDB7-D47AD0C496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2" creationId="{726BB1FF-C56A-4238-8608-E5122F61D1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3" creationId="{5473789E-F842-44F4-AF04-E6F34E0A54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4" creationId="{3F1417DD-35C9-4BDF-84EA-EAC12F44BC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5" creationId="{DD99A42F-A9DA-4496-B245-F8849CBEA4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6" creationId="{0CB6CC4D-866F-46C0-98E5-76A8B75E18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7" creationId="{CBCA4303-F8D7-4EE1-9402-8187BE61BA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8" creationId="{457391DC-FA70-419E-91FA-517DECE953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799" creationId="{C0F47A44-7CCA-430D-95B9-316E53534A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0" creationId="{2DD3FE4A-5845-4734-9FD1-E3E227B1DA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1" creationId="{C9EE8C13-D590-40CE-AF28-4788B995DC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2" creationId="{336A50C9-A2EB-49C5-AEE7-E0E5116FF1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3" creationId="{AF75CEE9-54CC-4C3C-9852-9EEDE5EDE4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4" creationId="{84B6C87F-31A1-45DE-AD8F-73FF4F0946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5" creationId="{FAA0741E-CC98-412D-9B62-B38E8C3434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6" creationId="{A9F86D93-7D52-4291-B001-076D172E46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7" creationId="{4052D968-9D85-42EA-BF65-3395DDB57D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8" creationId="{9E7CDB9F-00E8-4BA6-8D04-DE8C506611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09" creationId="{5D7B24AE-31BC-4F4B-81AD-B86DB8A4A6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0" creationId="{2DB26EA9-FD37-453C-A36F-B368395EB2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1" creationId="{B671CFE7-3ADA-4E12-9554-EF2A18E99D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2" creationId="{EECD3763-30AF-4A3C-BAA0-B2B82CEBAF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3" creationId="{6E404632-1ED6-40B0-85A1-1921A3B9BE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4" creationId="{8EBD2B7D-426F-4A7B-A6BB-C1EC3B61E4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5" creationId="{81A3D369-7B05-45D5-8724-B32DF8109C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6" creationId="{42690927-4001-40D0-83CE-17BF383F295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7" creationId="{288AED9F-C7BC-44A9-8BFD-D980EE55F1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8" creationId="{57305DA2-396C-43E7-886C-2113A81108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19" creationId="{E5948AE7-4F2C-4A08-9F5A-27D0E16B67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0" creationId="{2578486A-C8B6-4734-BD04-4932F949E8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1" creationId="{72786376-58F6-439C-A60E-36BA432293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2" creationId="{2647FD9A-E939-4E07-B4FC-AA6F3B8246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3" creationId="{58CFB6F3-100C-4327-AB55-016A663C7F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4" creationId="{B9AC8B57-F8FE-4EC5-871E-496FE402A5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5" creationId="{17860D1A-2F99-463B-B017-CEFD4AC94D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6" creationId="{355848E0-26FC-46B1-B0C4-EDBDCB7BAC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7" creationId="{D30A5D55-8304-4C41-A27F-AB634C4F05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8" creationId="{F23C4299-F866-4AF7-B3DD-C48CCD2677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29" creationId="{0AB232BE-9F30-4EB2-A219-BD1787ED43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0" creationId="{218467BD-8381-4837-9D15-25746C3A5D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1" creationId="{EBC3B8C4-DCA7-4F9A-BF0D-5EA18D0778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2" creationId="{8799A5D7-C82D-47D0-8EAF-FBC34841D5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3" creationId="{123D8B61-9901-46F4-8EDA-BF11CD4824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4" creationId="{A7CC9B28-2222-4EED-9D4E-CB30EBE55F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5" creationId="{435B2FE6-A8AC-4D85-B200-6E4BA8977E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6" creationId="{C92295FD-4193-47C3-8701-90B6200E77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7" creationId="{0B8A7934-4841-4B71-8534-D519E3F7BF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8" creationId="{27A07BB8-7AAB-4262-BC0C-9F63D44183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39" creationId="{7115459D-00F6-4FCD-8007-5E13C22701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0" creationId="{B69AC3C8-5A56-455C-AEB9-2E244AC4E2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1" creationId="{310BEA28-98D8-4FF2-A23F-D7A375ED9E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2" creationId="{3EBBA906-2CC4-46E9-9FE4-60A2B68226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3" creationId="{0B769585-B281-40DF-925F-69A752F041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4" creationId="{E1DBEE38-F830-49FC-9410-4376FC3940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5" creationId="{4726EA33-7FCD-4052-AA9B-F16E66005E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6" creationId="{529F822F-9022-4F6E-B015-A205F4D363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7" creationId="{9B49A8DB-ECB0-4F60-9331-4F769228E4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8" creationId="{ECF758F2-16A8-45D3-8EE7-DACA8F3529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49" creationId="{7AC61B3F-A7F3-4DF1-8B67-8A2F342DFC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0" creationId="{FE1A87A0-9604-45DF-9C7B-5EE5337B5A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1" creationId="{D7F93B90-F744-4D16-8B06-5FEB9C25B3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2" creationId="{63D05BFA-126B-4DCA-B2E9-6183BCA27D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3" creationId="{D88A0C73-204A-476D-AEB8-2397370097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4" creationId="{6FE8567B-E6A9-473D-890D-DF47C028A9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5" creationId="{70A65D56-75A5-4F90-9DC7-C6029F73DE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6" creationId="{BBAE08A1-CC3D-4EE0-801C-13479A6591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7" creationId="{952F28C5-ED7D-4151-87FA-75185CDB87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8" creationId="{32CCA4D2-907E-4A29-B534-4F44DD13DB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59" creationId="{89DCF44F-417E-43FB-814E-FC1927F84F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0" creationId="{6C749BCB-8EA9-4AB2-8EF1-A76CDC68AC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1" creationId="{9FFABD8E-A329-4605-BE31-F7943AAABF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2" creationId="{457543B5-01EB-4480-B07F-0A4D5C6C6D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3" creationId="{FF19C34F-3B5F-4F22-BFE1-C010EFDA74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4" creationId="{96E12059-A1BE-4FA9-961C-1DC4A0C4A8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5" creationId="{0AE4A7A7-56BC-4F6E-929E-D6EB6F492C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6" creationId="{B715C43D-ECE0-4C94-BE38-F5B7C06839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7" creationId="{5FF85D8E-FDD6-4731-9CB7-9142DD1170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8" creationId="{F7041DD1-FD61-4445-B294-C7E02A7894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69" creationId="{9EDD8768-D531-4ED6-9136-371C43024E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0" creationId="{554DED13-C770-4DE5-BE58-92A3E7F135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1" creationId="{98B44945-140F-4EA8-AFCC-4C013DEBF6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2" creationId="{075B37F1-6699-48B1-A430-FB56C57E5B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3" creationId="{D6FE38AE-DD15-47A1-8478-D438F260CD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4" creationId="{6C51036E-DF70-4B8C-A757-0FF602871C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5" creationId="{2DAB0F27-E74E-4CEF-9EAA-D918D74DA3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6" creationId="{CA8B2310-4F37-4459-B025-B0BC4B309F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7" creationId="{2DA4E565-4084-4DAA-AB4C-4845FB4A25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8" creationId="{B6158209-2992-413B-AAF7-D066B1ACC3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79" creationId="{320434A3-6063-4FB3-9975-710CFA2BF5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0" creationId="{FE5796F9-9A9B-49CD-B525-72FBD60E5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1" creationId="{5D524D9B-B83A-4BEC-8B52-99C74FC132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2" creationId="{B01A8548-EB9C-4E2E-ABAE-E6805CB54C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3" creationId="{61ED64BF-7204-4278-847D-BC99C7BF61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4" creationId="{1B4E5540-5AF4-4365-8369-A36E7C3AB7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5" creationId="{9E633300-6C1E-44E5-B39E-85682C710A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6" creationId="{6264702D-932A-4CDB-94E8-4865545242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7" creationId="{1E7B0F88-2C4F-4D6C-B55C-0A482250E8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8" creationId="{8DE83DA6-CC17-41A2-B508-6A8363E035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89" creationId="{B421883F-9BE8-4AEF-A8D8-1C657BF200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0" creationId="{FC4BE82C-A5E6-4DD6-9B66-C8C8D0D33E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1" creationId="{C43CA757-C5B1-42B4-9337-E290A3FFB4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2" creationId="{966BBB39-CDE0-4975-88B0-74617A5ED3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3" creationId="{5821AA4E-C645-4F4D-ADA5-518D2157EC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4" creationId="{2E285AF6-5259-40E0-A09A-EA0AC86992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5" creationId="{07B15441-8790-4E4F-AB6B-D11E2E62B4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6" creationId="{41C88D9C-1E05-49A8-89B9-F12AACB491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7" creationId="{180FF6BA-15C6-4C65-9095-B92B3D43C3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8" creationId="{6358CCB7-1113-4C77-B0B1-1510BF754E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899" creationId="{A452753E-E3A2-483A-B970-73C19EE466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0" creationId="{DC2784D5-3706-4E6B-BC8E-2AE9C2AC36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1" creationId="{E37DF003-80BC-4190-B7E8-2BE13F3374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2" creationId="{76BC93CB-B41D-436E-BA83-D16A60410F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3" creationId="{91D89DB7-B093-4F55-B818-DC802F94BB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4" creationId="{6D170AC8-E53B-41A1-972B-81F080E6EB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5" creationId="{CB27D27B-B449-4D76-B7C6-F5AAAFDEC3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6" creationId="{6EC6BC89-F8E2-43E6-9E78-CF190AF146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7" creationId="{CC3D5515-5F29-4B88-8C9D-9B5CFDB565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8" creationId="{A6113A34-1420-45C5-B683-951231B548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09" creationId="{10838B48-9BAC-43B2-B563-61723FAE1B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0" creationId="{CBBD55F7-7FF5-4773-90BF-1FE562C4D3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1" creationId="{A8177FCD-2293-4088-8CEB-B78D065A1C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2" creationId="{8E82C73B-75BD-41CD-B68C-523837B9B9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3" creationId="{A4CCFF27-0E17-4844-A982-7EB18793D7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4" creationId="{698CA94C-402B-4C30-9E5A-6E8696CC0B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5" creationId="{D1DBA3D2-62F7-43F3-A527-250184ACCB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6" creationId="{DF6C25DB-B984-496B-8D05-81E37844D1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7" creationId="{4077368A-A3F3-434E-8537-86AFF20697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8" creationId="{8AC01D48-57E5-46AB-8602-08D1550DC2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19" creationId="{82817532-A39F-4D1F-9CFB-6D269C8F96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0" creationId="{003BBE0B-B2C3-4546-9F5D-3BD7E6DD28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1" creationId="{6D16FE97-5B0B-4889-8760-BF4E47414D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2" creationId="{DF6580B3-C603-4720-8442-3E2DBF53E5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3" creationId="{BD816D90-AC76-40C3-AD35-D6B3C0501C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4" creationId="{FCE503BB-344A-4715-A114-3FC39C441E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5" creationId="{8F2CB7B2-9011-46C1-87D1-8AD719DDC1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6" creationId="{DD3E37C1-1B01-4E15-A46B-8A05782371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7" creationId="{A9A8F3A5-1B6B-485B-B2CC-77D4B58806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8" creationId="{0E89D02E-C81D-4279-884C-1101D12025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29" creationId="{24CD9A2E-C623-4998-B1DE-685C4B2647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0" creationId="{86952556-1F68-4146-A602-3813FEC799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1" creationId="{D1EE4331-08E7-4DE8-A533-E63EC0D2A5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2" creationId="{7B0C43B2-43D2-4623-A579-F011357648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3" creationId="{27C92EAA-508F-4380-A815-9869B69B88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4" creationId="{A49D93EB-A289-4A50-A2FA-527A60AE57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5" creationId="{F16BDDA0-134C-4BE6-9289-BF188B4A2C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6" creationId="{4E70D5FA-8443-469A-9EA1-0BF5741AE6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7" creationId="{C2B45404-0C8F-40FC-AF7E-BB31930D44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8" creationId="{4F12438B-050C-4C24-82F0-E2EB89005E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39" creationId="{EE62FBEC-9A80-40DD-B333-04A8CDFD4F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0" creationId="{8A3D370D-A0FA-43B4-B21D-7AADA64857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1" creationId="{30A235F6-A207-4D4B-8905-3963E74BE6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2" creationId="{D329B9FE-8724-41CB-A829-43F5D57225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3" creationId="{B4F5D0B0-1A4E-45DC-9212-4385C33E1D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4" creationId="{73FA5B06-CE67-4676-A9B3-7892B10E0F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5" creationId="{BE57A65A-B91C-497A-A788-0201BBFF33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6" creationId="{CCAED231-2ACC-4D26-867B-28256DA853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7" creationId="{CE5C2BAC-FC9B-4157-AB0F-8F171D4261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8" creationId="{4599AE21-AF3B-4B21-B37B-B0D563B882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49" creationId="{D983F55D-2193-4AB3-9EE5-2BD0658C29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0" creationId="{17DBCB51-7FF7-49FC-B2D7-DD14B2ECDD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1" creationId="{87A50867-8AA6-4889-B89A-306548E143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2" creationId="{81192076-D887-48C4-9DA2-1CBE1F707D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3" creationId="{1E2314AC-7347-4571-A2C6-82ED45A0EC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4" creationId="{A14D5E75-D1EB-4418-B872-968D35A32B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5" creationId="{B36F4CD6-543B-4B8F-AEDE-65CE1D5D62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6" creationId="{2A30F2AD-4548-4B71-B71B-49E42E5F89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7" creationId="{E1A89D92-3A56-48FB-BEF2-80AFFCE409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8" creationId="{95194CF7-6B73-4251-8945-DE151A64C2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59" creationId="{B823978D-67D4-44CC-A0E7-EFF5C625B0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0" creationId="{004FB82E-7567-4E40-8DE2-F146AD2278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1" creationId="{CF189624-1ECB-40D7-85C5-48B90195FD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2" creationId="{EF5882CD-C6ED-4BC0-BCC5-5B58AE1C76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3" creationId="{97B6B856-443B-474D-8724-C85F7946F4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4" creationId="{50D715A9-CC69-4F59-B872-00A87C575B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5" creationId="{97EF5CA8-91BC-4E6B-956D-809A0F0FE5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6" creationId="{F573B267-EDD2-4AF0-B54C-410A756CFF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7" creationId="{27BFD071-9966-41BA-B96B-64B9E10DDA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8" creationId="{287BDA1F-4E09-41ED-8671-049689564E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69" creationId="{211E5809-1E28-43B6-BAA4-4F10718EC1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0" creationId="{AF782E2E-80B4-4CA1-BB2F-F058C9DAE7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1" creationId="{CAA5ED74-BD85-42B1-9F91-60B0DBA50B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2" creationId="{D268D17B-BBA7-4A4E-9068-17E5C358FC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3" creationId="{9638E886-B3F2-4AC1-9C5C-265C74CF46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4" creationId="{2C3808BB-DBBB-4573-B9B6-7A35658019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5" creationId="{DF59AF2E-9187-4F6D-BA39-6A3B5310FB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6" creationId="{1B0DA8A4-E5E4-4363-92F6-EC7033D6E4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7" creationId="{187D9D49-0674-4C0B-BB2E-2F49206EE0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8" creationId="{4E3C56C4-7299-42D7-BBA7-B38ED0AFE5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79" creationId="{229D8CA0-B85F-42C3-8593-E811381120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0" creationId="{B8F9E569-4819-4142-99A7-E9D38F5215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1" creationId="{798F50DD-140A-4023-9F78-89C534A87E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2" creationId="{9F671BBD-3DDC-44D8-85DF-ED84278CC2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3" creationId="{40CC6A73-2058-400F-A844-13A317B72C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4" creationId="{A67C0947-4F03-4014-8682-38E5236B46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5" creationId="{7EDF1FE9-44DF-48AD-AAD5-BEF2390D22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6" creationId="{6DBE23E5-89E6-4052-8CC5-70664413AE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7" creationId="{2DFA47BC-0853-448C-AD7A-624B0DBB684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8" creationId="{E0F252E7-A47F-46A6-B120-18B5AD00EF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89" creationId="{0A0F3CC3-09D4-4371-833D-B6AA39C10B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0" creationId="{092FE03D-52B8-4748-8A08-A752509BF4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1" creationId="{FE6C95D2-820E-495E-950F-8620C644D2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2" creationId="{8FC03F4A-BEE1-44F2-B77C-01C9792AF3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3" creationId="{9148E434-766C-4541-AF2A-EC7958041D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4" creationId="{25825B31-3D14-4E3D-93BB-1C2B6E38D9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5" creationId="{3ED600A6-2853-4F56-BBFC-A56D5633A3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6" creationId="{2AC42AFD-4D28-4B1D-A829-8C6DBFF988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7" creationId="{535B8FF6-62FD-41FC-BB2A-3DD314C3FC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8" creationId="{3801C7ED-2BA7-4A5E-9359-07C75D4BB2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7999" creationId="{DC4684D1-26D3-4A5B-BD29-A21715BBC0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0" creationId="{53921541-FB3E-4386-966C-1CC1F3366F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1" creationId="{B592A437-B54F-4D85-BAA1-7E57709778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2" creationId="{FE5308E4-CE1F-41E1-92BF-FFFE58D7DC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3" creationId="{7535B775-A710-4529-B43E-1292D505F4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4" creationId="{72B17305-6083-4B7E-AEA6-F810C2D773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5" creationId="{C9075C7A-1235-43BC-867E-E56480A95E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6" creationId="{A911B36F-F154-4416-B454-553BF546C7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7" creationId="{4FCB8079-C12C-40D0-93A2-A083507CCA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8" creationId="{B573867D-7D3B-4EDB-9E38-0EE4EE63D8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09" creationId="{793FF4B3-7535-46D0-BDA7-626E37AB23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0" creationId="{97E7357F-C39F-419B-B680-655A1D28D2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1" creationId="{73FCC7BD-D939-41C2-AE49-1150A25116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2" creationId="{1129EB6C-5543-47E7-954A-51FBEFEFEB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3" creationId="{0423C6B8-D246-4FC8-ADEE-DF237003E8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4" creationId="{8D2367BE-62F5-44C6-ABF3-61E43155CC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5" creationId="{75CD6F1F-6F39-4C9A-91AC-C5BEB3B39B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6" creationId="{8C87B06E-E2FB-4EFA-AD68-BAC5E1DF66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7" creationId="{F60D9DBF-3EFB-4294-982B-AEDAB97B48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8" creationId="{67332003-01B8-4627-AE59-A79317E221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19" creationId="{6CCB8069-E375-4DF6-BC52-EBBC3D2CA8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0" creationId="{B752E933-6ECA-478E-A7D1-C3070AF377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1" creationId="{AA12F26A-AEA7-4862-80EB-00F97C835D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2" creationId="{361354B0-EB56-43FE-95F2-70BD307F8D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3" creationId="{87F3DDB6-A381-485B-8252-BCB7265269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4" creationId="{431615D7-A574-4EE1-BBC3-6D97F0DAF8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5" creationId="{8228AE82-7BE4-48B0-8D54-A83A74BE15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6" creationId="{4D4080DA-4127-4380-81BA-B260BA4E40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7" creationId="{A94B42D3-D867-4215-986E-0185E1D789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8" creationId="{FDCFF1ED-4E9E-4B68-8FD5-3ADE035DA3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29" creationId="{4D931150-A938-4554-8288-F1945C2612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0" creationId="{F962BB5C-0CD0-4CED-A1E5-9675CCDA43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1" creationId="{20AC1699-2759-4023-8D63-8BD4652366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2" creationId="{B93D1041-9EFE-4629-B4EC-BED65E114D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3" creationId="{3DCABE86-D1FF-40F1-BD07-74BF8C9E1C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4" creationId="{05CCB812-840F-4600-8CE1-333DE82A38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5" creationId="{A8FC61BD-E793-486B-8A11-B72AC715E9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6" creationId="{51362A52-0F0A-4FD3-8D43-4557922CB5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7" creationId="{D29EC46E-7E31-4F1F-9B00-0AFABDD39E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8" creationId="{3BC2C8EB-0078-4471-829F-98E307D8E1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39" creationId="{B12ECC6A-EED7-4C4F-9F24-69D49FB63F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0" creationId="{E492D4B7-9CAB-4FE9-81C8-D69486922E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1" creationId="{0EB23413-7A13-4228-94D4-B2F0AEE03F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2" creationId="{3E9E2733-DF21-44AE-A679-466AFDD919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3" creationId="{BF0652E0-23A3-4027-9AEE-42BD5383C3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4" creationId="{E50E5B37-F87A-4D8D-9676-19AC4E3D03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5" creationId="{FBCF764D-994F-49D8-B29E-7F558E5C5C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6" creationId="{7245507B-58FA-45DD-86C3-5FD7CB54AC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7" creationId="{6AAE0743-5CCC-4F02-9736-BC1655A7697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8" creationId="{6AD8C032-0DBD-4D0A-9C53-828F67FA78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49" creationId="{0983DD8E-E018-4661-9C57-F6DC4E851A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0" creationId="{55FA305D-2CB2-4632-B6FD-5FB16FFA79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1" creationId="{9144D0F1-6493-410E-AC02-B3D88A80BE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2" creationId="{1577EF0E-ADF5-438C-86D9-C6A75F63D7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3" creationId="{C00782D2-7D7D-475E-9CA8-3C5BAB6FFF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4" creationId="{99CC9A5A-CCFE-43D0-A777-4C5EC5B7AA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5" creationId="{A33EDD1A-BC09-4B3C-98D6-F5F3A8332B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6" creationId="{2E5109FB-539E-46AE-9922-01FB35AC9E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7" creationId="{EE0CB6B1-9C30-48F2-9364-B99F341CDA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8" creationId="{AF69DB13-F988-4DE7-9139-F61DC0AFEE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59" creationId="{A3ED62F3-5FEB-418E-A447-D709DD62AF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0" creationId="{5187AF4B-846E-4C35-8EB1-ACE8A73F88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1" creationId="{9CFA63B3-5C68-45E2-9799-139BDC7EFF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2" creationId="{8FC411B4-0F88-4480-9A12-D6FF2E3F0E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3" creationId="{F33ACEDF-34B3-4B78-A538-C7EC8B1947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4" creationId="{23338DA9-CBAB-4A51-9CA9-54B21A216A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5" creationId="{308B829C-AB54-41C6-AA80-CF3DF626BF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6" creationId="{DE94D0C5-4E0B-4DE4-87BC-AE8A8DF86E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7" creationId="{641471F5-A42C-409F-8D05-2D50609948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8" creationId="{89855783-6B95-4635-9913-F6EDD72D1B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69" creationId="{251B776A-10F8-42A1-B7AF-C54833D5D5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0" creationId="{D80EBB82-4007-4581-9E91-27724F8C60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1" creationId="{E2C30866-12F2-436E-A5A9-CBD2140BA6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2" creationId="{9B3D9550-E0E6-4187-ABA9-2819CB1520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3" creationId="{E458CE2C-83D7-4A76-B966-A49339166A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4" creationId="{AB96B0E1-60ED-4BE5-8327-7E462EBF9B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5" creationId="{EAA1523A-9B84-47BB-A768-6B86A599C3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6" creationId="{28F9FE48-8A08-4001-930B-05B9070826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7" creationId="{B9312D05-8258-4AFE-BFD2-45CAA5CF67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8" creationId="{EF9D415D-B976-4116-B636-8B05F5E5EB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79" creationId="{30AC3695-5798-4F01-9A94-8002301C47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0" creationId="{04AE5D9B-09AA-425E-A2B7-2801265759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1" creationId="{E50AB1EF-797C-4F9A-9606-4FA7163B98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2" creationId="{73BF15BE-B911-4D9C-96D2-B5A6BD74A3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3" creationId="{25058B3A-C33D-4533-9F55-E8F4387CF9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4" creationId="{E4FBA221-F873-4222-AE79-843761D6E6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5" creationId="{7678D853-EF4A-4B65-AEB8-59F6A5357E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6" creationId="{CDBCDF4B-4A8F-4C32-AD43-2C93087AA6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7" creationId="{AEF6995B-E13D-4ACF-A306-2F8EF40B32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8" creationId="{2592100F-0F0E-4934-902F-A1E32454E7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89" creationId="{03B6A6A5-5D82-4588-B313-4F7FB31EE9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0" creationId="{0B969534-C884-49F4-8A7F-88D476CC3F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1" creationId="{9091133E-CB4A-4A3B-B205-8B1B0A4F05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2" creationId="{BB8034F6-4D38-4621-B4B2-462390B41B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3" creationId="{122FD01D-1AA2-44E8-8F1A-11B69AE0EA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4" creationId="{B824D954-1802-4745-B7CA-22A332E326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5" creationId="{52AE1DF2-9626-4EDE-8877-DC8CA66DE8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6" creationId="{777CE1FA-2972-4B3C-91E4-B87EE73440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7" creationId="{2B92678C-F036-4CBC-985F-79368365CE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8" creationId="{2B413D6F-DCEF-440B-9FA0-83DB7B9D8E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099" creationId="{DE9D3319-794B-4318-BE82-FFC9ED9A8E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0" creationId="{E73415DF-81F0-4384-BFC2-16F14DF60C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1" creationId="{34C51F67-57A4-434A-B515-4975F44BA2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2" creationId="{5FF62D9F-57D9-4A80-9ADB-723FFAD4A7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3" creationId="{4F3FA862-7C6B-4B51-BBD1-546686AA63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4" creationId="{12893C80-1A74-48A7-8A82-D214A61D15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5" creationId="{79588FB7-2639-4DC9-972C-CA9DA5809C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6" creationId="{0359CFA7-7410-4949-9F7D-8E7FA32899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7" creationId="{BE9D9F3D-8C21-46E8-A507-56C89DC677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8" creationId="{5E6EBE71-B8DA-42BD-9B6C-6214F37AB0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09" creationId="{96DC1E91-FDE2-4CB8-A4E9-8609884DBB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0" creationId="{A656A626-5690-4B69-8D1E-8A867E585D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1" creationId="{5622950B-86CB-4F0B-9487-BEC619B7A4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2" creationId="{740487D2-301F-4403-8F22-78E14F473B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3" creationId="{2D0A7837-32D2-4023-A177-0BA9050CDA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4" creationId="{04F421DC-5EC3-4161-A0C6-8F556F5E66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5" creationId="{B3DE6689-5429-400C-80A9-99E64976C3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6" creationId="{09B0F35D-84AC-487D-8B22-8DF0DCE0A0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7" creationId="{DE6B62A4-6AAD-493F-B50C-D0FCF1140D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8" creationId="{4D209939-91EB-45AF-BDEC-60F01E3690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19" creationId="{98F58F0D-8035-4C2C-B654-FC82A40B81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0" creationId="{1802AD8B-34E3-4E0B-8ED5-20B79BDCA2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1" creationId="{2A9A6AD9-8586-4225-A9ED-CEABCD71D3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2" creationId="{BFFE9C02-4F5E-4689-9E0B-9C0FDBA103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3" creationId="{1383F775-6313-41E8-83BD-A4F3571676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4" creationId="{7A720C22-FA35-4282-AB64-72A6739BBA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5" creationId="{EEF49321-B291-4E58-A1C1-99AAC6FECE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6" creationId="{06862A4D-23D2-418B-A049-92648F072D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7" creationId="{EC50EECD-6B62-436F-BA66-EA7BFDE34C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8" creationId="{9FEFEC4B-FFC3-48E8-832B-C291524AFA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29" creationId="{D48A9985-6F5E-4598-B75A-EDD9894A95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0" creationId="{B3A612BA-D756-4BEC-B00E-4AD515DF99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1" creationId="{8C501345-52D5-44EB-AA15-653EC938AC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2" creationId="{6FF46D47-BBC7-425D-B716-B84EDC7A0C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3" creationId="{91B7C5C5-1D81-4AE3-B3BD-B06F60D656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4" creationId="{F587BE74-914C-476B-8E18-4F9097CE2F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5" creationId="{6D7288C5-757F-4CED-978E-A64A6F5720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6" creationId="{DC28DD39-AA38-47F2-B73A-F05F19F9F2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7" creationId="{BDE75AB9-A757-41F0-9FFA-1FB0B07435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8" creationId="{9B3B3376-AC3F-4319-87E8-5D104183DF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39" creationId="{EE691793-915E-4D2E-A8B1-FDD4429755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0" creationId="{DAAB9E48-C3B5-4F09-BEB0-810570DC4A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1" creationId="{1A6D4CB0-A55A-47A3-AE4E-DED99F2DC9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2" creationId="{C726ED53-8CF0-4748-AF89-832E87BBD3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3" creationId="{1A5F99B1-E842-46A4-B7D5-F6B06AD6F3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4" creationId="{02953128-F057-40EC-BC52-86766B86CB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5" creationId="{2E219C6A-7483-4C09-9CD8-6B00867E82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6" creationId="{B3D8EA37-B416-4447-801F-9EB2D06C62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7" creationId="{FAFE731E-57CD-47A7-9078-FDA5437474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8" creationId="{14E2BD03-F81C-4331-A850-4C94CE9189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49" creationId="{9A3D325D-99D2-4CFA-9C5A-890D97C2D0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0" creationId="{F43DDAFD-FB0D-4EEE-8D90-072BA42CB7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1" creationId="{3DEB4F76-2637-4278-B3C6-D0169F26C6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2" creationId="{87FC82EB-60BD-4238-916C-43411133A1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3" creationId="{01137989-B954-46B7-94A7-DD52C707C6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4" creationId="{BA08ECFD-E47D-48CB-89FC-67F37EF9D3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5" creationId="{941603E4-491E-4C9F-AF89-2068FA675A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6" creationId="{FABEE001-D34A-46AE-BAA5-442B2D6C47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7" creationId="{D0C433EF-0D29-4470-9B6C-B09474349E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8" creationId="{2BD3C6BC-0861-41C1-A630-ECA0A88A57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59" creationId="{E3A6AA44-2F61-45DE-A6B3-414F8BCF18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0" creationId="{2DFDE21E-7C8E-48BF-BDA9-58C047E58C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1" creationId="{60584003-D7B0-4BFE-A6DD-A75B9D6294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2" creationId="{15DF4BBE-21DE-45BB-95C5-3DC1FCC51D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3" creationId="{8B9CB56A-D3C4-4C72-8F39-6A59166D53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4" creationId="{EB0E5F93-8E12-4F4B-862A-9605BC21E5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5" creationId="{CF9E8287-710C-4E52-83E1-DABCF30C59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6" creationId="{A3835980-84E3-4FB0-91EF-EA02B9488B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7" creationId="{B8CE3C93-FDDC-40A5-B3E4-09303402E3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8" creationId="{4C902BC5-0514-4A50-99AE-766C9E29C0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69" creationId="{0F60F350-6019-4B6F-9447-70B8263F32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0" creationId="{9F0577B1-68B2-4738-8DCC-6290F54023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1" creationId="{BECEF6A0-B02B-4C34-B309-6D1EEB37D8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2" creationId="{6AB62F60-0E01-4F63-91DB-A9E8F21A02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3" creationId="{A36E5F13-C8AC-476C-8218-12B414BE34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4" creationId="{D55CF930-AF5A-4831-9539-BA1E6A7A9F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5" creationId="{4A7B33E2-C857-4424-A93A-53659C1527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6" creationId="{255B110C-F93C-41D9-8B20-B08BC15631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7" creationId="{6C38A138-8708-4058-BF67-9D17B2A52F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8" creationId="{124720A9-583F-4A0F-88CC-0C815057EF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79" creationId="{2B3254DB-4D8F-447E-8998-2352F8C846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0" creationId="{BA120478-CD97-451B-BD49-5DE901D9C8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1" creationId="{67CBB84A-EE1A-4A53-9024-07F70D24F5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2" creationId="{4E8F32D2-FAF0-46FC-BFFC-4A38BA4357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3" creationId="{174A1318-FB0B-41FC-A3DF-EEC5A8D920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4" creationId="{C43D19BB-D6D8-4949-B20F-318709BEA1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5" creationId="{08B6A360-DBEE-4F50-8725-85B9809BCB6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6" creationId="{B912B3B7-1922-420A-B1D2-D8B790FE47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7" creationId="{5E7FDF62-A504-4B30-863D-9F3C4732E1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8" creationId="{05E50467-77E1-4447-A5DD-B4A8279D38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89" creationId="{5810C188-DF3A-47F2-9EF4-9F383C9383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0" creationId="{51599DF1-032B-47CF-9570-62B1E7F0D9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1" creationId="{F2669775-0B86-4A74-BE4B-8B6DFD8008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2" creationId="{90DEE8FC-6C7F-4892-BEDB-6453821326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3" creationId="{503F732C-E2A8-43C3-8AE3-DAC4D1F5C7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4" creationId="{F68FD477-571B-4BFB-9B9E-267C3AC4F7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5" creationId="{530939EA-0D0F-4B54-9FB5-2CDE907B7C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6" creationId="{EACA58DF-D2F3-4DD4-AC8C-C3B5B8F875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7" creationId="{776E25BC-567E-4492-ABC2-48F180E3C9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8" creationId="{CD2A9FF3-E57F-42C1-BD41-24BD1C5DBF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199" creationId="{7B1ACDAF-2A8A-4D15-B37A-BBE2ED932C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0" creationId="{1E9842B8-EBDE-49C5-B41D-38260782F9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1" creationId="{DDE7E2A9-6674-4561-A635-9417269AFA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2" creationId="{29A1BD46-C4DC-47B8-AB8E-24F3EA7BA9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3" creationId="{AB2038EF-6EED-4F4C-A4BA-655790A934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4" creationId="{1A701162-A977-412D-B9F7-4A71F52FA5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5" creationId="{EE72FCAD-25BF-45D3-B2B1-5244E11747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6" creationId="{E25350A4-C123-44E1-94C5-E1E51C69D9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7" creationId="{B4826C69-FE72-49ED-AA08-F58B67CA3E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8" creationId="{9F868E28-B8BA-4766-B188-E9F75A6950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09" creationId="{6E94E38C-9B7F-4290-A654-9BA0C17524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0" creationId="{58AD819A-C3AA-4F10-9501-53E5CDF2F6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1" creationId="{BBF1D0E0-426C-433D-B6F9-098910B6B1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2" creationId="{B44B7F8D-7FCF-4810-BD40-E3C48D03E3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3" creationId="{C2C45FE4-981E-4718-8325-2AB8230685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4" creationId="{79C87191-7DEE-447C-BED2-3B0F7E11CB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5" creationId="{1048DE02-CC55-43E1-B274-BD9F87D2B73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6" creationId="{13A6D452-486A-45F1-AE93-9A7B80D0D3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7" creationId="{94E723A3-7C25-4514-B8AD-2ABAB2C2F1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8" creationId="{3C7BD3C0-E546-481C-8FC9-0C0A373137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19" creationId="{C9FFC558-813F-40DE-9529-11CC35E0A6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0" creationId="{F695EC4D-51CC-43CD-B246-5F1A63C471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1" creationId="{DFA13104-E4DB-4955-88DD-2EF247DC6F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2" creationId="{1F73788C-6FCC-4A4C-8B14-0779575F86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3" creationId="{CA21978A-6F55-4336-ADB2-1C8B6C39AD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4" creationId="{F9EAA605-6D66-4FD5-A7F1-D76E6D7019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5" creationId="{9EBA434F-F95E-470A-A2DA-C542F6C251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6" creationId="{DC4A8A6A-AAEA-4ADB-A253-6E3E6EA04E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7" creationId="{0B29CD93-64FF-490F-B4B9-BBDB7F6E9F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8" creationId="{F17350A4-92A4-49D2-A229-993E1EA948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29" creationId="{2DC90018-DC0E-4DFC-98CF-F0A793B82E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0" creationId="{728CEE3A-1627-4B16-9096-287889391F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1" creationId="{36DF2686-5E41-4378-9B70-9681877FFC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2" creationId="{54468696-3FA9-4C02-8EB0-0B93A8F497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3" creationId="{EFD8BA95-3133-4EB2-A961-B730F3B5A8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4" creationId="{39080A84-5B5F-4095-B01F-8B49D61D77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5" creationId="{77723D60-9C28-4FFB-8611-D4336E3B34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6" creationId="{2F1EC2B1-3E1E-49CE-A702-53E992AD4A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7" creationId="{A2C5A6DB-51A4-4DC5-B7B4-832BBE7AD3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8" creationId="{4BA1CA14-54F9-4037-9597-F2BFCB889D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39" creationId="{73600254-0BB9-4C0E-930E-961D7BE89B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0" creationId="{60E0E0A9-9A73-4C31-8755-F08974F7B3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1" creationId="{D522C4E9-5AFC-48B1-8DCF-EC5C8ABAA6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2" creationId="{FFA77365-C6CC-49E6-A743-27F84FD556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3" creationId="{95EC3E8D-B1FE-43D6-8904-4961D47200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4" creationId="{40E86FCE-C9BA-464E-9900-F49DF2DC8D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5" creationId="{B6767584-1533-4C3C-A12B-4BD25FB8A0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6" creationId="{539BF6D2-0CDC-4067-AA54-82CF4290DD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7" creationId="{BCCE92E0-60FE-4C89-AAE5-82786B0701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8" creationId="{109222C7-7812-4155-A226-009BED730E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49" creationId="{15F758C2-C1A3-4F61-A19D-3A999EFC9A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0" creationId="{989084D2-CBEC-48F9-80F0-8BE10B3BC9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1" creationId="{2FC39563-A12E-4A2E-9351-D088854B93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2" creationId="{193E1A74-BA94-4F01-A449-60AEA586E6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3" creationId="{3779CB76-78D3-4558-9548-FCF14DC754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4" creationId="{F3D74CE1-C7A2-4E37-864D-E3B472CC09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5" creationId="{94A73097-0CF5-428F-A058-A1E2DED038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6" creationId="{9994B627-CBB3-438B-805A-FC6617E017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7" creationId="{3F69FFF7-1841-4336-8A75-5AACD54EAB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8" creationId="{D052B07B-B400-4767-90C8-9FD0B4778E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59" creationId="{0F1EFCF5-9A82-4C37-84D4-4C57AA6582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0" creationId="{8ADB7B27-8D28-409F-B81F-B9BCAC4EF8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1" creationId="{FBDDB48D-3582-4B89-A996-29DC7E3D9A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2" creationId="{EA9EC089-47F1-4E73-A2DA-6D3E0EFC57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3" creationId="{2A4562D5-0EE3-4D4A-AEAE-61E3E1FC96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4" creationId="{458E09B1-6A40-49B0-BAC0-61FD5DC4C8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5" creationId="{4459F5C5-94B6-4B92-B0F2-48E92B7233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6" creationId="{89B60C53-769D-416E-A2D9-68C50167B9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7" creationId="{FDE52BCD-CD76-48CA-A4FE-F8270F97C1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8" creationId="{EB163D4E-58CD-48AF-809A-231BBD975F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69" creationId="{C0335250-2CB6-4C6D-AE2D-65687318B0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0" creationId="{99B5F8BE-7987-4777-B013-B357959E0A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1" creationId="{9D5F1A93-9386-407F-9D38-2DB4ABA2D5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2" creationId="{31B3C88A-82D8-4292-AF9D-40E228B078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3" creationId="{BFD6A947-7CF4-41CE-945D-47C7085D03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4" creationId="{E683864A-6AB5-42C6-A069-7B955EDBFD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5" creationId="{19F39A11-AB50-496B-B1FE-8AEB084EAE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6" creationId="{9DE9B052-A592-4708-AEE4-DE78A2A403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7" creationId="{044DE786-FC14-4521-8884-86F06E0177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8" creationId="{0AD1713F-8576-40BF-AB8B-1C122E539E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79" creationId="{A5F5EABA-FA39-4BA7-8A5B-A84790643A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0" creationId="{663569B2-A3C4-4D65-A5F6-5065E77A1F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1" creationId="{78AD2C8D-D4DB-4F33-B42E-99E3A82549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2" creationId="{8057C8FE-1D35-4883-9011-F607D67F9A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3" creationId="{0A797FD6-4E96-4B01-AFB6-E1EBDB26CA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4" creationId="{27CCC0BA-48E4-4A24-A177-55D396B43C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5" creationId="{E7B22D21-7077-4021-A019-32516717BD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6" creationId="{4D3C6A99-2C1C-44C6-971F-AEF2C6070C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7" creationId="{3E6F1588-C45A-4CE0-A9A5-DB46581B2D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8" creationId="{4D29F8AE-063E-44DD-AB19-0DC4365E6D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89" creationId="{140D82AE-6521-4F90-AEA1-C7E5C342ED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0" creationId="{A4F02498-8F9A-47E3-BB68-517596DE91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1" creationId="{332D7248-C5DA-4D09-9592-42113D5795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2" creationId="{E2024312-763E-42DE-81B5-682A2A3D50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3" creationId="{CF567E67-A4A3-4DA0-9334-37BD5FC1CC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4" creationId="{B11609AE-1ED5-41D4-91E8-3E1A113203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5" creationId="{C04E1BBD-7286-445F-9482-56E7CEFD85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6" creationId="{8C17C63B-2325-49A1-BB71-EEF59E7EBB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7" creationId="{2F0EEFB5-E476-4EA5-971F-6DC3787C33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8" creationId="{9A5F3573-8B3C-466B-A073-D64D2E3095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299" creationId="{2E1E01A0-B158-4E60-9A4C-4A639F92B0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0" creationId="{19DA2D25-9BBC-4925-BB45-3E2BA182CA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1" creationId="{67CA8EF0-CBD9-46D7-A841-2B3BCEA4D8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2" creationId="{7016B63F-5B7F-488E-8617-F0E9944F16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3" creationId="{431624A1-9D20-4B7C-BBF8-C3042CB85D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4" creationId="{685589EC-840C-4223-819E-3B40F97830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5" creationId="{A359AB73-5F97-4F59-863A-CD337545B9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6" creationId="{696D297E-8BB6-48F1-82F2-08D601BE6E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7" creationId="{ED11B8F6-47C5-4B08-A075-A89BC0A831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8" creationId="{B58662E8-A241-4982-BB87-27FB0176C1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09" creationId="{17809676-9F04-437F-84FF-12F8F1CC19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0" creationId="{CF6312BE-40E1-403B-8FF4-706C333CFC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1" creationId="{7A5988BC-2AFC-4DDF-A2AC-689CE94255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2" creationId="{24936861-3A4A-48E5-BE3A-FCA6A7C4FE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3" creationId="{7C794DFA-A22D-4FB6-92EE-5A97223E43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4" creationId="{B1F20CDB-041A-4523-B05C-DE2E522BF4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5" creationId="{CB9E0E10-2F6A-4519-B763-CBB40298B2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6" creationId="{E4656636-1A30-468F-84EE-74F36322FD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7" creationId="{4B11DE17-CBBA-4A51-B6B6-9A9373F072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8" creationId="{8C9A2B45-0295-41A0-BFD1-5ED840DECB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19" creationId="{B10F34B0-BAB0-47BD-B1E4-6E223C3A3A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0" creationId="{6B00E4AA-4C31-4F7E-8FF0-F9DF143BC6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1" creationId="{82B8BA90-9992-4C42-82DB-A6C1BA337F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2" creationId="{B95D1F05-EDD5-43E8-8B11-A384CD844F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3" creationId="{6BD4DDCE-5252-4878-BEBE-5E752F0881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4" creationId="{0F6F31B4-A01B-442C-885D-975D77D2AB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5" creationId="{1CDB4326-ECE6-4A15-A8BE-BD257A4413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6" creationId="{DC207F5E-7525-4181-A38C-B1AB507F69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7" creationId="{053C24F4-E809-4A04-8D41-A5BEE49234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8" creationId="{3C0E55F6-0D66-42F4-A2EF-9BA3FA11A4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29" creationId="{8E5EB226-8E45-4A10-81E2-8F3D2E60C9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0" creationId="{92C8EF14-707D-4B6B-80F5-1D9512D48A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1" creationId="{D1AEF4F9-B7D8-4391-862F-8F34522BE6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2" creationId="{B6C2CD14-1059-4C8C-97DD-EDA711788E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3" creationId="{E89ACC56-A6AD-4BE5-A73B-69C10AD27A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4" creationId="{6CD757EE-A440-4E03-A844-94BA4587AC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5" creationId="{2DEC384A-106E-4E55-9D8D-B74721842E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6" creationId="{C5623D39-C798-4494-BD84-B0DD9D1CCE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7" creationId="{28FC094E-8826-4C85-8CAA-A84EF082C6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8" creationId="{3250A171-4F7B-4F46-B4BD-5EDECE09E0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39" creationId="{FEB01E12-F3C5-4E77-A564-B1FA4FB7CA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0" creationId="{1A2A9426-4261-4B28-88DA-C23E50B6CF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1" creationId="{B825C823-081D-438D-BC86-3D80344C43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2" creationId="{300AB713-9919-476D-821E-E49D07C470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3" creationId="{901C879F-C232-498F-A642-F28941ECF2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4" creationId="{BDD45F67-4DF5-43BE-B0E4-EB881B259E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5" creationId="{E7B2AC8F-C302-4645-B154-3470454A43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6" creationId="{FA233E94-CE69-4B72-B3DF-CE71E868C0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7" creationId="{A29194B8-E9DA-44CE-8482-88D9A6A764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8" creationId="{62A3F38C-1AF1-4AAF-95D0-C95946780A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49" creationId="{FB811690-93C9-492D-9202-A96A4BA830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0" creationId="{6589AA82-5959-4E66-8A18-25E412B5D9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1" creationId="{F4804CF1-92FA-43B1-AE69-C4DDE10D49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2" creationId="{E3DFA64A-C467-46A6-AEBA-7DE063065E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3" creationId="{1DF0D134-91E8-4F92-A78E-5BF3CBEFCC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4" creationId="{170C9ECE-4B77-4BEA-B936-DAE47DC015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5" creationId="{C0FEA676-83FF-4E6A-AA3E-94114A9757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6" creationId="{A40C18A5-817E-4FF3-AAD4-2C196C18A6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7" creationId="{EF5D6603-7363-4CEE-B7DF-EE6A788B2C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8" creationId="{4570EB48-1E15-4C90-AC32-1D0D3FF256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59" creationId="{10F73D8D-3610-4513-970B-5E4F290063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0" creationId="{30627EB4-C419-46E6-8AE0-642DB95698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1" creationId="{0F585126-3E6A-4CD7-ACA8-1966B089E6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2" creationId="{28A5BC94-E743-4985-AFC8-30F46C5C40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3" creationId="{707CB158-3427-445E-BE12-B22B1FF290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4" creationId="{BDD67828-5FC6-48A6-AFDD-F519F13E7B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5" creationId="{77DEC655-065A-47E3-B5F7-64F786F9B8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6" creationId="{9523E0AB-0A48-4C2D-95B2-34202DE840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7" creationId="{EC1D57C5-C6A0-41CD-AF18-3E7747F37C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8" creationId="{6BDAB5FF-AA21-47D2-BFC2-4DAF627564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69" creationId="{BC34DB68-494E-4146-8D7C-C9414FF01C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0" creationId="{835C879D-F22E-4318-9788-21404FB38A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1" creationId="{4C42F4FE-F6C7-4C7D-9ABD-D4F723659D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2" creationId="{DEBD1EDB-6667-4ACB-9D7D-212D55C1C5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3" creationId="{B402E402-7FBB-416B-A789-AA8342564E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4" creationId="{D19ED2E8-F94F-4F8F-A310-36CA883E45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5" creationId="{FE64A4DC-3EBF-4BD7-B386-C91ECEE250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6" creationId="{DD2F126F-8643-42FD-994D-EA3E23AE6D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7" creationId="{82A71FCD-9D82-41A5-9AFD-551B188201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8" creationId="{1E1D162C-F4B2-4E11-9522-E9B37B243D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79" creationId="{5ADAD877-BC68-4443-AC66-78E2A81997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0" creationId="{4333BE77-647E-4314-9EFA-7F2CF050E5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1" creationId="{9749E7A6-0DBC-49F9-A253-F83A558F59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2" creationId="{59CB447F-1FAB-4419-AC30-2B5E98E41D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3" creationId="{2570F705-0F92-47A0-850E-58749C03C7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4" creationId="{85B58D34-EEA1-4EA9-9994-700D55DC61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5" creationId="{E1CFFB82-C454-476D-85C1-A9D3995241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6" creationId="{F13418B6-2B0A-4A40-A8D8-7CDA8DBC29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7" creationId="{A3DFEC1C-53A4-4A5C-8D94-7018D63F63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8" creationId="{280B86AB-D95A-4CA1-871E-1CB7DC2990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89" creationId="{B689A285-F526-4A41-9E1B-9D51F444D4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0" creationId="{28510439-FE50-45AE-B263-10B9576E80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1" creationId="{3E96AB64-4CEF-4F2A-A1C0-5881CE5004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2" creationId="{95CD6714-8EA6-4DD7-B54D-F64760B339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3" creationId="{77441035-F6F4-412C-8139-4124F41F15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4" creationId="{C4124419-6BDB-4FE7-954F-325EB816F3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5" creationId="{E6FAE048-EF4B-42F1-AA7E-4CD41CF3E0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6" creationId="{9E3D81A0-F529-4C66-BFA4-2330F89A17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7" creationId="{F6EE6DB3-F3E4-4148-B0DC-661234A9A2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8" creationId="{7072D3CA-71D4-428F-A266-E991ABC103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399" creationId="{AC4DFFB3-6E9C-49CA-BF56-A1422EB22D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0" creationId="{ED7AE78A-47F8-4BAC-AE6E-45A22398E9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1" creationId="{86EF01AA-B408-45CB-9C5C-45D8C59118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2" creationId="{D59A054B-0489-41E8-96D2-C66AB7FF84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3" creationId="{CF09DFD5-DA12-4870-8502-A361CEAEE2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4" creationId="{1009C503-6C2F-4030-BAB1-A2CB54DE54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5" creationId="{CB398A94-48D1-4B7E-8840-1177BD818F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6" creationId="{12ADABA9-FCDA-4D38-9350-B502655528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7" creationId="{DA699658-7AC7-4381-BF67-EB0DAE681F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8" creationId="{3E0710B8-71C8-4641-8990-2FB841344D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09" creationId="{559B0E81-B39E-4B5A-A489-98F9A1A68B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0" creationId="{D9677977-3E01-404C-99DD-9F9467BA1F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1" creationId="{9F710FB7-3828-41FC-B025-EC61478B43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2" creationId="{6D6EB802-CB5D-4222-8D1B-72E36F4B9E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3" creationId="{D5D87B8D-B8ED-4D66-A94D-6842F0EAE1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4" creationId="{7BFBB2F2-B927-42C2-BE64-2CDD46AB08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5" creationId="{1EEC8AA6-76E7-4A05-95D5-516540EB7C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6" creationId="{51383E7B-E1AD-4323-ADD8-4F3D8159B3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7" creationId="{3D061BE7-5550-4750-9331-99FEF2EEF2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8" creationId="{63DA0A8B-45C3-482B-8BC7-4857CF1D4E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19" creationId="{725BDDCA-2259-47FB-A2A4-CBB4AA25F4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0" creationId="{71250430-B994-483F-A098-008CC7BD8D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1" creationId="{B52484B0-4E7E-4360-BD9F-6099D43762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2" creationId="{A0CC4756-A37F-4D44-9BB6-606B6EBFA9F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3" creationId="{3835FCB0-8721-4BD1-A449-BAB376EB62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4" creationId="{C1A31D20-5ADA-415C-8952-CED54B1E0B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5" creationId="{C9C7AB16-5FCD-4C05-BCC2-617B3B35D4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6" creationId="{43AF25AB-C706-4F0B-87FF-1212E171FF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7" creationId="{4839E404-177B-4850-9973-B4DAF7E980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8" creationId="{5B7F5317-816C-451F-8A9C-975394DBE4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29" creationId="{13246B18-F83E-443C-8FC4-5702E36C95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0" creationId="{D843EC00-D62E-4B87-8AC1-BBC762647A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1" creationId="{AC9401DB-7CFF-4A9E-88A3-5931AD822A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2" creationId="{501CF489-00B0-4BC7-B563-E4AE44CD0A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3" creationId="{12D45FEF-B28D-4A51-BCFD-AEDCF50769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4" creationId="{92F62F8C-5CD5-480B-868F-F89152A0B3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5" creationId="{4192746F-049B-45C6-A492-4DA727776A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6" creationId="{06E1BEDD-851B-4AB4-A4E7-C6F009D493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7" creationId="{3B523C2D-E8DA-4893-A8E9-6B0488D447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8" creationId="{41801423-0EC9-4EAA-A9E4-1C16BBD551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39" creationId="{551A1B3B-2D2C-49D7-9B8E-5A0E49D62F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0" creationId="{632738B9-6639-4BFF-9389-B18D6A20BC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1" creationId="{1DA6B5E0-A8BB-4BE8-AD9A-047C341480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2" creationId="{DC07BAF3-C2C4-44CC-9F0C-4848079E6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3" creationId="{E3902AB8-34E9-4277-B31E-7CB49475A2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4" creationId="{15BAEFC3-002E-444B-92B2-DB355AD605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5" creationId="{CD464AB4-5170-4CA2-8F96-7E737739AE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6" creationId="{EF081DE1-CD9A-4EF3-94FF-6B33B20162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7" creationId="{318AF87D-60D0-4FCE-BD1D-F65920D687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8" creationId="{947C6E0C-E8C9-4719-AF41-96FFCCA6BC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49" creationId="{34FA2F41-1861-4C40-A41F-964EC8980F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0" creationId="{53B5D3A7-55AB-4D76-BA9A-D28B8BABA9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1" creationId="{F7495C4C-DF2A-484C-B649-9BDF798CF3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2" creationId="{1177F5A8-E60D-45F2-B3CD-B373DD2191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3" creationId="{1FC81851-9727-4F97-8F03-61580A6494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4" creationId="{4820C675-6448-45A9-91CD-F82D337918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5" creationId="{1D282DF3-0F5B-4FC5-B518-E7256C2FF2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6" creationId="{CCA5BB4E-9A5C-4270-BA33-FE1859074A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7" creationId="{1FD77B28-23A0-499C-BB2A-F45C39B205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8" creationId="{B10E1F05-49BD-4D64-BB06-5543780958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59" creationId="{7728DD0F-74C3-42A4-819F-48F74100C1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0" creationId="{7561CCCE-E855-440A-B1A7-93CD33BF90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1" creationId="{DC4BFFDA-08BF-48CE-AF6B-79FE7E92DF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2" creationId="{6DC607A7-ED91-400C-93DC-95AA294F82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3" creationId="{56EE6A91-D3F7-4BB1-865A-5019450D49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4" creationId="{2E5FCAE4-6B04-4B38-B871-5AC372D202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5" creationId="{F1A1A469-449C-458C-A2E4-4DC3E9A6FD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6" creationId="{61C1712F-D3CC-412A-BFCD-525DF0BD84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7" creationId="{283DD59C-8C4F-4488-B390-77C7F28A10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8" creationId="{8940463C-ADF6-4D71-88BA-E2134DC76C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69" creationId="{27B6CA4D-1220-4737-86D8-537D8C24F3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0" creationId="{C3DFE80D-D4ED-4FA9-9C46-9C8D9CA1A4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1" creationId="{1E34ABBE-829F-438E-B740-B16088852E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2" creationId="{B02ED980-35B0-4EE1-B1BE-BE5A814302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3" creationId="{E040C4A8-DF54-48B8-9F69-988C6889C4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4" creationId="{FFADB27E-C8EF-4135-AE6A-4754E2060C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5" creationId="{DC6E0E3E-4779-4BCA-81D0-6BE00CD674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6" creationId="{F6BD81F0-058B-4C62-BC51-C784BDC877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7" creationId="{A3CE7A06-743C-45F5-B1E8-14979BE90F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8" creationId="{31424CE3-7C69-4972-A93B-6CC2FB4244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79" creationId="{B315FA40-ABFA-4F3A-89D8-8EDE5DE56D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0" creationId="{C369B23B-20DB-432A-A034-DBABF99F0D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1" creationId="{DA827D9E-990F-4FDB-B3EE-B7C8123D48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2" creationId="{C920B163-4AD2-423D-9DE6-E6EAD583E5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3" creationId="{18CBF3C6-3125-4FFB-9EFE-6EF1CC342D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4" creationId="{E54AC681-4BC8-4B88-8F41-02C96333E9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5" creationId="{F201763E-E171-4F26-A6F8-97A365745C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6" creationId="{8B2D934E-4A38-4DA9-BFC2-AAA8467076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7" creationId="{54451A14-891F-4360-9C82-008228F770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8" creationId="{2F3C808C-33B1-4AA4-9D30-3F515B9B21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89" creationId="{8982E870-AECB-4DD2-90D7-CF98D5FB35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0" creationId="{6C78AB84-C301-4899-A6CA-2263D369D2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1" creationId="{995CB678-93B4-47C1-A6A9-D0529C2C0B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2" creationId="{A7EA6623-DB71-4C69-8176-3C14057F04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3" creationId="{B9E13A5E-CB4C-47DD-9928-C7D9606DDC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4" creationId="{E0BFE41E-8B54-4EDF-AB5C-9063F8B677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5" creationId="{E279DD8C-F9B6-4EA5-9049-5DF4BCE09E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6" creationId="{C753C170-9501-44FF-A736-C78DABB5C6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7" creationId="{9A413598-2107-413D-9B39-F1F4F92444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8" creationId="{4CC52D6B-30C3-40F1-A767-B117F755B7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499" creationId="{685D449D-C4B8-4FBD-B436-BBC0A5C7A8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0" creationId="{78D86C44-D508-4461-8BE9-E6B15F182A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1" creationId="{14133036-D92C-421A-9565-F16F265A62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2" creationId="{9217D46F-6897-433E-8F03-41C8F5661E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3" creationId="{3B3D613B-42A5-4EAA-B6A9-744EE99739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4" creationId="{4AD0916B-19F3-4B35-A75A-0D9C0B78FC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5" creationId="{83FD7E87-F8CC-4742-99BA-BFD851457B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6" creationId="{C9E76E4D-199E-4F0C-86AC-1C7FD42B3F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7" creationId="{06683060-4068-4FCF-8E68-2DC7E229C01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8" creationId="{DD1A71B1-2410-42CC-8CA4-B6D8BCC8ED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09" creationId="{1F743A92-3D79-47ED-9934-262F0CCE43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0" creationId="{0AD85158-9C34-4F0D-8573-BE90712794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1" creationId="{9113F0BD-7F55-4A61-BFAD-34FA753228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2" creationId="{193E1398-EC2C-40C6-89F9-07B252EAC9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3" creationId="{9B6E4145-3A53-4AD2-B0E5-FAA2CBE98D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4" creationId="{EF19FF59-ECAC-4372-9631-CC20284773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5" creationId="{BE5841EB-3628-4370-965F-FC3CCC53BF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6" creationId="{F9420084-9547-49A4-A500-B531517F46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7" creationId="{8E53D894-AAF8-44C6-A5E2-276DCC5CE1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8" creationId="{AE9E0086-56B3-48FC-9618-09F0DC371B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19" creationId="{2C277075-22DD-4566-971B-3CED38E3CB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0" creationId="{7049EFDB-8E99-4695-876D-E8F068A964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1" creationId="{2C7F6749-011A-4C59-87F4-01ACC786FF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2" creationId="{29427C00-6553-4C1E-A352-774D7479E4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3" creationId="{F18F560A-FBC5-4E3D-A8FE-714C39743D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4" creationId="{2342639E-364D-4070-A7DD-F2DABCF416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5" creationId="{99F243DC-3649-4464-B6D7-FF738B6186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6" creationId="{C2CC9BB0-6903-4D58-A263-507020E26D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7" creationId="{80CF05C6-13B1-49C1-8ACA-D3BBD728B7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8" creationId="{BD8A44D4-AAB9-487A-B9A1-D8C544A8CD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29" creationId="{6EE51EAB-5710-405E-A09C-99786815BD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0" creationId="{3202FFBB-F211-43E6-88AE-85F9B8C475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1" creationId="{3A7ABB0B-611B-4CC9-9D85-346649D954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2" creationId="{C27ED2CB-0D79-4B97-8D60-0D7C03DA91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3" creationId="{00CA4F7A-D5CD-4D63-92D0-27AA099BCA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4" creationId="{506C2655-9CE9-49C5-B32B-5A2FF1A6B8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5" creationId="{786E2E4E-1BC4-41A0-992C-89E36B5EB1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6" creationId="{46A0CE0D-5943-4BF1-85C7-DF9F090E90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7" creationId="{B8D17B3D-367C-41B2-9101-25A79728EB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8" creationId="{8A707F29-6750-4AFD-B891-5574D61525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39" creationId="{935F801A-A740-4B02-A088-A0037604E6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0" creationId="{881B8C44-219E-486E-B31F-7061206D38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1" creationId="{4E487B57-473C-4B36-BC00-386DC0454E2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2" creationId="{553B8D33-7FBD-4D57-93BD-0153DE069B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3" creationId="{06B5F4E4-980E-4476-8403-E3D95AE95D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4" creationId="{9D8355F1-386B-468B-A8A3-AB92BBA485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5" creationId="{3253E8C3-7BFE-42A8-AEFA-F3757B9967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6" creationId="{B125B35C-F823-4DF8-8E94-5CEED0D090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7" creationId="{AB1EF5D9-DF3B-4EAD-A7CC-143D178126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8" creationId="{EFFBDD5F-67CD-400C-AA4B-591CB08204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49" creationId="{AAEA9793-7326-4CD3-85D6-E356520002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0" creationId="{759D89C7-F044-454E-9D6D-4D2421C129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1" creationId="{A0767C48-3B0E-4414-91A2-447E46EAE2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2" creationId="{A5B88796-71AB-4242-832D-F41BBF9D84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3" creationId="{1ABAC636-6FD7-493D-91A1-F99271DE2D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4" creationId="{BAACE1AB-EC57-411C-AE86-0E4D05E5F2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5" creationId="{3C54719F-F583-432C-B566-A7C02F2C82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6" creationId="{A61C6F39-802E-433C-B80F-7FE7BD211E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7" creationId="{4EAF4129-86FD-4426-9B24-D27C5C87AC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8" creationId="{BE0614A7-E67A-4D4B-B028-891556A976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59" creationId="{44A3B290-83EA-4A37-A9A1-D8B5A02B89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0" creationId="{EA378B59-06DC-4F5D-9200-6317841B9D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1" creationId="{B92C7D82-ECDB-4106-B33E-13D838BBB7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2" creationId="{82A64425-4C61-455A-AEE9-8D0EF3E3F6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3" creationId="{631CC9F0-FADF-4AB0-A5F1-18022F459F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4" creationId="{BB357064-C5E6-49FC-BCA5-7401008509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5" creationId="{745908D8-30D8-4163-A6D0-482F771E01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6" creationId="{211057A1-082D-44C6-8372-F0F41BD27F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7" creationId="{9327A42C-DB03-4590-8A5E-503600C711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8" creationId="{3FEF7DD6-E674-4D2B-8D20-BE99E1BE63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69" creationId="{A78BB26F-5BF8-465A-BE4C-7EC8BE4919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0" creationId="{8572EE36-C305-4962-9969-BB181DB8B8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1" creationId="{B73E3FE8-5024-42C4-9E00-8909C90D90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2" creationId="{A50EA647-105F-40CA-8DC4-8375D63033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3" creationId="{5C99F740-377D-4F86-8D1A-13F77D540C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4" creationId="{E61E2854-C766-4773-8AC3-DA2C40C5F2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5" creationId="{51BFEC2B-88EC-41AB-941D-F848CB05F5A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6" creationId="{5FD43B94-4D19-44BE-97B7-FF204293A9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7" creationId="{CA5496D3-362F-4936-97AC-533D06A528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8" creationId="{2CDE3397-241E-4E87-987C-6E3795CC31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79" creationId="{FADEF8A9-B3E0-40AC-A2A3-1D5119AD8D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0" creationId="{307DB794-C8BD-45AF-9B68-F2B6CABE71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1" creationId="{E6D3E312-A6E7-42DF-8E02-CA4999F8C8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2" creationId="{1171330F-53E9-4BAA-B99D-A423A45A3B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3" creationId="{BEC849EC-E320-4AE5-B31D-B73BFA2DCB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4" creationId="{A22D6CF7-A2C6-4977-B88B-6110F62E94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5" creationId="{16F39808-8931-4755-90C8-BF3BE28D02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6" creationId="{B95E4E7F-576E-4349-927D-0210845970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7" creationId="{7691FDF3-0D1F-426F-9D6B-E743FCF0A3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8" creationId="{99A48BE6-1AC5-4713-B49F-597A5695B9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89" creationId="{339564BD-922A-4817-938C-C05996E60F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0" creationId="{153082FB-CAE5-43B2-AF95-86F289C0E6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1" creationId="{CC2B8B5A-5E7D-4F4C-B16E-AD206E82EE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2" creationId="{9C1C776E-2534-4382-A10B-DB57961BB2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3" creationId="{9568D57B-265D-4844-B0EF-B46E9B4A33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4" creationId="{96112F9C-6381-4673-B4BF-9513DB9FCE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5" creationId="{7CD9676F-F32D-4077-8FE4-DC1E501E40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6" creationId="{8E7035ED-1E95-46DA-8E17-F740D98531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7" creationId="{FB30C349-1ECF-4A4F-B7BE-97C2119223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8" creationId="{65E75532-2017-4A31-9AA0-CD2A734A7D5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599" creationId="{E38CB640-1F37-47F7-80CB-2B36FEAA73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0" creationId="{43333E8E-C4C4-47C7-83F5-F281702DCF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1" creationId="{D033F483-C78D-45A4-A1A4-50594FAA4F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2" creationId="{F2193BCE-8318-4316-A2CC-DB2D8A77FE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3" creationId="{2FE349C6-F7F6-414F-924E-090B982877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4" creationId="{D3251986-B7DB-45C0-8126-DE5FA6AFA2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5" creationId="{D5E170F5-79F3-4BFB-806D-0ED2909384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6" creationId="{FB283714-EAF2-41D6-8C93-6C8E03642A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7" creationId="{5434211E-E6DD-444A-8F25-DEEF446ED4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8" creationId="{1325D995-A942-40AE-91D0-45145A7F2A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09" creationId="{200EF58F-60FD-4A1B-938A-9981632D18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0" creationId="{5D4102BA-EF4A-497B-BEDC-CD63EF45EF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1" creationId="{C53C3D5A-4D47-4E43-8E2B-F5A0504262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2" creationId="{22D3F497-0ED7-4FC5-9940-B3BF591426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3" creationId="{1F5AA366-54DE-4BEB-863F-0EAD7C7A8C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4" creationId="{DB7EC0EB-9087-4E0D-B3E9-96D13716F0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5" creationId="{3B11FA0D-A3AA-47D3-A352-0B752B2671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6" creationId="{917786C6-3759-474C-98F6-1B33516D75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7" creationId="{64FD01B8-56C2-4B42-8692-52990890A0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8" creationId="{297004F8-CAF3-45DC-A75A-F20F6AF2C3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19" creationId="{D14FB703-32BC-453B-9881-9AA07AB0DE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0" creationId="{ABCF3364-A650-4EA8-9AC5-877484A739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1" creationId="{44411662-9891-42B9-B0FB-29AA1083F6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2" creationId="{4CCE1099-D869-47C7-AEC9-94B9F1E278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3" creationId="{1CB80964-874A-45C0-8015-3F121D7C6B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4" creationId="{5CB084A1-E80A-45DC-97FD-F13F311F9D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5" creationId="{2D2373C3-6DD5-47E8-ACBF-0722D52E58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6" creationId="{70A89CEA-343A-4695-A4C0-50F527DEDB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7" creationId="{95CDC93B-7ADC-430E-A89B-651D0190DA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8" creationId="{E5693124-0EAA-4A39-9EA4-9E673FABDD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29" creationId="{60BF01C4-B47B-476E-9F8F-22BCE08B28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0" creationId="{B2512A21-2573-4528-9A6C-FC0C59078D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1" creationId="{02328BC6-615A-4042-AD01-700CCE4FBC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2" creationId="{832CAC92-8A64-4097-89B1-14C59D16B5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3" creationId="{CE968F8F-CED7-49E6-B720-A5206AA8F5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4" creationId="{2BE121BF-C6F8-43F1-BB03-78D298D2A1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5" creationId="{3D99F580-701B-4AA7-B45A-C3D0FF09C5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6" creationId="{47B08B17-026D-427A-AEFE-3CFCB07104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7" creationId="{83564BF7-14AF-4CF9-B572-FEEB3A4039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8" creationId="{745AA523-0256-4F7F-BA63-8560011430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39" creationId="{28A14DA8-980A-4FEA-8835-92B1DE174D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0" creationId="{F65A5B0A-06BE-4139-B494-59425B4822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1" creationId="{5C56B1B0-DE27-4EE8-A887-02C5A2D7CA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2" creationId="{849C6F45-0DFA-4966-A4A1-13C02027A6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3" creationId="{0B561359-E88B-4ED5-90C4-376B160B9C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4" creationId="{342EDB75-E15A-49AD-9D5A-367573ADBA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5" creationId="{DE8CAA76-143E-4FAF-83B9-9CE92106C2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6" creationId="{0890FEF5-35A4-445E-9EBF-0FE8C87531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7" creationId="{77CB99C1-E84E-44A0-8407-1BA787992C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8" creationId="{3A1F6D18-7BCA-45E2-AA24-8823398302C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49" creationId="{82B9547D-56AA-43A7-B3A4-5AA47BD53B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0" creationId="{E9C9A4C2-9045-4824-B457-E53173693D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1" creationId="{78BFB402-B6D3-4567-8A54-8359A0747C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2" creationId="{DEF0AB12-B1D6-4D07-825E-6290AB9045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3" creationId="{E38580DF-737A-4FFE-8D5E-1BE9628060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4" creationId="{BEF69DB8-019B-4F44-B034-DC9A69CF5A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5" creationId="{A5A1AE37-C6A2-4AB9-A02D-DFD32061FE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6" creationId="{68F32B31-093B-4B66-8ABC-2D5A7B5EC9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7" creationId="{877E2F9D-54BF-4453-9B48-355BF2E4FD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8" creationId="{52BECA82-EB49-4631-A246-E1471778D6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59" creationId="{59E337FC-45DE-49FB-A10D-728D40A690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0" creationId="{927FA84C-9254-451D-8D5F-513203BE89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1" creationId="{E186F9CF-B752-4637-8BD7-0D6E90FE5E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2" creationId="{345E6C16-8859-4F1E-9214-847348AB36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3" creationId="{460DD06C-78F9-4F39-A474-D4E9DF71A9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4" creationId="{8E3CCA8E-5D54-496F-9512-F958366D1D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5" creationId="{D4699415-4393-4BFC-A557-C598F1ACB1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6" creationId="{9F520D2D-A500-4FB4-B449-F2300E7D77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7" creationId="{1512D214-397D-4698-8B16-BB157EC181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8" creationId="{2A9B5932-ECF4-4503-9CDD-916D53C364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69" creationId="{ADB1F312-6073-4FD0-A2FA-0841102238D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0" creationId="{9DDB27B6-8CCE-4FD4-A885-C62A3BC3FC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1" creationId="{63BC5C60-7A82-4DA9-8822-5A5C6AB3FE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2" creationId="{1FE0A2D6-0322-4D63-88FF-4A02FB8143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3" creationId="{7B099C66-E482-4D3E-B743-E55BA33109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4" creationId="{3A41EAFA-FCCC-46D4-A147-061816952B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5" creationId="{CB568F62-EDF8-4167-B51E-0DEA92D9AC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6" creationId="{FFC9221B-EC97-4EAD-8F46-3D437993B3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7" creationId="{4FF32373-F1DE-438B-A50C-1EA6244468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8" creationId="{66BB69C7-146A-412D-84AA-D6373AB233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79" creationId="{358CEBA2-75AA-4E77-A779-ECA0C6B6C3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0" creationId="{4253A666-C10F-46CA-B140-E2F4F9ECF6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1" creationId="{C4D2C992-CA09-4402-9A71-F4F3F3B9E1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2" creationId="{1848C647-7AA8-4886-A145-5C93A0DE2F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3" creationId="{5722E8FA-28DC-421D-8024-05FD1A0788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4" creationId="{663FFD33-21AB-4BC0-833C-595A026786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5" creationId="{F82981CB-B950-408F-A0E9-0929B05CD3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6" creationId="{1DFFF5C3-3CB4-438D-BBE7-6BB50F229C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7" creationId="{C7FD456C-E267-41DF-9E91-85A97029D2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8" creationId="{D3711CB3-6B3D-439C-9DEA-78FCF369F6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89" creationId="{E4AF7074-BACA-44B2-A18E-71A3FB2B8F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0" creationId="{99EBC2C8-05E2-40FA-A613-88F5978813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1" creationId="{4C384E14-C04E-4647-8CD5-400DCC02F3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2" creationId="{F2B6145F-8A33-4FB2-8DAF-5D85B5F1A7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3" creationId="{A35559FF-89DE-429A-9400-AF79213545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4" creationId="{CB08253D-509E-4AE1-80A0-C940E6C081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5" creationId="{22B10D8A-53FB-45AF-9149-16FB010854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6" creationId="{596085EA-473F-4A83-A6C3-35BA53EC0F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7" creationId="{47085C99-DB2C-4B22-8C5B-7A1BFD0AF7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8" creationId="{D45E720A-E2AE-4F7B-AFA9-C32A89998D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699" creationId="{F520BCED-2523-42F2-8B4E-5D62247B84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0" creationId="{80E6C911-ED83-48B1-BC37-52B6454240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1" creationId="{6F50561E-812A-4F9B-8502-3CB4E56D48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2" creationId="{BA1D759F-7242-4305-B084-2EF1D94E00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3" creationId="{1FBB8034-3A9B-4E93-A09E-FA366CCE9B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4" creationId="{DB039A45-7D4F-4AC8-81FF-7957C87A27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5" creationId="{D147FC51-9061-41B0-8570-AB1FD40CE5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6" creationId="{85A8D578-F99C-49ED-A339-9309F3D19A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7" creationId="{ADCC5548-5541-4B84-AF4F-66277F9530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8" creationId="{5D9F331F-68C6-496C-8CB5-1C6E23AE33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09" creationId="{9859519A-CA8E-4E16-981A-2D03BA5577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0" creationId="{7F2BCFB4-F3B3-4542-8A06-9FC25D5AAC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1" creationId="{967F0311-C104-4C6B-9FC6-27E5A51513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2" creationId="{FE47F9F1-E96A-437F-8EE3-75896F33DC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3" creationId="{FED7E31D-0177-4503-991F-BBC6954CB4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4" creationId="{F720FDDE-C07D-4AEB-91A0-31A1ADFB802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5" creationId="{AEF06F1A-F55A-410C-85C1-679632688C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6" creationId="{759A8E05-0843-44BA-8F97-740E582D3B9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7" creationId="{1E24BE0D-5FA2-4D42-A0E7-F717CEEB41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8" creationId="{F6220A8F-D9FA-4E57-AEEF-828077D83E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19" creationId="{76DEE4CE-3347-4C5B-8697-8F19C38052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0" creationId="{C0FF5AEB-9F29-45A9-8805-1F6784FB74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1" creationId="{6CF7FD8C-6E6C-4870-823B-B00517315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2" creationId="{BFA9F2AD-6618-4D32-83CA-57AC3E6001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3" creationId="{0301C89C-A6A3-4804-A939-C7F6219FFE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4" creationId="{2574FCAB-80F4-49C0-BA0B-5E6544F330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5" creationId="{2CD442EE-939E-41E4-93FA-C77542C9BE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6" creationId="{95839A2D-77A4-42E6-802E-1D289B2AC0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7" creationId="{309D74E9-AB8D-46CD-A3FC-A81A5C43F8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8" creationId="{F5F148C4-34D6-4571-9CB2-D0CB158686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29" creationId="{F7B46F61-0BC8-4D02-98DC-67035E29DF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0" creationId="{124187D9-040D-4A48-8CAA-248F334AF6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1" creationId="{5274B789-AF44-4AEC-B660-00326A95B2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2" creationId="{32D5B33B-D41E-4FA9-8BBD-292693F7F9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3" creationId="{7626A745-B422-4AD6-9114-F5D3FC6D24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4" creationId="{0EA56484-A2F0-4A83-BC71-4CBB907D65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5" creationId="{BDD3A45E-6D73-4DF7-8CFF-C6B48AD5D4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6" creationId="{AA08955E-EC48-4289-90DE-FF6C5128514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7" creationId="{B33018F8-E372-45BC-8F89-62244A39BE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8" creationId="{4C76578D-82B1-4E0F-97C9-FF2504754A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39" creationId="{38721F6C-B761-4160-B31D-CE8E1E7B0A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0" creationId="{2592AD34-B373-4826-9B45-32D1926E42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1" creationId="{FF392ECE-97BA-41A3-BE23-3242E28ABE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2" creationId="{FBA37109-2FD8-4EF2-8659-FE9912B869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3" creationId="{DBAF304E-D585-49C9-ADB5-10208694F2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4" creationId="{F2BAD522-BC90-43C2-A1BB-D794154480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5" creationId="{B1FE31BE-D2B1-4AE6-B9CC-F5CA61C53E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6" creationId="{2974DC0A-501E-495D-8D8D-F7CD55A716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7" creationId="{C5942E11-0E0D-4ED1-B65F-057BE1118B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8" creationId="{1E693B38-8876-4CB5-AF6C-1446F3A2FF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49" creationId="{F3CFFFD7-AAB5-4FB2-8F8E-405C2624C0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0" creationId="{9AAFFCE5-6F1D-430D-ADDA-2F992D40BD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1" creationId="{3EDD8E8C-0635-4F7A-9270-9A4C8F34D4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2" creationId="{9C46BA00-4021-43A2-A61B-81C2AE000C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3" creationId="{3345FDAD-BD5A-4423-9837-85DFA80EF2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4" creationId="{ADF121D1-4FD7-4FA7-A73B-72D9575B05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5" creationId="{21CF9480-579A-4BE1-AACD-F0DF6BB14A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6" creationId="{9C178A8A-90BF-4593-A760-237C0BBDBB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7" creationId="{B1E7AA87-9B0F-4284-A9E5-9A20C68245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8" creationId="{50E55473-E5BE-448E-AB2E-F1AA34BB5F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59" creationId="{659B142C-E692-4635-9988-67E428A068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0" creationId="{6D9D016E-1F88-4CC6-B92D-F8670414C9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1" creationId="{1399B44F-D1AF-4B66-9C73-CA6CC94848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2" creationId="{E4AE48AB-7301-4B34-80EE-48B92CD099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3" creationId="{C9CE5773-55B0-4394-AAC3-9C20A4B9D4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4" creationId="{C108FC50-2082-441E-8DC0-E8CF8EDCBC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5" creationId="{BD5DE641-364A-493F-9930-1A926C84FC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6" creationId="{A6AF0F13-C637-458B-8BFC-0D7D6010EA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7" creationId="{B5F0D807-8961-4046-9BA7-AE6518B049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8" creationId="{6A3ED9F5-F1D3-4536-8780-E93FB48B97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69" creationId="{C0DC5FA0-26DE-4986-BDDB-647F607384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0" creationId="{47005238-451E-41A4-A2BB-C5C6EAE75D0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1" creationId="{1ECDE2AF-B72D-4100-849A-06877B50E8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2" creationId="{775863AE-FE53-49CF-A0EA-6FE4E672F5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3" creationId="{57578694-5FEB-4D4F-8F55-68935925E4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4" creationId="{BB92BBE5-BC49-43AC-9678-4C64497D61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5" creationId="{62C748BE-71BB-488C-967D-F653045739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6" creationId="{B3CF9EB8-9344-4F90-874A-E0708A0E80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7" creationId="{E6C66AD7-64D4-47CD-AD1E-153B41068B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8" creationId="{11BF0F85-530A-4572-9AC4-974BE2F439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79" creationId="{EACF5091-C7A7-4B1F-B6AC-5A2DADD484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0" creationId="{D609648A-E8E3-4E82-ABF5-D105EA6F1C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1" creationId="{0C670B46-85BB-4EF2-BB9F-AF095223A6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2" creationId="{EE5C3DCF-636F-4B34-98EC-A49DEA12F6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3" creationId="{BCF033C5-B7B1-4FFB-AAF3-B846FD21B0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4" creationId="{DFB02E01-08AB-4AFD-9A18-4A52720E14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5" creationId="{19066DCE-C8C3-4C40-A615-E12BAC16C4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6" creationId="{83D2BF3D-5618-4135-A012-AFB7367CDB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7" creationId="{4EF45388-464F-4A5F-9A09-969CB4A7DA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8" creationId="{81BB3BC5-2D1F-400D-B386-6CC3B0F4BC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89" creationId="{1140B14F-591E-45D1-BA7F-6686AAA957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0" creationId="{9D1FC24B-00A4-4795-BD9D-DF209A6C29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1" creationId="{31F9C9F1-F770-4AC8-A5D7-E9BC8DE798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2" creationId="{2DA9BA9A-64B3-4173-A96F-70FDF61691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3" creationId="{99960D64-9763-4C5A-98B9-F88772888D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4" creationId="{9B76519B-EE3F-4AF6-A334-4C007B45E9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5" creationId="{E0667053-FDDC-4661-B527-02AEAC70E7C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6" creationId="{EBBE7BF5-9B06-427D-9D00-A1822705AA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7" creationId="{C64CEB62-BD80-48A7-A009-99FE292AEB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8" creationId="{2E30AEF2-9E83-4B07-BAE4-9B2D738C62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799" creationId="{21AA8867-06D9-4344-8A20-B573377B05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0" creationId="{4EFDBBB2-309A-4590-985D-A28597823F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1" creationId="{81EDA7EA-453E-4E0E-8472-0B248F7B5C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2" creationId="{2D3A7394-A126-4FFE-AB2B-2F2DC250D4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3" creationId="{661D4D58-E336-4C7E-BE07-78369E27FB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4" creationId="{51F57BC9-7CB0-42FC-9992-B6A9468424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5" creationId="{4DF7B439-CB81-4238-9FC0-EB5D51489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6" creationId="{C4AC1352-A8AE-4C95-B2E3-7CD067F3DA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7" creationId="{FE1FE4C6-002D-4374-86D0-8DECE5EAA0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8" creationId="{44F1F6D1-E5BF-4FE2-A73F-1244DE3C45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09" creationId="{F9717444-67EB-4C44-ABFF-8DB1291F3A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0" creationId="{ABBB68FF-31FA-4F31-8C9E-F633C2FD599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1" creationId="{637AF8CE-813B-4E45-B381-FBAC19290B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2" creationId="{E9FEA2FE-6CC7-4CA1-8BC3-B2D3565CDA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3" creationId="{399B307C-4788-4C80-BA0F-EA064A0961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4" creationId="{CC927C31-FFF8-4F26-87E0-651A8BABCE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5" creationId="{8DE934B0-907D-46F6-B209-08AD9F8C91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6" creationId="{3A23B46A-12E6-44A8-A8CA-A8B4FF174C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7" creationId="{B22BE7CA-0E26-4716-9723-EB76C134F1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8" creationId="{DE3D5DA2-728C-43E4-A9D4-69E5A2BB3EA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19" creationId="{E17FDCC3-04DC-4E04-A6A1-AFBCD7936E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0" creationId="{EF147357-045D-4581-B1F6-4362799AFC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1" creationId="{2A59799A-BA77-4EDC-9551-4836F268FC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2" creationId="{18F082C4-9B69-4181-8495-E38A8FB4F1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3" creationId="{4513EAA8-A9B4-4CFE-A988-F68DBE8488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4" creationId="{395A8D4D-2DF2-4D20-903A-9A42978BE9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5" creationId="{67CB0CD0-443A-4F50-9816-394A08D5DE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6" creationId="{BCC22C1F-7492-4D5B-A0A0-A833BFEA48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7" creationId="{39382EA2-2C04-48FE-BE70-2A79261352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8" creationId="{9A6FB961-1B98-4E4A-9A88-9217344339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29" creationId="{75A7993E-3CD6-4EBD-8D47-E69D9065160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0" creationId="{C4C4F6F4-9143-4EC0-945E-DD3A0F734E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1" creationId="{BD42FFE9-3F41-4EFA-9F68-4484C6B557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2" creationId="{B91A5950-8B94-4AAD-94E4-AD0EB655FE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3" creationId="{BA792B36-8D7C-4E6F-9AD6-2A43976D06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4" creationId="{33DD49C0-3AF3-4D04-92FE-05065CDA79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5" creationId="{47F6FE62-F2A7-4B6A-8EA2-93BE9A697B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6" creationId="{46DB9BC6-513F-417B-9A71-35EB70003A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7" creationId="{F77AF86E-6A3E-4ACE-914E-D577FE868A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8" creationId="{DF817622-10D3-4CE2-97D7-AA218D8CB8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39" creationId="{C6D6D13C-43C0-4AE7-8FA1-5199A77B626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0" creationId="{BBCE398B-804C-450F-8522-89BC29F939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1" creationId="{385F9265-C1FC-43BF-89E4-A31B6E4634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2" creationId="{6E67109E-F370-48DC-9449-48F225AC79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3" creationId="{E824D033-F798-413A-8404-F601B6940B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4" creationId="{E56B48EF-7103-4038-8278-AD2BFD12A3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5" creationId="{A689DFE1-3D1A-4781-B22D-ED55BD3BF1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6" creationId="{A41AF785-A168-4DBC-A244-9E9EC18C27F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7" creationId="{62188087-66D4-491D-AFC1-A6336A56DF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8" creationId="{8069AA04-4056-4B85-9EEA-6D5C01B7F3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49" creationId="{0D0EE11C-5FDD-49FC-B418-980F210F7B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0" creationId="{96B1199B-46DF-4D18-9A89-36056B7E44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1" creationId="{4A23B490-516C-4BAA-BE3B-3ABCBCC9C3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2" creationId="{39CE2672-DAA5-4905-946B-501A4752B3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3" creationId="{B1822981-9649-4851-B89A-5ADD572176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4" creationId="{3384CE76-B6AF-4352-A178-D3F545B354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5" creationId="{1525606D-CA1C-47DE-842E-0D1CCEA8C9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6" creationId="{A0990809-7D2A-4DAD-A9E6-598929B706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7" creationId="{AD480FD8-C4A8-407F-BFF0-F4EF9BB530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8" creationId="{667C367E-8468-4E19-BC9A-FD2C4E0E77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59" creationId="{B632DE50-E2B4-4AD3-B21B-313F3D34DC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0" creationId="{3CE7A821-6F8C-4E5E-8A0D-3780371FCD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1" creationId="{ADE692EF-A668-4B43-B6FF-5BB6EB8909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2" creationId="{E2C65E44-60BC-4FCD-AEF8-4B082C7B62B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3" creationId="{364D66B2-3809-40E1-BB6E-51781F1441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4" creationId="{B7E43DDE-26EB-4D10-8243-28404BBDB5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5" creationId="{DF7FC768-95C6-4CB9-A6F9-61A39D24F6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6" creationId="{E4CE3F74-1FDF-4B35-B5E6-4DA67CA76B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7" creationId="{D334946A-A518-4D90-BB04-1821C5D57F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8" creationId="{0AAE0065-69DC-4E25-AE26-8159A975D1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69" creationId="{DB9697AE-6B42-49F9-AC22-330A3840CA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0" creationId="{EB7E3AB5-1183-41D5-8496-64167A9FFE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1" creationId="{CCFAE8DA-28D5-4D05-B051-79EF47E760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2" creationId="{C58EC7EA-59CF-42FF-B72C-F7071F3DE2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3" creationId="{1F335BB9-647F-47ED-B8BC-63207BFB9A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4" creationId="{B0137A56-0DDB-4A72-A9A0-226EF01B6B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5" creationId="{85741133-D5AF-48EF-8B91-F1C489EB54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6" creationId="{56777D4B-B18D-4BC1-96F8-4ADFDED242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7" creationId="{8124C44C-EA66-415F-A167-D7C33BD6E3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8" creationId="{B5D2FE28-30FD-417C-AF46-3174EF6858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79" creationId="{E7F75E8C-E62D-4220-81D5-3F3EC4FE5F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0" creationId="{507307AE-9839-439E-BD51-754D75FDA5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1" creationId="{EDE642E8-51C6-481C-AF59-F29BDA99AC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2" creationId="{E2F32D39-43A7-4200-BD25-09E8BAE486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3" creationId="{25252649-A33E-436B-99F5-9F3D991015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4" creationId="{BEA2E000-9A1B-4AD8-A664-5ED640BE64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5" creationId="{461388B4-0669-4148-9991-CABF8DFC8B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6" creationId="{403A874A-6454-4383-941E-3AF97405DA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7" creationId="{EB918BD7-5396-4407-8070-4709B6731C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8" creationId="{AAD978D5-B626-4BF4-A639-4C27C9D017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89" creationId="{CE301230-6048-4766-BF74-979F62D9D2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0" creationId="{C3CE03CF-F60F-4191-AAF6-7DB1A308AA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1" creationId="{405CA41A-4937-4BC2-AB04-0E9EE40BD2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2" creationId="{CE332352-5374-44F9-AF99-8ECF763C303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3" creationId="{D209A2DC-1791-431E-B374-9F4004B1C9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4" creationId="{EE7340F4-B217-4636-973D-AC7BB4864E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5" creationId="{59BC37BF-5724-4FCC-A8B6-050B25B104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6" creationId="{18066D73-0D99-4D2F-8FAF-12A73BBE65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7" creationId="{CB6BDE23-FC97-47BB-A50F-C1BA40AF0A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8" creationId="{2BBA29DC-6DE2-44E1-9562-DC4CB90079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899" creationId="{27173027-177B-4F05-9C9F-61FB8ECCC5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0" creationId="{039F475C-6C96-4ACD-9B0A-7A9720C9EB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1" creationId="{3C98EE5A-2FC3-4EFE-A9DE-CC848BAFB3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2" creationId="{BA009662-CCFD-429E-8E17-40EF9A4594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3" creationId="{F5676AC7-D7C0-4F34-B278-00B7C39AB85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4" creationId="{8AD52288-DB68-4551-B15F-13BB601CB0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5" creationId="{A738602A-0FE0-4096-8C78-D71CAA9BA0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6" creationId="{1E7B6D9D-A0BD-4D99-BC6E-D80C859AE5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7" creationId="{5B231C2C-AD8C-44F1-869B-C264012CA4E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8" creationId="{30C25389-0811-4D96-B5DF-D1702140BF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09" creationId="{7224A85E-EB9E-4A65-BDD9-5FAA2ACF2A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0" creationId="{B18DCD05-0151-4A85-9B2B-FE8386D631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1" creationId="{17644B55-F5EC-4434-9E9C-0D9DCD5A6C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2" creationId="{B508F484-C397-4496-81F9-DF621EB514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3" creationId="{36AAB634-A928-45FF-98F1-9060DC40EA3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4" creationId="{19E55D59-1F8D-4409-8110-D528EEFA5D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5" creationId="{25BE5674-6F20-41ED-86E3-3B6876A006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6" creationId="{33402249-0CFB-493B-B317-85DFE0B95A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7" creationId="{46780F83-1566-494B-9488-F6113BF630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8" creationId="{AEC77888-997D-478C-A17E-1443DD79B0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19" creationId="{16BE94C0-6E1B-48C1-8D13-9677130FBA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0" creationId="{6306EBCB-23A8-40CF-919D-82D9DAF3C5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1" creationId="{CF738E73-FD07-40A8-A3B6-CC314D31C42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2" creationId="{A4E831F2-5959-425B-BAFE-99CD4CF36E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3" creationId="{D5730ACD-FF7A-4A6C-A604-210087903B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4" creationId="{9AA05D70-311A-407B-8A7B-CA908D54F8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5" creationId="{A1649E8F-0CE7-4339-AB92-AF2FBA9EAF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6" creationId="{D824B27E-B409-45C4-B0C9-76370EF490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7" creationId="{324922D2-695F-42C4-A1C4-F73375DEBA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8" creationId="{A6515859-34B0-41B4-9C13-2FB0BE0A14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29" creationId="{201EFAA3-E1B3-4137-9350-AD4397D581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0" creationId="{02290DE0-66DD-4E8C-9358-41148DA6AC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1" creationId="{CF21B087-0F11-49BB-8E86-B1CFB9DBD3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2" creationId="{FF4BBD0F-42F4-4384-865A-D2E263988C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3" creationId="{B68F7265-FAE2-4113-A8A1-3DBBB83249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4" creationId="{B91179AC-2F82-4C35-91C5-66D41A11BA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5" creationId="{C39A75F5-0065-43F2-BC21-7A21ED9848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6" creationId="{CEA04D16-F63E-4654-AB55-A0E3770086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7" creationId="{6DA14566-44BE-4266-B97C-C92EB8FBE4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8" creationId="{AC0B995C-121F-47DF-BBFE-2CED336643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39" creationId="{F6D917EE-1C51-4CCA-AB81-990DC00BA7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0" creationId="{023994A8-987E-4830-9527-DA774D9148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1" creationId="{E85F8F28-1707-4550-84D6-EDFCB087F6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2" creationId="{FD7634A6-E1A7-491E-87D2-A5FCE402EC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3" creationId="{82CE1491-2CC6-48AF-AAEB-714BBD0503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4" creationId="{67CD647F-496C-41BE-A8F3-3BDD29EFA7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5" creationId="{04687F7F-5202-44CD-B3C1-FBB6C0F2AE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6" creationId="{DB5BF1A9-82B0-4A39-90E1-785EACFB34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7" creationId="{3F7184D8-9995-4EAB-B25C-DA770FEDBC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8" creationId="{DE18DEA9-56E2-4A27-BED2-00633C7B2C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49" creationId="{D60BF99E-3B24-4D9F-ABAB-FD7BA6AE7B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0" creationId="{6BB35177-83BA-4443-84AD-3F6682B9C1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1" creationId="{6B361D2B-3DE9-4682-97E7-9106C478DB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2" creationId="{ECA86E4C-B075-4D45-962C-0A5ED41507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3" creationId="{99A77202-A557-441C-8059-A436D6EE5C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4" creationId="{78FC31E0-3083-45FC-831F-948D52E6FE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5" creationId="{924D03BE-928D-4791-BC6C-003D7F1211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6" creationId="{141D6E56-F337-4588-B5EA-82B7EA0095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7" creationId="{86211013-E453-493D-80E7-322C16348D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8" creationId="{CB4E729A-84AB-437B-8916-A677663DF4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59" creationId="{31AE51F9-280D-4041-A451-603153C42B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0" creationId="{9A021B8C-A218-42ED-97A1-DB65121E4B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1" creationId="{1AEDD8B3-AFB9-4FE0-8932-63CF06E709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2" creationId="{1710944E-DA85-4D21-9037-8F5202F905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3" creationId="{85F20CE8-6632-4203-81D0-12D4BBCA03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4" creationId="{F952A901-C64B-417F-A740-F997CBC4B3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5" creationId="{14279EF6-E072-42C8-BDC8-F3D9D508B7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6" creationId="{09BC8009-C9D8-4939-B4B6-4DB902D745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7" creationId="{DEBF2881-6D09-4D08-A19D-5D5ACC6264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8" creationId="{C56FF090-D28A-4AF9-A54D-D2D9B5F0A6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69" creationId="{E9485147-3AA6-4C5C-BBB4-26B48A3DAD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0" creationId="{8B37DFAE-CEFA-4656-BBC3-29891229AD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1" creationId="{E87881EC-561C-40B7-A364-074D9D5CF8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2" creationId="{086E24E4-9874-493C-9000-D90C3CF30C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3" creationId="{25A4D74F-C50C-4982-AB82-D858B4A215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4" creationId="{96975BA6-471C-4CDD-BE26-1C5555A9CB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5" creationId="{6DB3876B-ABCA-4114-8906-622766CEB3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6" creationId="{9A8E439E-002B-46C2-8351-65732C54DC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7" creationId="{D65D6614-21C8-47C4-A537-84C3F8B830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8" creationId="{EB447059-D58A-4BC9-9FD9-59910FEE89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79" creationId="{503C6403-6299-4F0F-8061-21E5213E69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0" creationId="{2F84583E-F7EB-47C0-AAAC-69534F86CC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1" creationId="{3830D78B-DECF-48EB-B016-BF4978C875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2" creationId="{B7D5DC51-D685-47A5-9CEB-F648921CC6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3" creationId="{776C8C2B-510E-4031-B503-122C2D2E9B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4" creationId="{A119A5BE-481E-45D7-A458-1F3C854F7F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5" creationId="{7521085D-22F9-44AC-9C90-692ABE810A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6" creationId="{DD55DC71-D6B6-4D56-A00A-743FC05338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7" creationId="{2EA8C84D-8930-403F-946C-2049E17299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8" creationId="{5159A1C5-F6C2-4CF1-AE3B-833A611846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89" creationId="{A05FBA4B-11ED-48B4-B66E-D5DF4A59F4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0" creationId="{11ADB24F-0773-4831-A147-7F90DC3C75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1" creationId="{EAF1E322-589B-492A-A46A-2A88DA77C7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2" creationId="{DE3E86E3-8EA5-4A23-867A-EAC84A8E6F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3" creationId="{0C597E31-7515-495F-A5AF-BBCE8A8E8A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4" creationId="{05B46800-D373-4B9C-A71A-F2142324E7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5" creationId="{FFA0E34C-2F11-425A-A1B5-7FED91087C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6" creationId="{0FE9F6E1-5641-4158-8B03-113FE4ECE7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7" creationId="{5F467047-4FBC-4F99-8FB1-066AAE9464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8" creationId="{A49953D1-1B77-4F70-A932-D2D06B24AE4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8999" creationId="{DFFB4E52-FFFA-49B2-AAB9-67A6CAFCD0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0" creationId="{AC8E6E24-8F7C-4E20-A5DB-70FD1CFAEA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1" creationId="{08E34495-74E0-434B-B417-EF65D66B69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2" creationId="{0448BDA3-5934-4231-B187-5DE0AAE71C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3" creationId="{654D46BE-064F-48F0-86E5-3BB3563B08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4" creationId="{40D85A9B-D4FC-4F94-9F08-5DE3BB7367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5" creationId="{D4EBE7FA-22F1-4053-823E-826055C2D8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6" creationId="{25162FD6-5DA9-4166-B015-C86BD569E9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7" creationId="{E7F6D960-EDAE-4F3A-A444-4BF2208412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8" creationId="{AD2D77A5-FA6F-4B95-9121-0764567122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09" creationId="{1907A2CF-9BDF-4F05-95F3-377EE0F87C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0" creationId="{3D9FAF0B-BB09-4B82-9453-DF3202D8D2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1" creationId="{4736E06D-A4AC-4463-85FB-D9B9AB114F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2" creationId="{F15E4898-04AB-4288-91C8-F744074618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3" creationId="{980BC7A3-49E1-4D8C-B3D7-9FB3A39D78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4" creationId="{566063E4-0840-44B9-93BA-0928D90DDC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5" creationId="{A515BF27-BF35-4FBB-8696-552574AF6DE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6" creationId="{C41E2891-A710-4D00-9B04-DD6D5DE2F1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7" creationId="{D7C7EA2C-C4C3-45F1-B41A-C851CB8980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8" creationId="{5FFED02D-4BF4-41D7-8AAB-29FEA0DFEE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19" creationId="{08FF1235-8F39-4DCC-86F0-A4A66CF552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0" creationId="{DF91E82D-337B-4078-A8EE-AFFE2C8E39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1" creationId="{E9EA5ADC-A08D-4C08-91DA-B334C9679B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2" creationId="{92F5D488-DBAD-427A-BABF-66CAEE3E852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3" creationId="{6170756F-3EBA-48F3-825B-BA04C02E261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4" creationId="{CE35C63B-56EE-4D18-B408-E833E8E9767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5" creationId="{37C65E68-E68B-4D4A-A981-1B529B6462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6" creationId="{82046DFB-499E-4A25-BC8D-1D347E1BB5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7" creationId="{DCC269F0-751D-4D85-B3B8-0D452948EC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8" creationId="{4C879CFC-14BE-4C3D-BEF8-DB97B6F0E5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29" creationId="{A2B9CB3B-14F9-41EA-90EC-7221842563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0" creationId="{327BB1CA-8761-4622-B89E-3EB35A4BB8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1" creationId="{D8E226C2-4EC5-48F1-B806-DC5F0D9FF6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2" creationId="{0AACC96C-00BF-4E89-B690-080B02B909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3" creationId="{D42EBE6F-4C09-4AB2-8DC8-4D5CF18B87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4" creationId="{D4D07B17-BD0C-4802-AB0A-0C532EA03A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5" creationId="{5901E759-A32B-4F9E-9A67-BE2871AAA3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6" creationId="{4DA7724E-DD68-44A3-B3E8-3DAF13C676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7" creationId="{4692F43A-34DC-43DC-A1BA-B30B04C9CF2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8" creationId="{9D4E8F46-F29A-492B-B0B2-65568F188C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39" creationId="{CC494819-0CA0-47B9-A81F-326018383D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0" creationId="{B27C06CB-166D-4D0F-96AD-6E1B1CB23E8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1" creationId="{F5C4880B-2924-46F6-9610-F49CC897D6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2" creationId="{837E9A30-DF86-46A4-82BD-278CC0CCAF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3" creationId="{2BA20365-02B0-4C1C-AD52-A9CEB08F7D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4" creationId="{D02B9E2D-63B1-4EE8-9260-00A1631857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5" creationId="{D4B703DB-9ECE-4236-BE6C-572740A31E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6" creationId="{C6E9306C-3D95-4130-8417-DE94FDF5C8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7" creationId="{F37E2BBB-658A-4D09-96F2-76F096FACB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8" creationId="{BFE779F2-C7B7-4C42-A704-FCD5BFDE5E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49" creationId="{B961807A-1585-407D-82BE-66812BD570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0" creationId="{11C490DE-D97D-4084-A047-24F6115E81E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1" creationId="{88C41032-80E7-42F0-9EE7-A949D7C199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2" creationId="{0935E977-4D0F-4F0E-A13F-AA62BDC2D4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3" creationId="{BB914527-CFF1-40C0-B5A2-22A7163DDC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4" creationId="{F8CF8E0D-9B3F-4755-964E-F94BCA0DD3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5" creationId="{8E73F555-911D-45BE-9DBC-6D393B1DEA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6" creationId="{0D255160-2E89-4DF2-B348-E918A53B5ED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7" creationId="{70ED9697-176F-4549-AE90-A4B2F34962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8" creationId="{64E46F77-3077-4D03-8D9D-E08A436C10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59" creationId="{13230719-0E7D-41B9-A7B7-FD9182F378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0" creationId="{C88755E2-25FF-42D6-875F-268EDC6701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1" creationId="{3760D247-6CCF-46CF-A923-E2F4B61304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2" creationId="{4DB7625C-3318-4417-AC98-FCD1DC1E8F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3" creationId="{161137CC-9A2E-4268-AEC0-8F5CA9626C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4" creationId="{6774583D-D86B-4E7D-A51B-A6087A3A2F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5" creationId="{441FC34F-0596-4618-BD74-58F9B4D0E8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6" creationId="{821FFF89-8FC1-4699-8A09-94EF653944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7" creationId="{BE92E8C2-4D06-4F7D-8E23-FD9C180A53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8" creationId="{2652D939-EF91-4B7E-8E8B-E3876C89DC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69" creationId="{E90B92F3-253C-4D1D-8DF1-48051EE9193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0" creationId="{AA73739D-6C4B-4B13-BB41-6AB5B25BBD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1" creationId="{DF03A05D-7A48-4E0D-93A3-0E32540DD5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2" creationId="{0AEB39E3-EC12-4F1C-B4DF-54C28B6A89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3" creationId="{52F6EDC7-B704-41D7-B8D1-C206DE823E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4" creationId="{042A27DB-5518-4D9A-8A9B-D592B6EFC6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5" creationId="{43AB3D04-E9AA-4FDB-B3FA-03B15E5DC2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6" creationId="{6025AD47-C153-42DB-9DB6-194B6EA8F5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7" creationId="{DD6A9CAB-8780-40C8-88D1-C70F20162C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8" creationId="{FDEF26BF-3F0F-41D9-8609-E6EC0BD0EE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79" creationId="{6E9143E4-1507-4DD6-A3E7-1B2F2AF23C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0" creationId="{75FE9B24-7AA6-44DB-8597-DD59A91E5F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1" creationId="{B115F689-6A05-4F32-9C3F-2FF14D0C446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2" creationId="{600037E3-4AF1-4B83-BD5A-A56CF1F40D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3" creationId="{B47BAE04-1AD1-41A5-92AB-75BE67D543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4" creationId="{35ED3095-535D-483A-84AE-641EA09FCB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5" creationId="{CAE5C945-30E9-4FF0-814D-4A3D831F62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6" creationId="{ADB93DE4-7D1A-4E0F-AD7E-639566929E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7" creationId="{9C76E569-16D7-4B8F-9DD2-281425BAF7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8" creationId="{14C99F56-95FC-450D-BDF2-9CF48263F3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89" creationId="{82C65A97-F930-4B97-B1CF-EEF65C90B2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0" creationId="{CDA8C6DE-15B9-435D-BD4F-08DC6D2EFE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1" creationId="{B921C4E4-B5E1-43DD-9650-F9EF3C25F0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2" creationId="{7F07E431-0011-4067-828C-8E66160F80E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3" creationId="{22B97140-5CE9-4D33-AD1B-671D69584A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4" creationId="{CD68F2F6-1341-4DE0-A384-2172854CF87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5" creationId="{2E656D8E-824C-493A-B3AE-49FE247D26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6" creationId="{C650D463-2DDE-4B60-8840-D06C205BCCF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7" creationId="{85F353CD-F313-452B-990E-857FBFDB8E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8" creationId="{0C235EC5-84F8-4E13-862E-FDDA3F27DE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099" creationId="{B33212A1-EFB9-4125-987B-8586BBFDDA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0" creationId="{59998B15-FA37-430A-84EF-7BB789EF5F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1" creationId="{584E2CD5-7640-4D8C-9527-85C9C87174C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2" creationId="{8AB627D9-70BE-4032-A3C1-30640426D9D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3" creationId="{FBDFBA7E-EE98-4E25-A4CF-E52F97CE4AB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4" creationId="{131831A4-4496-48AA-BB1F-7623DA4052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5" creationId="{E941C397-CD70-47C6-8349-E07985731D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6" creationId="{C1BA7110-8372-4597-8270-62BA5CB777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7" creationId="{0EBBE807-3443-46D5-BBF6-BB76D2E809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8" creationId="{EE88DA71-B781-4EAB-AEA0-847F311005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09" creationId="{FE7B1EED-E7B3-4991-B30C-5CE6389091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0" creationId="{5AEDB47D-4A83-4BF8-B634-0156215CCD7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1" creationId="{EDD9980C-212C-4A7A-980D-9C8F9B084C2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2" creationId="{C23E5259-8AA3-4E4A-BC63-C4911B6D2F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3" creationId="{F07589A9-819F-49D3-A1D1-1E6EED63E9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4" creationId="{E16BF94C-E525-406B-A0E5-152CFD82FB6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5" creationId="{DCB82557-6891-4A52-AA8B-899DA6742C2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6" creationId="{A9472D82-EE4D-4F7F-A9BF-CA324E78C3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7" creationId="{C8128CA7-262B-4DD0-9812-156A35E932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8" creationId="{274D22D1-88D7-4E72-A2C0-BB4CB7A7D8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19" creationId="{2479AE07-1AAA-46F0-9980-D1ECA2E57F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0" creationId="{C584DC83-BFD1-41E9-8716-94E67349D1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1" creationId="{E0BE66FF-7E23-46B2-AC2B-E42DDAF1BD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2" creationId="{414ED440-217D-4B0F-B991-6F7BBD425DC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3" creationId="{B1AE26FA-1A29-4403-851C-E41F2FD305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4" creationId="{AFB6A1F5-651A-437B-8D2F-0E1A1D698B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5" creationId="{FFE10832-1421-418B-81BE-1465E9043B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6" creationId="{490E5979-ECA3-4AD0-B757-1AF166E7AC0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7" creationId="{7C608621-F968-43BF-989D-989854E4E9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8" creationId="{A5DEB6AB-8BDF-4A8B-B507-86023B65EB9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29" creationId="{E4D500BB-0A93-421D-B9B6-16772F477C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0" creationId="{6243F9DB-FEF0-4536-8ECF-2D1B05BF2F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1" creationId="{05A256C0-967F-44C6-81D6-D42D2848A7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2" creationId="{AFE3051B-FF47-4C11-8A3A-AA8398CC3B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3" creationId="{23EE81A1-D8D7-4B77-ADA4-C24FB29063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4" creationId="{3DA84B60-BF41-41F3-AE35-C17F07C21B5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5" creationId="{6C3161F6-21AC-4D10-AE5A-A4ED71C09C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6" creationId="{889F2324-CCB7-4D5C-A741-6937C4C9F6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7" creationId="{CDC1E5C5-4E99-4587-809A-35C507C0A8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8" creationId="{D2AE299C-7DF7-4465-9066-50F855A583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39" creationId="{4394CB6E-CFED-43FA-B676-FE4164C5C36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0" creationId="{D594C0BE-3F7C-4D02-B3D0-037CCC6584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1" creationId="{8F062EE5-8313-4EC5-816D-4BA6C651F6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2" creationId="{C8043B97-CD41-4217-8295-18056F6C39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3" creationId="{A9D46C29-24BA-4C66-8298-F5230BF0AB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4" creationId="{C301D2DB-FDA4-4493-8B2E-E3EE0A9D8A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5" creationId="{1EDE70C9-D531-40F7-AF66-699D9EC835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6" creationId="{6D6F4F17-F4E8-44F7-B1FF-5DEFA5B57E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7" creationId="{95F32C06-1288-463D-88C0-2C7F023FE8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8" creationId="{0613DBD1-07F9-498A-91E8-2FE6CCC13B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49" creationId="{D838622B-6C5F-44E3-B29B-061F8FDCFD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0" creationId="{AB12E350-29A8-4A0C-B41A-1847BAB9B8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1" creationId="{865023B3-3D20-4F40-9D29-8D0BFF652A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2" creationId="{E1ED19F5-1B7A-4244-8539-D61DE0C43E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3" creationId="{CD384F87-102F-472D-9F14-45992F2383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4" creationId="{A126F40D-460D-4ABD-B25C-BDD9F337BA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5" creationId="{04B4843E-6602-46E9-915D-14061B5CDB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6" creationId="{B3293682-BA9E-4490-BE58-434440E46B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7" creationId="{2BE1E472-C8FE-461C-96F8-64CE70E4FA9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8" creationId="{461F63B1-E22C-43B5-99BB-758CEB0AD1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59" creationId="{F6D65E2E-AEE8-46E4-99BA-0952187ADD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0" creationId="{F7549A4A-33B2-4C89-9811-1E7A98D41A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1" creationId="{A5BC7914-FA73-4418-89AC-8852858388F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2" creationId="{1BA8476C-19AD-4AD0-9B87-567020D6CB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3" creationId="{70EFB9D0-968E-43FA-ABA1-96372511DF4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4" creationId="{CAE6B6B5-60A2-4871-99BB-7848475B77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5" creationId="{9CA56660-F0FB-4AC2-AA8C-AD5A7325F5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6" creationId="{A8D105CE-64EE-4CB5-829F-C2593E5731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7" creationId="{5AC6FEFD-4F51-4EA5-9FA8-3F0AA4071C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8" creationId="{E801EE1F-AFCA-4A42-AF38-370EDE2CD9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69" creationId="{72CB943C-AABC-4459-A7EE-1A05729AD5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0" creationId="{FCFB2A06-099D-4582-B46E-8B7A78E53B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1" creationId="{BB8048AB-97B8-4F99-8702-19AE49B9E1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2" creationId="{A8864FE5-8CD3-4026-8D3E-5342377086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3" creationId="{4A371949-5302-427F-9598-E7D88A22E0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4" creationId="{1303866B-F6FA-4C46-AF6E-54D94B1688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5" creationId="{F19B472B-B658-4B16-A38E-85C91FF9FE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6" creationId="{2E4E1EEE-563C-430D-A828-A340364E3C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7" creationId="{009EB00D-B7A3-4EF8-BD11-0E76668638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8" creationId="{6CD401D5-55A8-4D4A-BAB7-87CB3BD396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79" creationId="{5856BF92-4C6A-46CD-96BE-70FD268345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0" creationId="{6A7380FB-D62A-4DE1-8F67-AB8E28E511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1" creationId="{3C8DB4E6-93E7-49AB-8405-0212B16570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2" creationId="{A81FEF65-4402-4089-8663-A8F009A4BA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3" creationId="{5ADC2CE0-F0B5-43BD-9C34-40CB1FF912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4" creationId="{0D463D62-E17F-4F80-8214-EB57303A00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5" creationId="{60776450-0459-4390-9EB3-A00CA87772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6" creationId="{14B23F37-B4BC-4282-A28F-C5A1F9B4AE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7" creationId="{1D963105-5647-4B12-896C-7E8FDAEF0D8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8" creationId="{8B7B0749-E248-4665-AF57-D30167EE93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89" creationId="{E2BE477C-DE5A-45F4-BDF1-97FD35D7FF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0" creationId="{58197BA8-C5E5-4D81-BA10-7545C2929EA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1" creationId="{01A37069-4721-4F2C-B0E1-3F973DFCCC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2" creationId="{2230E9AC-7FA5-435E-88DF-38E58DF5FF6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3" creationId="{1FF79CB3-BDB8-4F25-9102-E2AD2B793B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4" creationId="{0D4B073C-8D38-497E-A2A7-CC086916F8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5" creationId="{CCE51A0E-34B9-4193-ABBA-D16AA2C773F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6" creationId="{A364CEA5-7B50-4B2E-A0FA-1E5C4E94E7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7" creationId="{5B920139-B7CA-4E9F-845D-384C0711F5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8" creationId="{1E17DDAD-7C50-4F47-8430-C46005F687F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199" creationId="{3115226A-00EF-4FE3-A45E-F6AE1BFED3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0" creationId="{81CD3197-93BE-45C9-8D24-CC6314106D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1" creationId="{DE320C64-12AD-44CE-A952-B97F710F85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2" creationId="{0AC228E2-4C7A-47B2-BE46-EA7A55D690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3" creationId="{91850512-7786-47E9-AA71-C1A4DC638A5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4" creationId="{27A02549-D898-4DA4-98C3-BF452EBD6E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5" creationId="{0983A5B5-8845-445F-92D3-8E761A197F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6" creationId="{3A27C1C9-E7AA-45FE-8DFC-818DC74E7E4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7" creationId="{4DE31BC2-FFE3-4165-8C86-6B97FCE2B1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8" creationId="{7C6A7D51-3E65-4281-88D9-7538A89C7C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09" creationId="{1A90B370-B6DA-4C9B-861F-D73F9AB890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0" creationId="{9F683607-9D7D-4859-B8DA-7E44A7FDFE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1" creationId="{E64D07D4-4FC6-4018-907D-1F9AE01892D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2" creationId="{B37E96D6-ED77-4A9E-91E1-15B738CCE6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3" creationId="{003AF2DE-E2C5-4E48-A988-B2F26EB28F6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4" creationId="{26F0ED43-DA53-49F6-B11C-C4E98E4B8FC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5" creationId="{1014C1FD-A9C7-4DF5-92E2-1571A80EB1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6" creationId="{4150CDB9-184F-423E-B628-F7F142D50B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7" creationId="{D9BA31A1-6540-40F9-9B9A-83B0EDA874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8" creationId="{94EE7C38-A2F8-4BE1-B65E-6B6AEA2B0E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19" creationId="{E83A83BC-3E9C-4A2D-930D-0ADF0ECFDE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0" creationId="{30A14666-BD4C-4CB1-BCE1-EE07D93703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1" creationId="{502FA4BC-60E5-4B5E-BDBB-918DE21BE15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2" creationId="{4A25F866-6784-46C4-B66A-9C4B14BDB9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3" creationId="{61230FBA-CFD1-4EDD-B443-51E10303A2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4" creationId="{921D635A-C194-49F1-85AE-3476FA91AE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5" creationId="{666C4863-2357-48C2-8FC0-CC9393437C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6" creationId="{BF3A91E3-6FEE-4A51-9E4E-A19873283C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7" creationId="{5E20C2A0-0B50-41C4-B21D-5DADCD5BE2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8" creationId="{60FF8188-AE52-4CF2-B0DC-E8392300E3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29" creationId="{828E8CEC-46E1-4213-A0F2-501DD6F137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0" creationId="{0F459C0B-F8DA-4F04-89D1-85621F9327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1" creationId="{18F65283-D7EF-49AC-83EC-C126FC42F2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2" creationId="{F88B6923-32C5-4812-8C61-853EA48AD51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3" creationId="{4646445E-2EFE-4A1E-A34D-0BEE64E4DF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4" creationId="{EB182646-94A1-4EB8-8302-3BC08AA2C0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5" creationId="{1EABEFE5-C5F2-456A-88E8-8E881B75140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6" creationId="{5EDB063E-E8C1-4276-941B-7FD38FDE73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7" creationId="{969C07F7-2F95-4AAB-9710-B63D32F55B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8" creationId="{85972C35-41B5-46C0-898A-9ECA4C71E1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39" creationId="{574A2547-B568-4F10-B815-6A1CA45BDC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0" creationId="{047F72E3-B383-463A-8503-D4AFBA7066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1" creationId="{D056DCA0-0F37-4FC4-9341-982FE1D3A0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2" creationId="{EA8C1595-F952-42A7-922A-EA5C480F0B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3" creationId="{DF95A82F-EB91-4561-9B09-BD97CD5D34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4" creationId="{BF2BA944-E05C-4659-A878-5F4F769744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5" creationId="{4859A045-10A4-4642-AA81-A20122CCB2E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6" creationId="{390B66E9-B546-4F37-A6ED-2F78A22B01B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7" creationId="{10D83682-3178-4A9C-836F-E404309225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8" creationId="{B7517F88-E3A0-4119-9AF3-3B04230352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49" creationId="{FF86F9B2-401D-4E17-B7D1-47AB507CAF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0" creationId="{21846FA2-0836-41B1-9D76-3844B94F34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1" creationId="{1D154369-31E8-4995-AAD2-06D0913D6F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2" creationId="{92769171-FF23-4FEC-9ACC-36D06F2EBAB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3" creationId="{206AB24E-E007-49BA-9CA1-EF669AB137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4" creationId="{21990ADD-2C9D-464B-9AB3-F9E9DA6C09F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5" creationId="{9A353C6B-B300-47C2-AEB5-EBBBEEB6CCE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6" creationId="{384FE5D6-39D3-4F32-AE9C-1068A75666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7" creationId="{EA2CBC14-D65D-4345-89D4-95ECA6BCA2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8" creationId="{2A03C262-32BA-48AA-8CDC-156F0CF3BF0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59" creationId="{00BECD18-202A-4349-AA6A-F53B5DAB29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0" creationId="{7838ACCB-55AB-4724-A091-72535EEDF0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1" creationId="{E6D8E31E-A599-4523-8CB9-5C952F642C7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2" creationId="{DC2CD6F7-098E-41C2-9D78-DF0A0A5D430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3" creationId="{0CCC76BB-F9A5-42C9-9FA7-C638C3610F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4" creationId="{E750CA80-0B8A-4B43-933F-A6A897662D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5" creationId="{D74DFF3D-2821-4F94-969A-89ED9148BB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6" creationId="{AB4F3D02-45D9-45C3-90FB-748A6D946BB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7" creationId="{A7E0DA17-3A46-4B43-BDC8-BE5D0E7BB3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8" creationId="{99F2816E-3A3B-4C02-9A9C-410C2148FD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69" creationId="{79206CD4-8642-44A4-869B-6A30A86228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0" creationId="{AF2AB1EE-AC9C-473E-B534-F397495D0D7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1" creationId="{C55176F8-128E-4B3C-93E5-92DD8E31A2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2" creationId="{5F0FDB76-3993-4F7B-BCD2-8030CEDA4F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3" creationId="{B2F08586-509D-45A7-BF1F-BAC9659006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4" creationId="{1FCBDA55-ED1D-4365-8FD2-36C007C3B1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5" creationId="{D253A943-9AAF-4BE7-98D0-FEF5C543F5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6" creationId="{ED0E2194-D130-4B5B-975F-2DCD856D493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7" creationId="{83CDCC6A-826C-4AAB-ABD1-22E1187E7E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8" creationId="{7D420D89-1D85-41A5-9E10-0FBF534C95E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79" creationId="{8FBF1B07-8C1D-4535-B37E-339AA2CBA7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0" creationId="{41CEE32E-BD12-46BF-A89B-410E4282B1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1" creationId="{6E16E298-B870-40A7-9B70-F50FEFD0E3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2" creationId="{365EEC40-FF85-4241-B9C1-3D503884E0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3" creationId="{80CD6812-36F2-4301-9283-64A4179557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4" creationId="{2659E4D1-ABC9-4659-9226-9DC6CE26EA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5" creationId="{AA7E8B4A-315C-439A-B304-AF16F9932D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6" creationId="{48665DD8-04B3-4792-A634-013C83B1F9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7" creationId="{D7E55A6A-6C35-4C2B-A7E2-5204D32E861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8" creationId="{BA98F7AB-32F0-48E3-94DA-E7AA4C1829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89" creationId="{3F686AB2-2D57-4FCC-97CC-01B47489A6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0" creationId="{77C9CFF7-FB19-48B8-8B05-F87F137869C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1" creationId="{28668346-69CE-49B8-B025-E63EBC62260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2" creationId="{642FD82A-6B87-47B4-A63B-1A40B49901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3" creationId="{B07D6F51-254C-4E3C-B2C7-064AE000C6A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4" creationId="{D8F81BB8-9B1B-43B5-97AF-46488618D4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5" creationId="{F0020DE3-70FC-4CC8-B122-B9E1612FFE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6" creationId="{205268A5-0DFF-4BD8-B0BF-A56E19EE05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7" creationId="{DF46701B-814C-41FB-B6EB-C712B23C68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8" creationId="{73C50FD2-345E-479E-AA75-2EC947E8598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299" creationId="{8B73FAE2-C52D-4FCB-A1E4-781EE3EB75C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0" creationId="{56C016A3-D573-4675-84DE-E13653F29B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1" creationId="{DF8731F9-9BC0-47C0-A989-E8F45550DD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2" creationId="{EAF3BEC9-668F-4685-A581-12667928D09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3" creationId="{05333C44-0868-49D8-94E7-B80A06BFBF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4" creationId="{004312B5-60DB-47AC-BDD4-70AA3EAA365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5" creationId="{D66D847C-2660-41B0-88C9-EA074207EB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6" creationId="{0DF2AA98-90DC-4F68-A172-5E6040AB5F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7" creationId="{C03F8399-FF33-4857-84D5-1EF3C316E1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8" creationId="{96D88B49-C5BF-4E5E-877E-C7DEB9AA458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09" creationId="{AE9D99FD-9886-49D0-9A09-0E8330C377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0" creationId="{75888696-7AD3-4416-8462-2DCB06895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1" creationId="{BC9B64D0-007B-40A5-82AC-551E1CAE88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2" creationId="{DB626053-DA17-4E18-940E-51CE30176D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3" creationId="{8DAC7931-EACF-434A-8653-E0BC3ECC95F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4" creationId="{5D5F5C56-0C7F-4959-9FE3-A2BDDDB60E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5" creationId="{64A9AE5E-89F2-4189-81E7-775A59E770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6" creationId="{0C54F942-EE63-49D3-942D-BE8A981243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7" creationId="{B00E2F87-3E4C-4162-9E2F-878A13D94F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8" creationId="{C3268929-4D3B-4442-93DD-CBE3412504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19" creationId="{7D19F68C-9652-4B25-A04E-4C8DC1C4C86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0" creationId="{26370F96-FBB4-424A-BD24-16E17F5016C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1" creationId="{2FE18A04-3496-4C2F-9805-6E4B4A2F030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2" creationId="{716DF0BA-25CE-4E81-9848-E52AD239041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3" creationId="{C5679736-0D36-4D7C-B81E-9428C970321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4" creationId="{CA498F35-705F-439C-9218-C33C86C8E17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5" creationId="{FAD29516-A8DE-48D7-8750-7C11434689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6" creationId="{FD0A617E-5C2B-4C42-AD3F-D794E96813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7" creationId="{48C86BB8-6974-439F-947D-7FEEA734C2F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8" creationId="{997AF088-F52F-4574-A1B7-3E52A24780D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29" creationId="{E926FBBC-24BF-4DE2-AC7A-826826EDFB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0" creationId="{C0017215-BBF0-4760-ADD3-27915118A9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1" creationId="{11C81BEE-EB3C-40B5-B502-243AFB60B9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2" creationId="{775913DD-47FB-41D2-9476-9872E997A8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3" creationId="{210C0BC7-C5A3-4322-A677-B5C469BBFBE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4" creationId="{C919D259-588D-4895-9A95-E84F0DA2EE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5" creationId="{BE7D5A4E-DE10-4407-AD3C-BF5D1B96B9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6" creationId="{72046E58-952C-44CF-9C58-4E01C5FAD4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7" creationId="{272B558A-B06E-4B46-9FF7-335259C3F9F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8" creationId="{F1BF886D-A0E9-4CF4-94B9-9D4BB8C030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39" creationId="{77F05E7F-9B1B-45FD-BD0B-05059B6F4D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0" creationId="{BE63075B-E221-4FBF-B249-1209318930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1" creationId="{47018570-F407-4F97-8E00-E859458C15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2" creationId="{8B32A642-9424-4752-8089-060B5EDD7E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3" creationId="{0F305B52-54F8-493A-8E8B-D1EE24ED22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4" creationId="{3ED08128-68C3-4D8F-AA76-3B2C767E6C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5" creationId="{C0147692-27B9-4903-BB4D-464AA80D81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6" creationId="{A751E9AF-4DB2-421D-A7FD-F894EB662C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7" creationId="{96D9AF3A-4A9C-49B5-A62F-6BA58A57A2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8" creationId="{5AD5EC71-5C22-4C24-87A6-43D8C3105EC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49" creationId="{939D27A3-8775-4DE3-84A1-A1F153247B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0" creationId="{5D087FB8-EDC5-4743-9F92-0C21FE22E2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1" creationId="{0DE50F66-AD00-425E-A743-96E13D9745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2" creationId="{A62477D0-9C79-4C3B-A370-B969CA5EC1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3" creationId="{6EFCE910-5CB6-4CCD-BBB3-F599961A903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4" creationId="{D2571FE8-9B74-4E62-833C-92714C8F433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5" creationId="{CCAFA848-6E18-4596-95D9-52C9DD130BA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6" creationId="{6DBBF0AC-263B-4F2B-8CD8-7935D2849B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7" creationId="{30599401-69A6-44C2-8C5A-49BA335601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8" creationId="{7EC0C898-98DF-41A0-A287-27E39909211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59" creationId="{A2F0C903-6006-4636-86CB-5F1FB0DDB39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0" creationId="{902DAFB9-3651-4988-8D04-1FF0F8C47A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1" creationId="{2F466D99-C728-46C5-9B97-AB34831304A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2" creationId="{73CE2E0D-9FE5-4C93-B9CE-FE73F489C3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3" creationId="{A92AED02-24C4-432A-B4D1-2794B0D896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4" creationId="{F6A7347A-DF71-4A43-A882-3C0FF62BA0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5" creationId="{A5678463-613F-4DFD-A09E-C60F9D7E58F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6" creationId="{B7D71C7B-6993-4794-AFB0-D18498D2DD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7" creationId="{9CAAE00A-3D14-4780-B009-1D941D537D5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8" creationId="{25342EDA-939B-4E40-9577-59867B087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69" creationId="{5D830165-CE4F-46E0-93B3-71B6B78DED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0" creationId="{AD052079-9A16-46A8-A1BC-1E30EC1921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1" creationId="{10F86DE2-4FCA-412A-BD50-9B6D6C3FB9D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2" creationId="{6B9971F3-0F08-48ED-9F2A-B36F57DF5E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3" creationId="{B9671CCD-9878-4B15-9C39-0FBBB79CBB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4" creationId="{4D995591-D90C-4755-A1FB-76A7635E60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5" creationId="{DE642E58-9DF4-4AA4-9211-AF06ED8803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6" creationId="{FC51A0E5-A8E8-43B3-8C56-C65FB8D95B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7" creationId="{6DEE80F7-3507-44BC-8316-253B8148F30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8" creationId="{D51DB914-B331-48AD-B1C1-3FD398CD6F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79" creationId="{F1CF8C7B-8D33-472E-821B-4D03704765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0" creationId="{DE7E945D-77DC-4332-9FA1-B11D673C99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1" creationId="{5BE5686C-4AD8-4C62-A98F-4365049BFF8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2" creationId="{B221B4D5-A54C-4106-8593-9ED56A9BF7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3" creationId="{61896979-5A77-4712-AD2B-59AC3B61B6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4" creationId="{58D22BE1-5CD3-47BA-ACF6-1B668144FF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5" creationId="{48D3AABE-C097-43E5-8FFE-7BE80FDFC8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6" creationId="{907FCDF2-4CD6-4C22-AEDB-6A87CDD5C13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7" creationId="{BE32EA88-C0EB-422C-B642-8E42CECB1D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8" creationId="{BD873CDD-D747-4112-A49E-8B8CCA42ECD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89" creationId="{E7F79F7B-3E83-4DD5-BD18-22ACDA5E47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0" creationId="{79E0C9AF-4E60-4DC2-8D5B-57781F3A2F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1" creationId="{38C59B03-CFE1-4500-8FBC-652B6704C6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2" creationId="{4E43C482-7291-401B-932A-183515F5657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3" creationId="{FA94A72E-D521-4809-A2F4-0027F7CCD3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4" creationId="{DD77B31E-0D43-4CFC-BCDB-3F8EAB7AEF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5" creationId="{19A360B8-F328-47A8-9D08-D59AF02BA0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6" creationId="{88536F8F-A58D-4055-8591-ED21C38C0CD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7" creationId="{26903165-C957-4522-97F6-7FA4C7E57D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8" creationId="{D882726D-9294-4DE1-8B8D-4D87D7A5A9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399" creationId="{ABC99335-7841-4821-8F52-12BC5704EB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0" creationId="{34B7CFB1-5755-42BB-A274-6C1722E6A5A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1" creationId="{2834B839-65C0-4290-8FFE-108E5EB02F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2" creationId="{37810D05-3716-445A-9853-F5EE38DD02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3" creationId="{29A0CCAF-6DD7-4CB8-B29A-80799022A6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4" creationId="{88F1BA37-15E1-4FE1-8F1A-79E4005126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5" creationId="{18FAF79E-5879-4695-BF1D-55688BEB7C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6" creationId="{E476298A-9A09-4959-824D-DC963887CE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7" creationId="{3998BBBA-613D-44F9-AA17-5BA183868C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8" creationId="{C8561743-10BC-4EBD-AAD2-63F47759378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09" creationId="{B7AA0497-40EE-495E-9CA6-F069AAAC6DC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0" creationId="{8D2D0E24-23B8-44F3-90B9-F7FFEE07885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1" creationId="{4D0659AE-4793-4093-B079-3CD990EB0E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2" creationId="{0AA7EDC0-51D0-4A44-8FB3-9A0C88669EB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3" creationId="{2353F364-6AF2-4339-8C97-B1DED0FB28F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4" creationId="{FAA59363-392B-4359-A029-72378D3C12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5" creationId="{CAD92716-29C7-4618-8582-19D4145BB4D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6" creationId="{3444668C-49B7-41E9-923A-9E710622DCB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7" creationId="{5046B947-7354-4A35-BCB4-FA1C9C82B9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8" creationId="{A0F0F75E-9776-4071-92DB-B22784BB4F8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19" creationId="{0C2DB7A7-F00F-4A93-ADFA-28B8C676F20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0" creationId="{8511299A-FC02-4F20-B15B-F7642E341CA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1" creationId="{7741141E-4BD2-43B6-9788-4FBCAD1630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2" creationId="{7030D6F7-8783-4CE7-816B-2D1982A7CE4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3" creationId="{12170623-F118-44CF-B90C-30FD482CBDD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4" creationId="{4DEBECE8-26EC-4295-9B21-B78EEB57EF5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5" creationId="{31972919-5484-4879-8A2B-58C94F45C9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6" creationId="{EB4865EC-D8E2-4CFA-BBAD-C297FAE17F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7" creationId="{C29AE5AC-7B5A-488E-8A03-AA413FE7CF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8" creationId="{0597F105-9395-4698-9989-80BCF78A4A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29" creationId="{0E3DE616-5846-4FB9-BBC3-A544C6DC154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0" creationId="{B4FA7CB2-A631-416E-9D77-DCAD4D578F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1" creationId="{F9E35F52-5E78-4AA0-8348-0FACCF8CBD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2" creationId="{2C4CDA81-A61B-41EC-ACA2-105D5666DC9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3" creationId="{4A812752-D8EE-4F69-9064-11A731BF36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4" creationId="{493690F8-98AD-4637-BAF8-0538A2DF2B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5" creationId="{41EF723E-BFCA-4CA2-B653-40F6CCACAA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6" creationId="{203B35A3-59C3-4E4A-858F-8031C57D4F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7" creationId="{8550AA07-6FED-4BD5-8772-C689196DF8D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8" creationId="{73739FBB-EE2C-4F20-B551-6AA00F6C13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39" creationId="{ECBA3523-268B-433F-871F-B899CC4ACA8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0" creationId="{FE29EC49-5437-44B9-B00B-037F1C4F174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1" creationId="{7520E26D-CE3A-4483-B31A-F1DFC43CC51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2" creationId="{319B7CE7-64BE-45BD-9263-138D79514E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3" creationId="{DBD3A81C-2651-4C75-9856-19A809AAC34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4" creationId="{02EC16AE-7A02-4422-8C86-8E7463F145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5" creationId="{8BFEC613-18E7-4D99-9D13-AD70EB5B40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6" creationId="{A628E7FF-6DE1-4B78-9E67-D419E896565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7" creationId="{7FC6974E-3430-4842-AA3D-3A39E131FB8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8" creationId="{E101F079-CF2B-43AC-BEF8-6C72B5FB38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49" creationId="{09F4AC32-21F6-41EC-9B7E-C13E214D2B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0" creationId="{0E236A1B-07C6-4392-AD00-486093B230B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1" creationId="{575001F5-FCA1-4618-BE84-DCCE4E3233A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2" creationId="{8CF1F16E-70AF-4A01-B64D-542A67F3DD9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3" creationId="{22B3636E-043F-4975-8905-B6653114A2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4" creationId="{786A3EEA-3BB1-453A-A688-412825C98B4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5" creationId="{0122E128-61C5-4E13-8133-2622355C74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6" creationId="{F33D086C-7111-4F0F-A241-2CDE67459A9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7" creationId="{3114EAAC-02D2-4051-A51C-A224637D492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8" creationId="{0BD738A6-5EBA-4BA9-9DAA-2C52C66D60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59" creationId="{6FB568A0-0FBA-4B87-862F-8B82F6E69E4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0" creationId="{365BE4E0-5709-4C05-8A78-8611F13DE20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1" creationId="{968DD11C-385A-4811-A783-37F2BA2F94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2" creationId="{58D95C23-78F1-45D0-BC7D-DE5B5B77C9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3" creationId="{82DEFECB-8162-4945-A49D-3601D914D41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4" creationId="{879CF457-813E-4380-A8C5-8E32507FDA2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5" creationId="{3E76ACD0-C598-4BC8-879C-7FC9A75CF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6" creationId="{DC27CE4C-150F-4948-8452-9D04442501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7" creationId="{AEA452E5-192A-4A6C-B057-4622A319459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8" creationId="{0EFFD219-7BCC-41FD-80D3-18059D08EDF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69" creationId="{2D38FE4F-2A05-4F90-9133-88E92E154A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0" creationId="{A4B7F445-13BC-40C4-B222-CC40ADE890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1" creationId="{E125E605-80FD-4768-89A3-B454990401C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2" creationId="{839F0CC2-1F87-44F4-AB1F-635BBAE005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3" creationId="{E58961F8-6E46-4F6A-B0C5-30FB6AAE0C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4" creationId="{E063128B-DDF9-44D0-8ACA-78DE142E256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5" creationId="{8113E744-541D-417E-B6BC-E4BF5582677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6" creationId="{01F6F61C-C6B9-4B5A-BF19-AF90C31DE36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7" creationId="{D5856F7B-BA57-425C-A824-191F0FDD511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8" creationId="{C522C2C3-4BD2-4D2D-9BFA-132C325B42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79" creationId="{0B08B501-BA0B-42A9-BBCF-2C74E9C580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0" creationId="{EAEA95D8-D1FE-42C6-82F8-08B39B861E8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1" creationId="{7AE252C5-D64A-41C1-AE82-EBB3F9AD1F3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2" creationId="{88DCA803-10DE-451C-95EB-BBCB9A187A2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3" creationId="{0914E35C-30E3-483A-A83B-F76DB0BADE3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4" creationId="{D1BE3974-D6BD-49B9-8CBF-2906C22619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5" creationId="{57CA6E10-B807-4A41-9E26-960B81813B2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6" creationId="{F4275DC7-F4A6-4DA1-9519-C2EDA1AFFE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7" creationId="{7C1F6AD5-B87A-4B46-9EF7-722F221451D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8" creationId="{D4C2B565-246C-4E5E-982F-2125980F739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89" creationId="{E58121BC-E7B1-4CE5-B794-435185247C2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0" creationId="{ED8E4D65-5CBE-4F1B-AAB1-56876874B50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1" creationId="{CEECF3C8-59C6-4FAA-A980-9E613910D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2" creationId="{9ED81F3C-C81E-4999-93C5-55A9B664047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3" creationId="{ED6158BB-2911-4C85-9CCD-94B7DF8DB4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4" creationId="{63BD3244-EA38-4EF4-84F7-F841E7F3959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5" creationId="{EC3DA5B3-FBFA-4368-AEF8-3C4868D21D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6" creationId="{9F5A63C3-C820-4908-991C-B509D76710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7" creationId="{38D028EA-A400-4CE0-9E38-87B17A9CE5E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8" creationId="{277ACA60-4CC5-4294-8E38-69AD846DBE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499" creationId="{5C5C5E2E-3DE6-4E11-9B25-5F4F0DCCB4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0" creationId="{F8F597AE-700A-44C1-9491-80EA74AAD35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1" creationId="{B1555588-CCC8-4266-A74F-8BE55532A1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2" creationId="{6E8E3667-9660-4736-A7C7-5DF73F5F05B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3" creationId="{A3AA6DDD-A886-4181-BB30-836E9DFA9D6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4" creationId="{89F669D0-2A6B-444F-B5C5-8372E009EE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5" creationId="{F76DBFC6-1FA7-4F97-BEB2-AE847F3F02F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6" creationId="{43243024-6062-4406-88AE-11AF9676CC8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7" creationId="{06A97869-27FF-4E80-9515-A8ECA3FA61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09" creationId="{9589E38D-F196-43BF-AF04-7DA0718EDB8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0" creationId="{5BC1A7C1-152D-4725-B495-69AD8F91FA1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3" creationId="{A0A7D973-3B2A-45D8-B200-2B10BB1BDDA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4" creationId="{B4368A6D-A8E3-4497-8E81-92B6980D3F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5" creationId="{05CE4E0A-EFE5-4F56-845A-7D92F3E1293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6" creationId="{2D04BBB3-D989-4FD3-8B25-CD40E375F5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7" creationId="{2ED175E8-EADD-4B28-85A9-A8156A64CFD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8" creationId="{0FF8ED78-872C-4BA2-A5E4-A2688697924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19" creationId="{236922FC-08ED-4E51-A6D0-044E8E0A23E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0" creationId="{A6A04BDA-04D7-4DEB-B007-482B2E343AA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1" creationId="{C3E095D7-0E57-4DBD-A899-7EF52AEFBB2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2" creationId="{5CC8D5EE-DEC5-4231-91F6-8205A93633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3" creationId="{FDF6AE6C-0DC9-4FAA-A18A-7DBA821B56A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4" creationId="{F6CB870E-ED2D-48B3-8CA5-8FC77505391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5" creationId="{4ECF0228-0993-4161-9708-1A5F2AC161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6" creationId="{80D5A11F-5524-41A1-950A-DB028859BF6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7" creationId="{139A077C-D310-48B1-88C4-82334F2A1B0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8" creationId="{7A1EC75B-AA63-4E6A-8CD3-FEE54B6C680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29" creationId="{516DA82B-D9C7-4E55-8411-19DF3D42675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0" creationId="{86EA66B3-B03E-41CF-A2BE-72EFF939509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1" creationId="{3141A5F9-4258-419D-A22A-701A4841B2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2" creationId="{9CF669C7-9171-4072-BAAE-E8E65C5073F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3" creationId="{559DFDA5-444F-4EF9-BA9E-ACE62A33AE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4" creationId="{5901C5D8-8D49-4F47-9A70-AB93FEF0DD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5" creationId="{E838B5B5-C2A7-4627-B6AF-02DF0FA5DC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6" creationId="{E4D6C6E2-A3AE-4730-B8F8-03576D184B1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7" creationId="{953B6346-2BAE-4E1F-B1C0-002FE7D023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8" creationId="{B75E2BD5-3EF5-40B7-918C-C6F3A31634B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39" creationId="{45450CD9-B726-45E7-9F8A-0FBB39294BC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0" creationId="{14947AB7-552F-40E9-A6BD-208488CFB07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1" creationId="{A9C42442-4635-489D-BC83-B75538041C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2" creationId="{A73837A5-2AA1-4CE3-B0E9-7E32D659343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3" creationId="{723CB429-7F6D-42EE-AB6A-3608F38392A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5" creationId="{DE09DB3E-0C46-4E79-B4FB-14A527D1D7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6" creationId="{3EC2EEE2-1551-4CE2-80EB-7B5736AE4C6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49" creationId="{17D91F09-0C81-4F5C-9523-C1EB014A00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0" creationId="{E8C2C6EF-0895-4C66-82A0-2330F6A64DB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1" creationId="{4B02B348-37EC-4BCF-A7B0-72BDC0D4B01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2" creationId="{73A83EAC-47EF-474C-B7FB-78AF9AA257E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3" creationId="{77AFD059-C5E4-4E85-AF87-294CC0F8B33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4" creationId="{D12B5D93-8D6F-42F3-95F0-4CCD5BD435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5" creationId="{8F45AC81-B5FC-49ED-845C-B8C7C95060E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6" creationId="{75FD8ACC-3239-4FC1-8022-1069CFAB50C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7" creationId="{776FFC52-FDFB-4C6D-9555-C1F108D9FA6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8" creationId="{1D968B8A-8C59-4F8E-A298-B23503C265A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59" creationId="{0AEEDF34-A4E2-42BF-B2C1-C0BFA794654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0" creationId="{7EA233BB-C198-4586-A06A-8F963AD3A63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1" creationId="{0FAE51B4-5A3A-41F4-970D-E6498B9FECC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2" creationId="{B15B36D9-F9AB-442F-9B4D-38AD5614E14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3" creationId="{E4F6C058-A595-4AA5-92DA-616DC23C9E7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4" creationId="{01E9E3C6-6530-41DA-B315-C5C36A168AE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5" creationId="{5C115429-53AE-43BC-A0FE-627E91DE1962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6" creationId="{F9A673F2-6A25-467A-BEA6-62CA9CC8B2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7" creationId="{E87A6091-3615-4299-9451-0B6366AC67B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8" creationId="{B4AF4AC4-FD36-4475-8A19-891580C16BE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69" creationId="{A65AB262-E301-451F-85C7-E4C03C191C0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0" creationId="{873019A9-A367-4AE5-8543-07E86A120AA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1" creationId="{51BA5BF3-90D4-4820-8EA2-012463D87D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2" creationId="{2AE8F446-7740-46EA-86E6-5C61597BC00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3" creationId="{CA46E0BA-D54F-42F7-8ED5-787BC3A6035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4" creationId="{D9B689C4-A980-44F5-A6D2-B50693035A8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5" creationId="{CDD35353-22FE-482E-B792-12DE997C678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6" creationId="{51B41036-4FFF-438E-8C8C-0DEDBB28A3C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7" creationId="{BEAF6078-FD06-48E2-BBAB-FF309BDF93D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8" creationId="{3E702B95-617E-4E6B-9439-DCE2A5BFAD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79" creationId="{2DD06B37-E03D-478C-AFB7-1BEB7D15E35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0" creationId="{42F895F4-AF75-4124-8ED6-8BCDD66BD7E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2" creationId="{476F1DA6-F376-438D-A9B6-BA4245CCE3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3" creationId="{7F7A5167-D90E-4674-98C6-FCB81F73749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6" creationId="{9F6633F1-6C15-4CBC-B3EA-57D474D12A7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7" creationId="{C8BA55B6-A6E0-41F2-B0BC-BA631564F4B9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8" creationId="{8CC9C059-58C8-434B-864F-22835B2AFA1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89" creationId="{4419F253-E0E2-47FC-AC4C-877BE458859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0" creationId="{A56B9F34-429B-4376-A2DB-EBE6097317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1" creationId="{142E6C97-0444-411F-A97A-F2506CFA40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2" creationId="{5C97A004-0802-4790-9B8B-94DD4695793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3" creationId="{6392297E-10B4-48AC-AB02-6628630BA82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4" creationId="{2DB883CB-0AB8-4B6F-B1AF-9667D26952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5" creationId="{F20960D6-752D-4C28-9EF6-4679B930F6B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6" creationId="{A294D1CF-AEC2-422A-8AC1-B5F2B646617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7" creationId="{981EB3F8-B992-4893-AF10-F56C97D1075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8" creationId="{2AB9E2F4-2940-4EC4-BDDA-7393D8CFDFB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599" creationId="{81DAB828-B749-42FC-BD6D-82C696F5EA81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0" creationId="{EBC54CBE-20F6-4E4C-AA56-1B42D3F6A113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1" creationId="{38B2AA90-9E1E-41EE-83FC-BED9B465C32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2" creationId="{8288B78F-5E50-44A6-B250-9963A20D14ED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3" creationId="{FE390ADA-C818-4F71-B0CA-ECC8A6DB22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4" creationId="{0A4D0555-56BC-402F-9322-99EEAE49964A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5" creationId="{41C37967-9609-46ED-A870-D4402C1877A7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6" creationId="{DD5505E0-3C02-43B5-842A-C91C52B8327E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7" creationId="{8129F182-70D4-47E4-8469-AB14903EF19B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8" creationId="{E0600412-86B1-43A7-9624-0F40BA9EF3DC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09" creationId="{987B8F70-00B5-4F3F-BFF5-E66DEEF5FFB5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0" creationId="{0F8A7EDA-39B6-48DB-984C-38A824E8A03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1" creationId="{EF0C2F5E-CE82-4B54-88C4-FFF0E2268CC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2" creationId="{BE1476C3-9ED3-4232-B0A6-6830952A9D70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3" creationId="{2675462D-D69E-4498-9054-887357B69744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4" creationId="{9930F24A-5107-4E97-A075-A4C7B2C353D6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5" creationId="{F43D40C5-2895-4F0B-97FC-1D7F5F8E2E2F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6" creationId="{F0C943B0-5A9B-4A4D-9FCC-8DFC9046F48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7" creationId="{D29B92B1-F0EA-4552-9F5E-083832CF87F8}"/>
          </ac:spMkLst>
        </pc:spChg>
        <pc:spChg chg="mod">
          <ac:chgData name="Timo Mühlhaus" userId="1b6b3aba618dadac" providerId="LiveId" clId="{EDF2FAEA-A41B-4C1F-9EE5-7BEAFE42C87B}" dt="2021-06-09T19:36:03.867" v="1915"/>
          <ac:spMkLst>
            <pc:docMk/>
            <pc:sldMk cId="3909453073" sldId="559"/>
            <ac:spMk id="9618" creationId="{906628F9-1827-40F1-8850-3FF8052DB0BD}"/>
          </ac:spMkLst>
        </pc:spChg>
        <pc:grpChg chg="mod">
          <ac:chgData name="Timo Mühlhaus" userId="1b6b3aba618dadac" providerId="LiveId" clId="{EDF2FAEA-A41B-4C1F-9EE5-7BEAFE42C87B}" dt="2021-06-09T19:35:17.886" v="1908" actId="1076"/>
          <ac:grpSpMkLst>
            <pc:docMk/>
            <pc:sldMk cId="3909453073" sldId="559"/>
            <ac:grpSpMk id="8" creationId="{8D6DB652-4083-4EA8-99F9-6FCFD7393119}"/>
          </ac:grpSpMkLst>
        </pc:grpChg>
        <pc:grpChg chg="mod">
          <ac:chgData name="Timo Mühlhaus" userId="1b6b3aba618dadac" providerId="LiveId" clId="{EDF2FAEA-A41B-4C1F-9EE5-7BEAFE42C87B}" dt="2021-06-09T19:35:17.886" v="1908" actId="1076"/>
          <ac:grpSpMkLst>
            <pc:docMk/>
            <pc:sldMk cId="3909453073" sldId="559"/>
            <ac:grpSpMk id="10" creationId="{2BF6EA26-44EA-4E29-8844-EBD809A8B6C8}"/>
          </ac:grpSpMkLst>
        </pc:grpChg>
        <pc:grpChg chg="mod">
          <ac:chgData name="Timo Mühlhaus" userId="1b6b3aba618dadac" providerId="LiveId" clId="{EDF2FAEA-A41B-4C1F-9EE5-7BEAFE42C87B}" dt="2021-06-09T19:35:17.886" v="1908" actId="1076"/>
          <ac:grpSpMkLst>
            <pc:docMk/>
            <pc:sldMk cId="3909453073" sldId="559"/>
            <ac:grpSpMk id="12" creationId="{AD4A0B93-DF9D-4606-A6A5-5738653066DE}"/>
          </ac:grpSpMkLst>
        </pc:grpChg>
        <pc:grpChg chg="mod">
          <ac:chgData name="Timo Mühlhaus" userId="1b6b3aba618dadac" providerId="LiveId" clId="{EDF2FAEA-A41B-4C1F-9EE5-7BEAFE42C87B}" dt="2021-06-09T19:35:42.462" v="1914" actId="1076"/>
          <ac:grpSpMkLst>
            <pc:docMk/>
            <pc:sldMk cId="3909453073" sldId="559"/>
            <ac:grpSpMk id="38" creationId="{EACAFD34-24DD-4F40-9A0C-108EFA14D553}"/>
          </ac:grpSpMkLst>
        </pc:grpChg>
        <pc:grpChg chg="mod">
          <ac:chgData name="Timo Mühlhaus" userId="1b6b3aba618dadac" providerId="LiveId" clId="{EDF2FAEA-A41B-4C1F-9EE5-7BEAFE42C87B}" dt="2021-06-09T19:35:42.462" v="1914" actId="1076"/>
          <ac:grpSpMkLst>
            <pc:docMk/>
            <pc:sldMk cId="3909453073" sldId="559"/>
            <ac:grpSpMk id="40" creationId="{A1DEC68A-385C-4662-8FA4-EA8F2074743D}"/>
          </ac:grpSpMkLst>
        </pc:grpChg>
        <pc:grpChg chg="mod">
          <ac:chgData name="Timo Mühlhaus" userId="1b6b3aba618dadac" providerId="LiveId" clId="{EDF2FAEA-A41B-4C1F-9EE5-7BEAFE42C87B}" dt="2021-06-09T19:35:42.462" v="1914" actId="1076"/>
          <ac:grpSpMkLst>
            <pc:docMk/>
            <pc:sldMk cId="3909453073" sldId="559"/>
            <ac:grpSpMk id="42" creationId="{FFEAB43C-6470-4913-ADCE-85D2A599823B}"/>
          </ac:grpSpMkLst>
        </pc:grpChg>
        <pc:grpChg chg="mod topLvl">
          <ac:chgData name="Timo Mühlhaus" userId="1b6b3aba618dadac" providerId="LiveId" clId="{EDF2FAEA-A41B-4C1F-9EE5-7BEAFE42C87B}" dt="2021-06-09T19:35:17.886" v="1908" actId="1076"/>
          <ac:grpSpMkLst>
            <pc:docMk/>
            <pc:sldMk cId="3909453073" sldId="559"/>
            <ac:grpSpMk id="67" creationId="{6DE51A6C-6E74-45FD-A2F7-7995A9626F41}"/>
          </ac:grpSpMkLst>
        </pc:grpChg>
        <pc:grpChg chg="mod topLvl">
          <ac:chgData name="Timo Mühlhaus" userId="1b6b3aba618dadac" providerId="LiveId" clId="{EDF2FAEA-A41B-4C1F-9EE5-7BEAFE42C87B}" dt="2021-06-09T19:35:42.462" v="1914" actId="1076"/>
          <ac:grpSpMkLst>
            <pc:docMk/>
            <pc:sldMk cId="3909453073" sldId="559"/>
            <ac:grpSpMk id="68" creationId="{9D6045BB-AB34-4AFA-8B03-D129872F8F4C}"/>
          </ac:grpSpMkLst>
        </pc:grpChg>
        <pc:grpChg chg="del mod">
          <ac:chgData name="Timo Mühlhaus" userId="1b6b3aba618dadac" providerId="LiveId" clId="{EDF2FAEA-A41B-4C1F-9EE5-7BEAFE42C87B}" dt="2021-06-09T19:35:15.853" v="1907" actId="165"/>
          <ac:grpSpMkLst>
            <pc:docMk/>
            <pc:sldMk cId="3909453073" sldId="559"/>
            <ac:grpSpMk id="69" creationId="{B2189E37-9BC3-4923-8BD7-2DDD38BCD415}"/>
          </ac:grpSpMkLst>
        </pc:grpChg>
        <pc:grpChg chg="del">
          <ac:chgData name="Timo Mühlhaus" userId="1b6b3aba618dadac" providerId="LiveId" clId="{EDF2FAEA-A41B-4C1F-9EE5-7BEAFE42C87B}" dt="2021-06-09T19:35:38.892" v="1913" actId="478"/>
          <ac:grpSpMkLst>
            <pc:docMk/>
            <pc:sldMk cId="3909453073" sldId="559"/>
            <ac:grpSpMk id="70" creationId="{E0D140B1-3CF9-4D9E-BDB1-210DE621EAB2}"/>
          </ac:grpSpMkLst>
        </pc:grpChg>
        <pc:grpChg chg="del">
          <ac:chgData name="Timo Mühlhaus" userId="1b6b3aba618dadac" providerId="LiveId" clId="{EDF2FAEA-A41B-4C1F-9EE5-7BEAFE42C87B}" dt="2021-06-09T19:35:29.587" v="1911" actId="478"/>
          <ac:grpSpMkLst>
            <pc:docMk/>
            <pc:sldMk cId="3909453073" sldId="559"/>
            <ac:grpSpMk id="73" creationId="{82EAF121-5AC7-4645-A481-7ED22D5D1957}"/>
          </ac:grpSpMkLst>
        </pc:grpChg>
        <pc:grpChg chg="del">
          <ac:chgData name="Timo Mühlhaus" userId="1b6b3aba618dadac" providerId="LiveId" clId="{EDF2FAEA-A41B-4C1F-9EE5-7BEAFE42C87B}" dt="2021-06-09T19:35:29.587" v="1911" actId="478"/>
          <ac:grpSpMkLst>
            <pc:docMk/>
            <pc:sldMk cId="3909453073" sldId="559"/>
            <ac:grpSpMk id="76" creationId="{3126017B-03DB-4B7C-8878-8FA3AC75EA57}"/>
          </ac:grpSpMkLst>
        </pc:grpChg>
        <pc:grpChg chg="add del mod">
          <ac:chgData name="Timo Mühlhaus" userId="1b6b3aba618dadac" providerId="LiveId" clId="{EDF2FAEA-A41B-4C1F-9EE5-7BEAFE42C87B}" dt="2021-06-09T20:02:14.800" v="1920"/>
          <ac:grpSpMkLst>
            <pc:docMk/>
            <pc:sldMk cId="3909453073" sldId="559"/>
            <ac:grpSpMk id="80" creationId="{DFF0DA08-AABE-4815-BD95-05000F8DB2F6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81" creationId="{2C586924-C225-4737-AD0F-411127D749BA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82" creationId="{403116E3-D4C3-4852-A1DF-35EF5E0F11AB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83" creationId="{78EA97CF-CFE6-4004-A24D-14DA4F63910B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84" creationId="{72479325-156E-42F3-9C84-3822739351AA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88" creationId="{F2D088B2-BD7C-42E5-9AD7-7DEB32FC1BD1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89" creationId="{E09FE58A-3DF7-4011-BB74-1C62E367FCB2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0" creationId="{811C7256-61B1-44D3-A907-437C9917595A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21" creationId="{D0DAD850-22B2-44C9-86BA-7B634597A690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22" creationId="{F4637EAD-35D9-4655-BC25-341FC1B8DDF5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23" creationId="{04BFDD60-59BB-4E33-A8D2-25626636BEC9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54" creationId="{C8CC2D00-2472-4E8B-B8B0-6BD12303EB7D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58" creationId="{2E55A655-9F14-49E8-BE05-CB36313F55D2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59" creationId="{D58B742E-CB73-4E12-BEB7-9C201E8841C1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87" creationId="{1B605FCB-1B2C-4ADD-ACAE-8BC914E92EC9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88" creationId="{07B10726-D87A-40E8-B24F-93B0AFECE0B2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89" creationId="{E4476BC4-3B59-442F-908B-DCF57249B45B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90" creationId="{71D488B9-6668-4263-A8E9-5FEABCBF4755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91" creationId="{DC76E729-D2B7-4DDF-9145-C5B01A05B283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92" creationId="{481A8F44-372D-440D-934B-B86EE955120C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93" creationId="{64E67DA0-1BD4-4412-A1F7-5940907495E3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94" creationId="{617347C2-7BD7-4CBB-8693-F1B2D84F2BE6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95" creationId="{EC9D58F3-942D-4F2A-9205-FB26461C109E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197" creationId="{FF55AA57-58D8-4B31-8079-5169E0F5DE65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200" creationId="{892D5686-9FBD-463D-BCC8-2D4A87945389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201" creationId="{694727C7-17E2-4B4C-B8AF-7B9897694C90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232" creationId="{71809216-3AB7-4AF6-9815-2B45F4286534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235" creationId="{41936F44-B8E4-4A32-97EA-BC013B148E97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236" creationId="{D6D867B0-9304-45A5-A48A-92E0E9FF3A1B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3311" creationId="{40187692-ACBE-4452-A71C-88C37E7D397C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3314" creationId="{D08F073D-4B6F-4EAE-AB60-806FFA222518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3315" creationId="{961CA73A-B4DF-4D94-93F7-1A7725CEEE1C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493" creationId="{C118678A-E32A-432A-B596-58D5C49D1880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496" creationId="{6DE5608F-5923-48CC-B159-9088BC53538E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497" creationId="{449D5F98-F79A-4879-865E-DEB70C59A1D6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529" creationId="{8B387AB0-D53B-4FA7-93D5-5374E25343AD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532" creationId="{8984F428-B99C-42A3-9556-A4EDA5F56644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533" creationId="{77BDE387-8583-46EB-B51D-3221682B1232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564" creationId="{898EBFF4-2533-464C-8046-8184BCBAEB6E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567" creationId="{AE3D310C-CEEB-4397-989A-6D604765972E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6568" creationId="{652239BD-FE93-48DE-BA4B-525FE0AF50FE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08" creationId="{BACE3A25-7753-4C03-BD40-8528C42745B7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11" creationId="{9139CAEC-498E-498C-BA79-CB69933FDFA3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12" creationId="{F4F2E448-BACF-4084-8762-A9C4B9CE1C69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44" creationId="{A115C659-8063-4FEB-8BFE-0D909583B03A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47" creationId="{CCA3728B-909F-4C25-BB15-C220ECA7F3AC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48" creationId="{F8ED5F5E-C665-4427-B7A9-1EE58A68D4B9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81" creationId="{D2A0FFC2-B1B8-46B5-A506-B375B8BEABFE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84" creationId="{F449CB7A-BA75-4B70-99A2-74D62D9F33C7}"/>
          </ac:grpSpMkLst>
        </pc:grpChg>
        <pc:grpChg chg="mod">
          <ac:chgData name="Timo Mühlhaus" userId="1b6b3aba618dadac" providerId="LiveId" clId="{EDF2FAEA-A41B-4C1F-9EE5-7BEAFE42C87B}" dt="2021-06-09T19:36:03.867" v="1915"/>
          <ac:grpSpMkLst>
            <pc:docMk/>
            <pc:sldMk cId="3909453073" sldId="559"/>
            <ac:grpSpMk id="9585" creationId="{DBDF3881-67C5-441C-B7B6-70C7F47CB155}"/>
          </ac:grpSpMkLst>
        </pc:grpChg>
        <pc:picChg chg="del mod topLvl">
          <ac:chgData name="Timo Mühlhaus" userId="1b6b3aba618dadac" providerId="LiveId" clId="{EDF2FAEA-A41B-4C1F-9EE5-7BEAFE42C87B}" dt="2021-06-09T19:35:26.155" v="1910" actId="478"/>
          <ac:picMkLst>
            <pc:docMk/>
            <pc:sldMk cId="3909453073" sldId="559"/>
            <ac:picMk id="6" creationId="{5ADF64A8-F011-461C-A718-E066E2FE6CEC}"/>
          </ac:picMkLst>
        </pc:picChg>
        <pc:picChg chg="mod">
          <ac:chgData name="Timo Mühlhaus" userId="1b6b3aba618dadac" providerId="LiveId" clId="{EDF2FAEA-A41B-4C1F-9EE5-7BEAFE42C87B}" dt="2021-06-09T19:35:17.886" v="1908" actId="1076"/>
          <ac:picMkLst>
            <pc:docMk/>
            <pc:sldMk cId="3909453073" sldId="559"/>
            <ac:picMk id="9" creationId="{E710FD86-A484-4C54-B6DD-AD73D14CAB21}"/>
          </ac:picMkLst>
        </pc:picChg>
        <pc:picChg chg="mod">
          <ac:chgData name="Timo Mühlhaus" userId="1b6b3aba618dadac" providerId="LiveId" clId="{EDF2FAEA-A41B-4C1F-9EE5-7BEAFE42C87B}" dt="2021-06-09T19:35:42.462" v="1914" actId="1076"/>
          <ac:picMkLst>
            <pc:docMk/>
            <pc:sldMk cId="3909453073" sldId="559"/>
            <ac:picMk id="39" creationId="{BC41876A-87C5-4BCD-A8C7-311B45400F6D}"/>
          </ac:picMkLst>
        </pc:pic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16" creationId="{16DA19EC-61CB-4B4A-AA28-695AE433A3C4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17" creationId="{4587FFFA-8AF8-448B-A624-8CEE2444EC8A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18" creationId="{1589191C-4B24-4388-8586-7B1B01680784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19" creationId="{A1CA4E25-8F66-4B97-BA00-DC4B544A4C1A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20" creationId="{03067720-F9FD-4318-98AF-B56D4B1F815C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21" creationId="{DD9C2414-7925-4F6A-BB8A-830CC476A824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22" creationId="{5823EC13-F250-44EA-856F-A0166F8C5E28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23" creationId="{4B77C442-27D3-4061-B890-B6F510C4DFB7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24" creationId="{11F24211-0B91-4B10-B8C0-D6D7DAE4657C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28" creationId="{4039AB99-8567-4282-85A5-6FC716361C9A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29" creationId="{38F7CEF0-4060-4A70-819B-6BB6ECEF3E0F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30" creationId="{6D1377A2-B8F3-4E8B-B7E0-92CB40221711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31" creationId="{C0AAC77A-A58B-43D1-A490-4995BC8DBD9E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32" creationId="{705FD5FA-21D2-4BB7-BF6F-F502375AC158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33" creationId="{B775C502-C788-4D3E-B158-EAC71B9D8BFD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34" creationId="{9D3DF596-6281-49F7-9AEB-7BE91793F100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35" creationId="{34F58246-1CDE-4090-860A-876147649D80}"/>
          </ac:cxnSpMkLst>
        </pc:cxnChg>
        <pc:cxnChg chg="mod">
          <ac:chgData name="Timo Mühlhaus" userId="1b6b3aba618dadac" providerId="LiveId" clId="{EDF2FAEA-A41B-4C1F-9EE5-7BEAFE42C87B}" dt="2021-06-09T19:35:17.886" v="1908" actId="1076"/>
          <ac:cxnSpMkLst>
            <pc:docMk/>
            <pc:sldMk cId="3909453073" sldId="559"/>
            <ac:cxnSpMk id="36" creationId="{07CDA1F9-253F-4B85-9C16-1EDC79BF95FE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46" creationId="{3E01ADA3-87BC-466D-B029-FB3F7176E1DC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47" creationId="{A41B73D3-4B2B-4909-9A57-6B5C1CA8B363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48" creationId="{4F9791E3-55A6-42ED-A7DB-0290F31C8065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49" creationId="{7D2541BC-5631-4E6B-99AE-A007BE91906C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50" creationId="{DD9A6B60-B14B-41CB-92DA-A03C486F40BE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51" creationId="{282FBAA3-0CCA-4C29-ABBF-E238C6C11BB9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52" creationId="{C69D2243-3725-4844-9F0E-9F5447B64F8B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53" creationId="{0E851D33-C988-4A55-84F1-610F2292F293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54" creationId="{0C606D09-9BE8-4152-95F7-3D6DAB3A4A72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58" creationId="{63250537-B693-4719-9C7F-187877AEBA9C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59" creationId="{8DCA1F78-4E04-4B2A-AFD0-185D4AE83CE7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60" creationId="{23A359C4-AB44-472E-925D-CC8BBE150C44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61" creationId="{9390C9AE-95CB-4F83-88D7-0ED7AB771383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62" creationId="{A50CBA97-2BC9-4AA7-97C8-078344D3EDB7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63" creationId="{C1D59C3B-2164-4661-9539-FD3DACCAD62B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64" creationId="{BBC4C3B1-F276-4AAE-800D-56E92C0F6EB1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65" creationId="{49C43444-683B-4CB9-95CA-E4E2190BDE66}"/>
          </ac:cxnSpMkLst>
        </pc:cxnChg>
        <pc:cxnChg chg="mod">
          <ac:chgData name="Timo Mühlhaus" userId="1b6b3aba618dadac" providerId="LiveId" clId="{EDF2FAEA-A41B-4C1F-9EE5-7BEAFE42C87B}" dt="2021-06-09T19:35:42.462" v="1914" actId="1076"/>
          <ac:cxnSpMkLst>
            <pc:docMk/>
            <pc:sldMk cId="3909453073" sldId="559"/>
            <ac:cxnSpMk id="66" creationId="{1B11B1CA-7EFC-4AE0-9CEB-6BA681CED5D2}"/>
          </ac:cxnSpMkLst>
        </pc:cxnChg>
      </pc:sldChg>
      <pc:sldChg chg="addSp delSp modSp mod">
        <pc:chgData name="Timo Mühlhaus" userId="1b6b3aba618dadac" providerId="LiveId" clId="{EDF2FAEA-A41B-4C1F-9EE5-7BEAFE42C87B}" dt="2021-06-09T08:56:34.802" v="1073" actId="1076"/>
        <pc:sldMkLst>
          <pc:docMk/>
          <pc:sldMk cId="1251343865" sldId="581"/>
        </pc:sldMkLst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3" creationId="{73C51F7B-D93B-4786-8C04-9AB0B44B40C4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4" creationId="{F79E4290-881C-4479-AE9C-6E77FAD956D7}"/>
          </ac:spMkLst>
        </pc:spChg>
        <pc:spChg chg="add del mod">
          <ac:chgData name="Timo Mühlhaus" userId="1b6b3aba618dadac" providerId="LiveId" clId="{EDF2FAEA-A41B-4C1F-9EE5-7BEAFE42C87B}" dt="2021-06-09T06:45:22.693" v="409" actId="478"/>
          <ac:spMkLst>
            <pc:docMk/>
            <pc:sldMk cId="1251343865" sldId="581"/>
            <ac:spMk id="5" creationId="{76F9B76F-454E-4B0B-B6CA-F5B789C25DC2}"/>
          </ac:spMkLst>
        </pc:spChg>
        <pc:spChg chg="mod topLvl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1" creationId="{D4AF8F41-502D-4CA2-B498-F01D5E223A19}"/>
          </ac:spMkLst>
        </pc:spChg>
        <pc:spChg chg="mod topLvl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2" creationId="{205FC042-9D6F-427E-91C1-CC873DC6D24A}"/>
          </ac:spMkLst>
        </pc:spChg>
        <pc:spChg chg="mod topLvl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3" creationId="{657BCDA0-BCD2-4303-834D-D31AD9A14CB9}"/>
          </ac:spMkLst>
        </pc:spChg>
        <pc:spChg chg="add del">
          <ac:chgData name="Timo Mühlhaus" userId="1b6b3aba618dadac" providerId="LiveId" clId="{EDF2FAEA-A41B-4C1F-9EE5-7BEAFE42C87B}" dt="2021-06-09T06:44:57.433" v="403" actId="478"/>
          <ac:spMkLst>
            <pc:docMk/>
            <pc:sldMk cId="1251343865" sldId="581"/>
            <ac:spMk id="16" creationId="{3EF32B48-8EF0-43A5-9F31-76AE7F1584D0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" creationId="{D2AD36C6-988B-4994-8CDF-CDDDAB5751A1}"/>
          </ac:spMkLst>
        </pc:spChg>
        <pc:spChg chg="add mod or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8" creationId="{992C4C77-07C8-4208-95D9-7719DC5F8832}"/>
          </ac:spMkLst>
        </pc:spChg>
        <pc:spChg chg="del mod topLvl">
          <ac:chgData name="Timo Mühlhaus" userId="1b6b3aba618dadac" providerId="LiveId" clId="{EDF2FAEA-A41B-4C1F-9EE5-7BEAFE42C87B}" dt="2021-06-09T06:51:26.453" v="471" actId="478"/>
          <ac:spMkLst>
            <pc:docMk/>
            <pc:sldMk cId="1251343865" sldId="581"/>
            <ac:spMk id="21" creationId="{584CB1CE-4B83-4AEC-8F53-1BEA4FC8B794}"/>
          </ac:spMkLst>
        </pc:spChg>
        <pc:spChg chg="del mod topLvl">
          <ac:chgData name="Timo Mühlhaus" userId="1b6b3aba618dadac" providerId="LiveId" clId="{EDF2FAEA-A41B-4C1F-9EE5-7BEAFE42C87B}" dt="2021-06-09T06:51:26.453" v="471" actId="478"/>
          <ac:spMkLst>
            <pc:docMk/>
            <pc:sldMk cId="1251343865" sldId="581"/>
            <ac:spMk id="22" creationId="{6574EB80-5979-4EE4-B5C1-A7B60A0DE3C1}"/>
          </ac:spMkLst>
        </pc:spChg>
        <pc:spChg chg="del mod topLvl">
          <ac:chgData name="Timo Mühlhaus" userId="1b6b3aba618dadac" providerId="LiveId" clId="{EDF2FAEA-A41B-4C1F-9EE5-7BEAFE42C87B}" dt="2021-06-09T06:51:26.453" v="471" actId="478"/>
          <ac:spMkLst>
            <pc:docMk/>
            <pc:sldMk cId="1251343865" sldId="581"/>
            <ac:spMk id="23" creationId="{44D2AD1F-A304-4930-9BE8-16386CF50582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39" creationId="{9723E426-E514-4915-AF56-6D74376FC1B2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49" creationId="{EC0983DA-9C03-4A3B-BD33-494EBE0ED8CF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55" creationId="{9B561917-B2F6-464A-8457-CCC83FF8E5A9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57" creationId="{F8735297-E067-4AFF-AB99-D89482BEAB57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4" creationId="{3D7CB3C1-0E36-4D0F-876A-38D85F5526E3}"/>
          </ac:spMkLst>
        </pc:spChg>
        <pc:spChg chg="add del mod">
          <ac:chgData name="Timo Mühlhaus" userId="1b6b3aba618dadac" providerId="LiveId" clId="{EDF2FAEA-A41B-4C1F-9EE5-7BEAFE42C87B}" dt="2021-06-09T07:35:47.409" v="1013" actId="478"/>
          <ac:spMkLst>
            <pc:docMk/>
            <pc:sldMk cId="1251343865" sldId="581"/>
            <ac:spMk id="76" creationId="{AA423C1C-0999-4E86-B711-C3309856F534}"/>
          </ac:spMkLst>
        </pc:spChg>
        <pc:spChg chg="add mod">
          <ac:chgData name="Timo Mühlhaus" userId="1b6b3aba618dadac" providerId="LiveId" clId="{EDF2FAEA-A41B-4C1F-9EE5-7BEAFE42C87B}" dt="2021-06-09T07:36:34.739" v="1022" actId="164"/>
          <ac:spMkLst>
            <pc:docMk/>
            <pc:sldMk cId="1251343865" sldId="581"/>
            <ac:spMk id="78" creationId="{F55E7FDD-7664-4E16-9336-49D2C8A39647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48" creationId="{83641173-D60C-4AA3-9096-609E51EF8477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49" creationId="{CEB67029-25E3-436E-95E1-B43FC7B7E199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0" creationId="{F96719A6-9EAA-4191-AA18-2EE1A2602BD4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1" creationId="{510811F0-284F-4028-B3BF-F59BCC862336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2" creationId="{7CFF3D8A-FD79-44A3-9301-6859535BF896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3" creationId="{A48F0573-3942-4C72-9734-365C28DA8119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4" creationId="{ADE98EBB-9C40-4849-B9E5-421451A11636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5" creationId="{F610BD0E-0806-4A04-8E97-9B4CA4C3C7AB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6" creationId="{2FDF4B81-4026-4403-AFF7-A3B743117979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7" creationId="{6A6D2E0A-CF3C-4DA1-9468-ED336905FB09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8" creationId="{0459B1BF-5363-4C81-A651-F265BD7E0462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59" creationId="{CEB8BDB6-81E1-42D2-ADDC-5310E33A4D80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0" creationId="{1E4E4DEF-98AA-48B2-A88B-DA187AB4E254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1" creationId="{9A71FEF7-C802-4DC9-93C1-D800F406F900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2" creationId="{154FEE8E-7319-4FBE-B66D-D806384A93D8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3" creationId="{D1B82225-A94B-4597-8A0E-2D7949B39224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4" creationId="{14486797-E9C9-446A-9F4D-88486B747FB7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5" creationId="{2C91123A-CA3B-4CE9-94A1-02E0B3DF9DED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6" creationId="{AA31C98D-9B0F-4024-8B14-FF9B840363CD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7" creationId="{2307D09F-8635-4DCC-A8FD-82B62528664A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8" creationId="{E9EE284A-BD66-4F6A-95A3-48C604773EE7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69" creationId="{F10D470C-3BC3-489B-BA60-F03135EE8068}"/>
          </ac:spMkLst>
        </pc:spChg>
        <pc:spChg chg="del mod">
          <ac:chgData name="Timo Mühlhaus" userId="1b6b3aba618dadac" providerId="LiveId" clId="{EDF2FAEA-A41B-4C1F-9EE5-7BEAFE42C87B}" dt="2021-06-09T07:03:04.048" v="708" actId="478"/>
          <ac:spMkLst>
            <pc:docMk/>
            <pc:sldMk cId="1251343865" sldId="581"/>
            <ac:spMk id="170" creationId="{0309BDAA-5AA8-4FCA-84EC-6E19345FC72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1" creationId="{4EBEF83B-48A0-46CF-8174-444CDEC76553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2" creationId="{4E4760CF-22AF-4906-8D13-FD874A3D036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3" creationId="{82578CDF-493C-4DC1-B269-B272B5C9385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4" creationId="{B88D0E94-DCCE-4226-A1F9-4E0F2DCE119F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5" creationId="{BB24649E-B7AD-49EF-A74B-8B13D515943B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6" creationId="{1D762D25-4D57-48D0-910C-F7820B15BAD9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177" creationId="{CFFBABC3-D7D8-47C8-BE42-B8F7C5A2014E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08" creationId="{FDF8E13C-E988-46BF-813A-B747323574FE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09" creationId="{4CFEDC56-509D-44D0-9744-059D569ED8FB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0" creationId="{7C620AF4-AB47-4737-806F-E13309ED8B81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1" creationId="{2547ADE5-2DAB-4DF4-82BF-A6FA55FBFD12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2" creationId="{AC505133-26E6-4F9A-AFF0-537489B82034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3" creationId="{8EC1533A-6CD6-4195-823A-25E944AD792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4" creationId="{F7B93892-4AB9-415B-8EBC-3FCA9B71F1E7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5" creationId="{8FAABE46-8C2D-425D-9F8A-3D9BF0B2F07E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6" creationId="{3B4C1746-259B-4795-89C9-11ED5E2B8352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7" creationId="{7EF9796A-E735-4257-A26B-30E5667C1E7C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8" creationId="{3ED14CF8-8924-4F98-95AD-71412F8AE61D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19" creationId="{654ADA2A-5F79-415D-A238-8B2C44EA5861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0" creationId="{DA377135-0CCD-4631-B5DC-EC824AD6F176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1" creationId="{ED4FECBF-5AE4-425A-8B51-4225B2BD3E2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2" creationId="{F57A06A5-E5DA-4028-AD91-50D3F3D9AC37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3" creationId="{43EDAAF5-D385-4375-B266-CA3514AFC8FE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4" creationId="{AD6F623F-4EB9-4945-AE10-3F9BC7ED4559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5" creationId="{EE6EA25C-C247-4B0D-AF16-82AA27E259F0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6" creationId="{9C4F5707-2E61-44EB-AB60-37514FA188A2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7" creationId="{E942B61C-24D7-4016-8761-8E114D36108F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8" creationId="{7A7BD1F1-29EE-4508-A90D-3B751A39CE9E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29" creationId="{3A36C411-375C-4567-A192-478BD2AAFA77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30" creationId="{899A5D9C-4225-4B92-9943-3F23EB4EFBFC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45" creationId="{F1F4BB0A-B26E-4C63-B27F-63173C0431BD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46" creationId="{7B8BE754-6194-4494-99BA-CB55A9C1B083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47" creationId="{F105A429-0E13-4D5E-842D-05F5609C01F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62" creationId="{8E3A0218-70AA-45A4-BA97-FD6C6A0F86C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64" creationId="{C6BE6101-893E-4FD0-A675-F8BBF2963C33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65" creationId="{5FAD4FA9-7F16-45EA-8171-00B9FE83782D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266" creationId="{1C7803EF-C3DC-4DA8-9656-8CF37CE6F9F9}"/>
          </ac:spMkLst>
        </pc:spChg>
        <pc:spChg chg="del mod">
          <ac:chgData name="Timo Mühlhaus" userId="1b6b3aba618dadac" providerId="LiveId" clId="{EDF2FAEA-A41B-4C1F-9EE5-7BEAFE42C87B}" dt="2021-06-09T06:45:04.995" v="405" actId="478"/>
          <ac:spMkLst>
            <pc:docMk/>
            <pc:sldMk cId="1251343865" sldId="581"/>
            <ac:spMk id="332" creationId="{6BD5BD91-8B2E-4E9F-B5F9-868A5E76610D}"/>
          </ac:spMkLst>
        </pc:spChg>
        <pc:spChg chg="mod">
          <ac:chgData name="Timo Mühlhaus" userId="1b6b3aba618dadac" providerId="LiveId" clId="{EDF2FAEA-A41B-4C1F-9EE5-7BEAFE42C87B}" dt="2021-06-09T08:53:49.331" v="1056" actId="14100"/>
          <ac:spMkLst>
            <pc:docMk/>
            <pc:sldMk cId="1251343865" sldId="581"/>
            <ac:spMk id="588" creationId="{C64C06B6-AF9D-45CC-B67C-028BC4070BD7}"/>
          </ac:spMkLst>
        </pc:spChg>
        <pc:spChg chg="add mod topLvl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593" creationId="{ECE6B239-37C5-4714-8B78-A25E9B7C290D}"/>
          </ac:spMkLst>
        </pc:spChg>
        <pc:spChg chg="add del mod">
          <ac:chgData name="Timo Mühlhaus" userId="1b6b3aba618dadac" providerId="LiveId" clId="{EDF2FAEA-A41B-4C1F-9EE5-7BEAFE42C87B}" dt="2021-06-09T06:58:29.687" v="649" actId="478"/>
          <ac:spMkLst>
            <pc:docMk/>
            <pc:sldMk cId="1251343865" sldId="581"/>
            <ac:spMk id="624" creationId="{AD3828D3-7946-4DB9-A428-1D2A7CAD3502}"/>
          </ac:spMkLst>
        </pc:spChg>
        <pc:spChg chg="mod">
          <ac:chgData name="Timo Mühlhaus" userId="1b6b3aba618dadac" providerId="LiveId" clId="{EDF2FAEA-A41B-4C1F-9EE5-7BEAFE42C87B}" dt="2021-06-09T07:00:28.319" v="680" actId="1582"/>
          <ac:spMkLst>
            <pc:docMk/>
            <pc:sldMk cId="1251343865" sldId="581"/>
            <ac:spMk id="697" creationId="{92F3E3E5-BC9C-4433-8CCB-CA5C8D403F6C}"/>
          </ac:spMkLst>
        </pc:spChg>
        <pc:spChg chg="add mod">
          <ac:chgData name="Timo Mühlhaus" userId="1b6b3aba618dadac" providerId="LiveId" clId="{EDF2FAEA-A41B-4C1F-9EE5-7BEAFE42C87B}" dt="2021-06-09T06:59:19.413" v="664" actId="164"/>
          <ac:spMkLst>
            <pc:docMk/>
            <pc:sldMk cId="1251343865" sldId="581"/>
            <ac:spMk id="698" creationId="{857F9084-994F-4865-8C3C-A4705B18587A}"/>
          </ac:spMkLst>
        </pc:spChg>
        <pc:spChg chg="add del mod">
          <ac:chgData name="Timo Mühlhaus" userId="1b6b3aba618dadac" providerId="LiveId" clId="{EDF2FAEA-A41B-4C1F-9EE5-7BEAFE42C87B}" dt="2021-06-09T07:06:48.370" v="766" actId="478"/>
          <ac:spMkLst>
            <pc:docMk/>
            <pc:sldMk cId="1251343865" sldId="581"/>
            <ac:spMk id="699" creationId="{E796AEA6-70C2-4FA5-961E-E1AA012E461B}"/>
          </ac:spMkLst>
        </pc:spChg>
        <pc:spChg chg="add mod">
          <ac:chgData name="Timo Mühlhaus" userId="1b6b3aba618dadac" providerId="LiveId" clId="{EDF2FAEA-A41B-4C1F-9EE5-7BEAFE42C87B}" dt="2021-06-09T06:59:19.413" v="664" actId="164"/>
          <ac:spMkLst>
            <pc:docMk/>
            <pc:sldMk cId="1251343865" sldId="581"/>
            <ac:spMk id="700" creationId="{6A9B88B7-FFAB-4F27-BC1A-60978EC645C9}"/>
          </ac:spMkLst>
        </pc:spChg>
        <pc:spChg chg="add mod or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02" creationId="{23E49024-00A7-4E55-8863-11D295FAF826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03" creationId="{78A9F62D-912C-4CB4-9296-ED6B5C602176}"/>
          </ac:spMkLst>
        </pc:spChg>
        <pc:spChg chg="add del mod">
          <ac:chgData name="Timo Mühlhaus" userId="1b6b3aba618dadac" providerId="LiveId" clId="{EDF2FAEA-A41B-4C1F-9EE5-7BEAFE42C87B}" dt="2021-06-09T07:06:33.599" v="763" actId="478"/>
          <ac:spMkLst>
            <pc:docMk/>
            <pc:sldMk cId="1251343865" sldId="581"/>
            <ac:spMk id="705" creationId="{DB355F9E-16EB-4B7A-97AE-7E2F7BB3610D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07" creationId="{BA823BA9-42D1-4BC8-869A-069F4C2151FD}"/>
          </ac:spMkLst>
        </pc:spChg>
        <pc:spChg chg="add del mod">
          <ac:chgData name="Timo Mühlhaus" userId="1b6b3aba618dadac" providerId="LiveId" clId="{EDF2FAEA-A41B-4C1F-9EE5-7BEAFE42C87B}" dt="2021-06-09T07:06:49.545" v="767" actId="478"/>
          <ac:spMkLst>
            <pc:docMk/>
            <pc:sldMk cId="1251343865" sldId="581"/>
            <ac:spMk id="710" creationId="{60730773-D8ED-430B-8685-22460586919F}"/>
          </ac:spMkLst>
        </pc:spChg>
        <pc:spChg chg="del mod">
          <ac:chgData name="Timo Mühlhaus" userId="1b6b3aba618dadac" providerId="LiveId" clId="{EDF2FAEA-A41B-4C1F-9EE5-7BEAFE42C87B}" dt="2021-06-09T07:15:35.519" v="909" actId="478"/>
          <ac:spMkLst>
            <pc:docMk/>
            <pc:sldMk cId="1251343865" sldId="581"/>
            <ac:spMk id="717" creationId="{3053B8F4-8929-47EB-A422-B4FF73C20AAF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18" creationId="{B08DAD89-78D8-4274-9637-472A65C1496E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24" creationId="{3C1E2B5A-BDDB-4A07-A7F4-B41974FB5DFD}"/>
          </ac:spMkLst>
        </pc:spChg>
        <pc:spChg chg="add mod topLvl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25" creationId="{F966F584-8460-41B1-A772-7E88B0C86E7F}"/>
          </ac:spMkLst>
        </pc:spChg>
        <pc:spChg chg="add mod topLvl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26" creationId="{9133B801-5075-4DE3-B3C9-2C8B57449400}"/>
          </ac:spMkLst>
        </pc:spChg>
        <pc:spChg chg="add mod topLvl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27" creationId="{6001559D-3B3A-4A78-B357-0734969A5E24}"/>
          </ac:spMkLst>
        </pc:spChg>
        <pc:spChg chg="add del mod">
          <ac:chgData name="Timo Mühlhaus" userId="1b6b3aba618dadac" providerId="LiveId" clId="{EDF2FAEA-A41B-4C1F-9EE5-7BEAFE42C87B}" dt="2021-06-09T07:04:19.338" v="722" actId="478"/>
          <ac:spMkLst>
            <pc:docMk/>
            <pc:sldMk cId="1251343865" sldId="581"/>
            <ac:spMk id="728" creationId="{087AF57B-0AA1-4001-BD8B-C4C79C230893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29" creationId="{8DAB4EE7-7079-427D-9362-65773CC8FB14}"/>
          </ac:spMkLst>
        </pc:spChg>
        <pc:spChg chg="add del mod">
          <ac:chgData name="Timo Mühlhaus" userId="1b6b3aba618dadac" providerId="LiveId" clId="{EDF2FAEA-A41B-4C1F-9EE5-7BEAFE42C87B}" dt="2021-06-09T07:05:39.663" v="746" actId="478"/>
          <ac:spMkLst>
            <pc:docMk/>
            <pc:sldMk cId="1251343865" sldId="581"/>
            <ac:spMk id="730" creationId="{2C0F9B7E-F2A4-4F09-921A-731257A0C907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31" creationId="{658C0C97-5E8B-4D2B-9650-AD97F6DE9A7E}"/>
          </ac:spMkLst>
        </pc:spChg>
        <pc:spChg chg="add del mod">
          <ac:chgData name="Timo Mühlhaus" userId="1b6b3aba618dadac" providerId="LiveId" clId="{EDF2FAEA-A41B-4C1F-9EE5-7BEAFE42C87B}" dt="2021-06-09T07:06:19.009" v="758" actId="478"/>
          <ac:spMkLst>
            <pc:docMk/>
            <pc:sldMk cId="1251343865" sldId="581"/>
            <ac:spMk id="732" creationId="{BF09D965-DF3A-43B3-AC1E-338AE6A38CC4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33" creationId="{71A15AA9-8058-413F-8C1A-786AA01A7961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34" creationId="{AF7B3F99-AAF1-4BC1-A5FD-873737F08CA0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38" creationId="{F785B635-2FBA-49BA-9F62-7DC0312F1D6C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39" creationId="{40D03A7D-38CE-489E-A311-EE6E1B288471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40" creationId="{619E0ADF-961F-4678-9CFA-4A22A6E252C0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44" creationId="{87874534-3248-4616-A114-31529D5D3C1E}"/>
          </ac:spMkLst>
        </pc:spChg>
        <pc:spChg chg="add mod">
          <ac:chgData name="Timo Mühlhaus" userId="1b6b3aba618dadac" providerId="LiveId" clId="{EDF2FAEA-A41B-4C1F-9EE5-7BEAFE42C87B}" dt="2021-06-09T08:56:29.426" v="1072" actId="20577"/>
          <ac:spMkLst>
            <pc:docMk/>
            <pc:sldMk cId="1251343865" sldId="581"/>
            <ac:spMk id="745" creationId="{04C39E29-540A-481D-9F0C-96F9C655AD99}"/>
          </ac:spMkLst>
        </pc:spChg>
        <pc:spChg chg="add mod">
          <ac:chgData name="Timo Mühlhaus" userId="1b6b3aba618dadac" providerId="LiveId" clId="{EDF2FAEA-A41B-4C1F-9EE5-7BEAFE42C87B}" dt="2021-06-09T07:15:17.728" v="907" actId="20577"/>
          <ac:spMkLst>
            <pc:docMk/>
            <pc:sldMk cId="1251343865" sldId="581"/>
            <ac:spMk id="746" creationId="{9CE1C00D-F3C9-401A-A305-1B73094C9C30}"/>
          </ac:spMkLst>
        </pc:spChg>
        <pc:spChg chg="add 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48" creationId="{776C27CB-6A07-4937-B0F4-D30DCE150135}"/>
          </ac:spMkLst>
        </pc:spChg>
        <pc:spChg chg="mod">
          <ac:chgData name="Timo Mühlhaus" userId="1b6b3aba618dadac" providerId="LiveId" clId="{EDF2FAEA-A41B-4C1F-9EE5-7BEAFE42C87B}" dt="2021-06-09T07:15:10.024" v="905" actId="1076"/>
          <ac:spMkLst>
            <pc:docMk/>
            <pc:sldMk cId="1251343865" sldId="581"/>
            <ac:spMk id="750" creationId="{6627C4F7-D936-4A54-92E7-4C456BD664B6}"/>
          </ac:spMkLst>
        </pc:spChg>
        <pc:spChg chg="mod">
          <ac:chgData name="Timo Mühlhaus" userId="1b6b3aba618dadac" providerId="LiveId" clId="{EDF2FAEA-A41B-4C1F-9EE5-7BEAFE42C87B}" dt="2021-06-09T07:15:21.592" v="908" actId="20577"/>
          <ac:spMkLst>
            <pc:docMk/>
            <pc:sldMk cId="1251343865" sldId="581"/>
            <ac:spMk id="751" creationId="{62A23858-9366-42A2-B3BD-AB565E8737D8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797" creationId="{2C922C5D-5C34-47FE-AA23-39176009CE3A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798" creationId="{88520CAF-8EF2-4485-8600-8FD790546178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799" creationId="{3386D2FB-3640-4A28-8DD5-C33ABE6E5664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0" creationId="{B0131217-8F5E-4738-ACA2-3847AB18C207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1" creationId="{0226DD99-F88C-464B-B088-16F9835E156A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2" creationId="{882FF18A-9F7C-4B17-A29A-67DCECBB1CD6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3" creationId="{D2AB4DAB-421B-4BCD-AF8D-585A8E2A4251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4" creationId="{623C5D44-62C6-438B-AEED-C4303E0E4295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5" creationId="{05654F9D-551F-4108-92BE-CF7F1A21BF4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6" creationId="{257F0787-FB1F-4918-8F89-0CC63B90C8B7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7" creationId="{EEE94C4D-10AC-4F9F-8625-8035F311311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8" creationId="{6E1A359A-E482-455C-BAB0-9D855A79B939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09" creationId="{6E00DA72-66D6-4A04-92D8-834CC9AFD46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0" creationId="{B949BDE3-B5F7-4C1B-ABC1-90B378525E38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1" creationId="{042D246C-3000-4E7B-8486-B4DBF09EAA7B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2" creationId="{3B912BF9-72EB-4703-92A0-F30581F18F45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3" creationId="{3AFCB7D1-5323-459B-9E36-6B8EBB2DAFE1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4" creationId="{CCE4D74A-9766-4462-B331-66B1FDB5B525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5" creationId="{7E927878-5FA4-48F3-BCB0-29C249AB25F1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6" creationId="{C4660B09-E86F-4923-9E7E-1B293ACCA54B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7" creationId="{79F3ECD1-B58D-49E9-8D75-812EE830B93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8" creationId="{58B78D97-662D-4229-8898-F3C569C170B2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19" creationId="{A2477973-462D-4876-9A62-F0CA2F925954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0" creationId="{5FA60ECA-3CAA-4426-A72F-9C2B8ACAC45D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1" creationId="{4ACA9B40-C3C0-499E-BC81-1416C80CA62F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2" creationId="{5CA01A11-82B0-4FD2-9CDE-FC9213B04A65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3" creationId="{CAC0791D-32BC-4143-9F2C-E991B77E00BF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4" creationId="{7F7BE426-ABDA-46BA-8C4A-4C42D58BB62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6" creationId="{157EDEC8-BE0B-410E-A3BA-D9CFD1109AEA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7" creationId="{DEEC1E2C-BF8C-471F-B859-E40D70142E7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828" creationId="{E2DCA741-38A8-4389-8AA3-2CAEFBA6F1ED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838" creationId="{64C03D2E-83AE-4840-A51C-DC9F4F2785EC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839" creationId="{0733542D-D1DC-4800-BD7B-964370928A0B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840" creationId="{9F9BDC1D-2879-475D-B046-B53F47B0D100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88" creationId="{32775745-5F8D-45E2-A08C-88B84F0535FD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89" creationId="{BB4827F7-9FD4-4685-807E-1DBED493ACF0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0" creationId="{771CE8DA-ECFD-430E-B9C9-911FC0073FAB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1" creationId="{5ED53449-E0B7-4443-8BEE-204342DBBD63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2" creationId="{4C7D9826-4C85-4689-BC6E-465AACD9C71F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3" creationId="{A32FA4EA-8F31-4B00-9C4A-A1F36955BFFE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4" creationId="{019A82F0-BC4A-4B54-A9D6-830A7C74F47F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5" creationId="{367FBB70-F5D9-4D00-BE93-BEEA13353429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6" creationId="{7C3EFF51-EB0B-4992-99FC-69CBD04C18BA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7" creationId="{B87981A6-D314-4936-B16E-F6EFE3CA1A09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8" creationId="{3504C68E-1BC5-4BB1-A609-A26F5D75CCD9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899" creationId="{A52F9572-8CB7-4AFE-A1B5-D6645D252FAE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0" creationId="{9B4B5387-4BCC-4D48-9B3F-77D2223F0321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1" creationId="{0CA06F8A-C807-4319-83D9-B8CB0B90A84E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2" creationId="{11AE1E7A-43EE-40B6-821A-3A3F5A99FF0E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3" creationId="{6C6E9253-930F-4432-A50F-206F65C6B40F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4" creationId="{4AA4758A-1067-45B6-BC44-81626E3C1C28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5" creationId="{3856DCCA-3124-4427-8F34-A5A069E4C0C5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6" creationId="{B12FD8E7-4564-4A0F-95BF-4A609E750170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7" creationId="{8C8C6966-6402-407E-81D0-560A42E318B8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8" creationId="{4604ACFD-09C4-4EDC-89E0-4A057CC8AFA7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09" creationId="{36F382E3-6686-4EE7-9823-D124DF9561BF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0" creationId="{BE9CFBB3-6EEE-479D-BFF5-B6325D7C8714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1" creationId="{9ED7DDB9-FCB8-48F2-AC45-EC9224DBFEAD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2" creationId="{A7417E63-2E23-423D-A165-1D934BE4783B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3" creationId="{CF762BA3-06E3-4F0A-BC82-6B4DACAD021D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4" creationId="{D560BA3D-B21F-4B4B-BBBE-C1C9737550BB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5" creationId="{28B42318-1F7B-4D6F-98E1-1507D0CE6A74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6" creationId="{F2A1BF5D-447F-4989-8190-48F6E5E1F031}"/>
          </ac:spMkLst>
        </pc:spChg>
        <pc:spChg chg="mod">
          <ac:chgData name="Timo Mühlhaus" userId="1b6b3aba618dadac" providerId="LiveId" clId="{EDF2FAEA-A41B-4C1F-9EE5-7BEAFE42C87B}" dt="2021-06-09T07:16:32.611" v="929" actId="1076"/>
          <ac:spMkLst>
            <pc:docMk/>
            <pc:sldMk cId="1251343865" sldId="581"/>
            <ac:spMk id="917" creationId="{1457188C-0A65-4DA6-82A9-905535E5377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48" creationId="{ED159A33-62CA-4C15-B59E-7B78290F92C5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49" creationId="{E9F2378A-4402-494A-878A-05E5D5342E5A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0" creationId="{09DC3817-D9F9-4057-8933-86A415565971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1" creationId="{B8C4947E-9582-4C33-8432-6968B72AB579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2" creationId="{4E4B7B27-D6D1-4C73-B4E9-71EE0EB83B81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3" creationId="{314C0736-9291-4E6E-A475-BE4707739D23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4" creationId="{5B46E1A0-BAD3-4906-AD59-B247E97BD9B2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5" creationId="{2765E38C-FABF-4995-8386-FABE7B8C2293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6" creationId="{836045AB-48F9-4FDE-952D-BC4CDF1B5315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7" creationId="{EAE362DD-B651-4FBA-B1F5-09B10C6ABF76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8" creationId="{4F58BED3-93C3-4D4E-8E69-32FA054322EB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59" creationId="{E6F0F3FB-5EF9-4CB4-95E0-8ED23388F3F7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0" creationId="{719CA1D7-11D3-49D9-87A9-AF25B22E224A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1" creationId="{85E0BE2A-B2A0-4AD2-8D43-AAACCAE50FEE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2" creationId="{C21B94E3-ADE2-4BEC-98B0-6623B6F87089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3" creationId="{599E2ACD-965C-4EC5-B864-EFF4B2F11B28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4" creationId="{5CD12C49-2938-4296-834D-AA2E567342D5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5" creationId="{C9981324-DC5E-4CB5-BFAB-76EAE24C3BA9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6" creationId="{DEACB4FA-4244-4CE6-AB48-E37638DB62E3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7" creationId="{E071D0EC-2F00-4B72-9D71-6A03AE01AA74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8" creationId="{3B27B34A-5A90-4264-BB95-C30AB9A7F438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69" creationId="{E4C4787F-77B2-4ED2-81CA-2E4DE8511618}"/>
          </ac:spMkLst>
        </pc:spChg>
        <pc:spChg chg="mod">
          <ac:chgData name="Timo Mühlhaus" userId="1b6b3aba618dadac" providerId="LiveId" clId="{EDF2FAEA-A41B-4C1F-9EE5-7BEAFE42C87B}" dt="2021-06-09T07:16:12.908" v="919" actId="165"/>
          <ac:spMkLst>
            <pc:docMk/>
            <pc:sldMk cId="1251343865" sldId="581"/>
            <ac:spMk id="970" creationId="{A16FD1F4-CE2B-4069-B590-9D9EB27FBF62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08" creationId="{5D29B403-0252-4C94-92F8-6D04CB9D6BF5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09" creationId="{0A24D66E-54D8-4080-93A5-7145F158C2E2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0" creationId="{27C7E110-E984-4FF1-9EA7-2F05338542CC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1" creationId="{022567D3-1782-4DA4-9AA8-71016C8F1891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2" creationId="{B6853635-8FED-4807-A3ED-15577E356BA0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3" creationId="{F06D7088-2527-48B2-87A0-8775123E64D3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4" creationId="{C8716461-C933-44C3-AFCF-6ABFB44FE597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5" creationId="{DE9DDD85-7709-4CC6-A8A4-B14FB4A80CBD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6" creationId="{8A9370FB-C1B6-4F8F-A0EB-412422BC5239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7" creationId="{4BAF270D-8449-4836-9D9D-E82C1241CE4E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8" creationId="{0FCE28A7-5D10-4F52-BA83-71A924B05403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19" creationId="{E4F05394-86B4-40F5-B290-610F168E42A8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0" creationId="{63C4F3EC-B07C-4204-B871-25C59D70D1EA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1" creationId="{B6339078-5573-4F79-9B16-153DAEB5D7CA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2" creationId="{60050CFB-AE07-4E54-970C-A9B34A4A96E0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3" creationId="{8E166C43-265A-4A82-B414-CA4740EE0ECC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4" creationId="{C99CBB91-04E5-43FB-A29B-949F406DAB72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5" creationId="{6F384114-0D76-4F9C-A318-7FD14401CB15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7" creationId="{D306501D-6ED0-4032-9C1C-D5FF77074D1E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8" creationId="{4D7D60B8-498D-4A80-BBEA-F098740266A9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29" creationId="{6FB5E2D4-28F2-47BA-9A31-692391F331B2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30" creationId="{9335E3FD-43DE-48C1-BD2B-020A346A083E}"/>
          </ac:spMkLst>
        </pc:spChg>
        <pc:spChg chg="mod">
          <ac:chgData name="Timo Mühlhaus" userId="1b6b3aba618dadac" providerId="LiveId" clId="{EDF2FAEA-A41B-4C1F-9EE5-7BEAFE42C87B}" dt="2021-06-09T07:17:15.796" v="938" actId="1076"/>
          <ac:spMkLst>
            <pc:docMk/>
            <pc:sldMk cId="1251343865" sldId="581"/>
            <ac:spMk id="1031" creationId="{9BE09762-3F17-4D59-B00F-D34B417EA031}"/>
          </ac:spMkLst>
        </pc:spChg>
        <pc:spChg chg="mod">
          <ac:chgData name="Timo Mühlhaus" userId="1b6b3aba618dadac" providerId="LiveId" clId="{EDF2FAEA-A41B-4C1F-9EE5-7BEAFE42C87B}" dt="2021-06-09T07:16:43.257" v="930"/>
          <ac:spMkLst>
            <pc:docMk/>
            <pc:sldMk cId="1251343865" sldId="581"/>
            <ac:spMk id="1034" creationId="{431F57EC-8417-4917-9E33-E36BFB6BC5C6}"/>
          </ac:spMkLst>
        </pc:spChg>
        <pc:spChg chg="mod">
          <ac:chgData name="Timo Mühlhaus" userId="1b6b3aba618dadac" providerId="LiveId" clId="{EDF2FAEA-A41B-4C1F-9EE5-7BEAFE42C87B}" dt="2021-06-09T07:16:43.257" v="930"/>
          <ac:spMkLst>
            <pc:docMk/>
            <pc:sldMk cId="1251343865" sldId="581"/>
            <ac:spMk id="1035" creationId="{F8A8D3BC-D36E-4B46-835F-FF0CF7DCC3AF}"/>
          </ac:spMkLst>
        </pc:spChg>
        <pc:spChg chg="mod">
          <ac:chgData name="Timo Mühlhaus" userId="1b6b3aba618dadac" providerId="LiveId" clId="{EDF2FAEA-A41B-4C1F-9EE5-7BEAFE42C87B}" dt="2021-06-09T07:16:43.257" v="930"/>
          <ac:spMkLst>
            <pc:docMk/>
            <pc:sldMk cId="1251343865" sldId="581"/>
            <ac:spMk id="1036" creationId="{B09A43AC-1F2A-4D6F-8FB3-5368726576F9}"/>
          </ac:spMkLst>
        </pc:spChg>
        <pc:spChg chg="mod">
          <ac:chgData name="Timo Mühlhaus" userId="1b6b3aba618dadac" providerId="LiveId" clId="{EDF2FAEA-A41B-4C1F-9EE5-7BEAFE42C87B}" dt="2021-06-09T07:16:43.257" v="930"/>
          <ac:spMkLst>
            <pc:docMk/>
            <pc:sldMk cId="1251343865" sldId="581"/>
            <ac:spMk id="1037" creationId="{F739910E-A272-4DFE-820E-58B8FC0AB5BC}"/>
          </ac:spMkLst>
        </pc:spChg>
        <pc:spChg chg="mod">
          <ac:chgData name="Timo Mühlhaus" userId="1b6b3aba618dadac" providerId="LiveId" clId="{EDF2FAEA-A41B-4C1F-9EE5-7BEAFE42C87B}" dt="2021-06-09T07:16:43.257" v="930"/>
          <ac:spMkLst>
            <pc:docMk/>
            <pc:sldMk cId="1251343865" sldId="581"/>
            <ac:spMk id="1038" creationId="{36403241-BF97-47C2-A521-24E31DC337B5}"/>
          </ac:spMkLst>
        </pc:spChg>
        <pc:spChg chg="mod">
          <ac:chgData name="Timo Mühlhaus" userId="1b6b3aba618dadac" providerId="LiveId" clId="{EDF2FAEA-A41B-4C1F-9EE5-7BEAFE42C87B}" dt="2021-06-09T07:16:43.257" v="930"/>
          <ac:spMkLst>
            <pc:docMk/>
            <pc:sldMk cId="1251343865" sldId="581"/>
            <ac:spMk id="1039" creationId="{68B6A954-D2A2-4739-9106-07DB323E8028}"/>
          </ac:spMkLst>
        </pc:spChg>
        <pc:spChg chg="mod">
          <ac:chgData name="Timo Mühlhaus" userId="1b6b3aba618dadac" providerId="LiveId" clId="{EDF2FAEA-A41B-4C1F-9EE5-7BEAFE42C87B}" dt="2021-06-09T07:16:43.257" v="930"/>
          <ac:spMkLst>
            <pc:docMk/>
            <pc:sldMk cId="1251343865" sldId="581"/>
            <ac:spMk id="1040" creationId="{11FB1984-9D27-4F13-A903-0E34DF2521C4}"/>
          </ac:spMkLst>
        </pc:spChg>
        <pc:spChg chg="mod topLvl">
          <ac:chgData name="Timo Mühlhaus" userId="1b6b3aba618dadac" providerId="LiveId" clId="{EDF2FAEA-A41B-4C1F-9EE5-7BEAFE42C87B}" dt="2021-06-09T07:36:51.912" v="1024" actId="1582"/>
          <ac:spMkLst>
            <pc:docMk/>
            <pc:sldMk cId="1251343865" sldId="581"/>
            <ac:spMk id="1042" creationId="{D09082D0-8777-4B9F-A3B8-C0881CD5C276}"/>
          </ac:spMkLst>
        </pc:spChg>
        <pc:spChg chg="mod topLvl">
          <ac:chgData name="Timo Mühlhaus" userId="1b6b3aba618dadac" providerId="LiveId" clId="{EDF2FAEA-A41B-4C1F-9EE5-7BEAFE42C87B}" dt="2021-06-09T07:36:58.084" v="1025" actId="1076"/>
          <ac:spMkLst>
            <pc:docMk/>
            <pc:sldMk cId="1251343865" sldId="581"/>
            <ac:spMk id="1043" creationId="{9DC8CE87-5720-48D8-86C9-EA6E99C713E7}"/>
          </ac:spMkLst>
        </pc:spChg>
        <pc:spChg chg="mod topLvl">
          <ac:chgData name="Timo Mühlhaus" userId="1b6b3aba618dadac" providerId="LiveId" clId="{EDF2FAEA-A41B-4C1F-9EE5-7BEAFE42C87B}" dt="2021-06-09T07:33:55.745" v="984" actId="404"/>
          <ac:spMkLst>
            <pc:docMk/>
            <pc:sldMk cId="1251343865" sldId="581"/>
            <ac:spMk id="1044" creationId="{62968F7E-583D-47BB-87E1-6FAB0F0F566D}"/>
          </ac:spMkLst>
        </pc:spChg>
        <pc:spChg chg="del mod">
          <ac:chgData name="Timo Mühlhaus" userId="1b6b3aba618dadac" providerId="LiveId" clId="{EDF2FAEA-A41B-4C1F-9EE5-7BEAFE42C87B}" dt="2021-06-09T07:32:52.719" v="971" actId="478"/>
          <ac:spMkLst>
            <pc:docMk/>
            <pc:sldMk cId="1251343865" sldId="581"/>
            <ac:spMk id="1046" creationId="{84516C14-7347-434A-8540-C0A112F90540}"/>
          </ac:spMkLst>
        </pc:spChg>
        <pc:spChg chg="mod">
          <ac:chgData name="Timo Mühlhaus" userId="1b6b3aba618dadac" providerId="LiveId" clId="{EDF2FAEA-A41B-4C1F-9EE5-7BEAFE42C87B}" dt="2021-06-09T07:33:21.562" v="980" actId="165"/>
          <ac:spMkLst>
            <pc:docMk/>
            <pc:sldMk cId="1251343865" sldId="581"/>
            <ac:spMk id="1056" creationId="{F9A10D78-FA6E-41B6-867E-158BE056A41F}"/>
          </ac:spMkLst>
        </pc:spChg>
        <pc:spChg chg="mod">
          <ac:chgData name="Timo Mühlhaus" userId="1b6b3aba618dadac" providerId="LiveId" clId="{EDF2FAEA-A41B-4C1F-9EE5-7BEAFE42C87B}" dt="2021-06-09T07:35:55.621" v="1015" actId="13822"/>
          <ac:spMkLst>
            <pc:docMk/>
            <pc:sldMk cId="1251343865" sldId="581"/>
            <ac:spMk id="1067" creationId="{EA8E4B1D-9DE2-4A66-B73A-2F80723BA8C4}"/>
          </ac:spMkLst>
        </pc:spChg>
        <pc:spChg chg="add del mod topLvl">
          <ac:chgData name="Timo Mühlhaus" userId="1b6b3aba618dadac" providerId="LiveId" clId="{EDF2FAEA-A41B-4C1F-9EE5-7BEAFE42C87B}" dt="2021-06-09T07:35:49.149" v="1014" actId="478"/>
          <ac:spMkLst>
            <pc:docMk/>
            <pc:sldMk cId="1251343865" sldId="581"/>
            <ac:spMk id="1068" creationId="{6A44698F-BED2-4A33-80E5-165941A1E6B5}"/>
          </ac:spMkLst>
        </pc:spChg>
        <pc:spChg chg="add mod">
          <ac:chgData name="Timo Mühlhaus" userId="1b6b3aba618dadac" providerId="LiveId" clId="{EDF2FAEA-A41B-4C1F-9EE5-7BEAFE42C87B}" dt="2021-06-09T08:56:34.802" v="1073" actId="1076"/>
          <ac:spMkLst>
            <pc:docMk/>
            <pc:sldMk cId="1251343865" sldId="581"/>
            <ac:spMk id="1069" creationId="{20F3225C-DE27-4D04-9D1D-6204AB16E194}"/>
          </ac:spMkLst>
        </pc:spChg>
        <pc:grpChg chg="del">
          <ac:chgData name="Timo Mühlhaus" userId="1b6b3aba618dadac" providerId="LiveId" clId="{EDF2FAEA-A41B-4C1F-9EE5-7BEAFE42C87B}" dt="2021-06-09T06:43:18.816" v="392" actId="478"/>
          <ac:grpSpMkLst>
            <pc:docMk/>
            <pc:sldMk cId="1251343865" sldId="581"/>
            <ac:grpSpMk id="2" creationId="{C1E7F0BF-FA57-48A4-ABF5-982FD24BFED4}"/>
          </ac:grpSpMkLst>
        </pc:grpChg>
        <pc:grpChg chg="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6" creationId="{DCF27994-9DE5-4155-B2B3-21594BE6B9F8}"/>
          </ac:grpSpMkLst>
        </pc:grpChg>
        <pc:grpChg chg="add del mod">
          <ac:chgData name="Timo Mühlhaus" userId="1b6b3aba618dadac" providerId="LiveId" clId="{EDF2FAEA-A41B-4C1F-9EE5-7BEAFE42C87B}" dt="2021-06-09T06:48:30.370" v="429" actId="165"/>
          <ac:grpSpMkLst>
            <pc:docMk/>
            <pc:sldMk cId="1251343865" sldId="581"/>
            <ac:grpSpMk id="7" creationId="{45A4CC7E-8828-4A1A-87A8-FBCDA9BBC67E}"/>
          </ac:grpSpMkLst>
        </pc:grpChg>
        <pc:grpChg chg="del">
          <ac:chgData name="Timo Mühlhaus" userId="1b6b3aba618dadac" providerId="LiveId" clId="{EDF2FAEA-A41B-4C1F-9EE5-7BEAFE42C87B}" dt="2021-06-09T06:43:34.613" v="398" actId="478"/>
          <ac:grpSpMkLst>
            <pc:docMk/>
            <pc:sldMk cId="1251343865" sldId="581"/>
            <ac:grpSpMk id="8" creationId="{3FD33AFA-58C6-416B-924E-483577DD21F6}"/>
          </ac:grpSpMkLst>
        </pc:grpChg>
        <pc:grpChg chg="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9" creationId="{F74F108B-F012-4286-9691-868A07C11914}"/>
          </ac:grpSpMkLst>
        </pc:grpChg>
        <pc:grpChg chg="mod topLvl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10" creationId="{C61AC499-66F7-478B-98A3-51339020BFA2}"/>
          </ac:grpSpMkLst>
        </pc:grpChg>
        <pc:grpChg chg="mod topLvl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19" creationId="{93D3D5F8-67CD-478D-91E2-A15A7B66D5C9}"/>
          </ac:grpSpMkLst>
        </pc:grpChg>
        <pc:grpChg chg="mod topLvl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20" creationId="{E47DA58C-1944-4BCB-94E0-B82CCF902EDF}"/>
          </ac:grpSpMkLst>
        </pc:grpChg>
        <pc:grpChg chg="add 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51" creationId="{17E1465F-8BD3-4138-B1C6-864E5A6234FC}"/>
          </ac:grpSpMkLst>
        </pc:grpChg>
        <pc:grpChg chg="add 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58" creationId="{E868C574-F203-4309-81CD-6565956748DA}"/>
          </ac:grpSpMkLst>
        </pc:grpChg>
        <pc:grpChg chg="add del mod">
          <ac:chgData name="Timo Mühlhaus" userId="1b6b3aba618dadac" providerId="LiveId" clId="{EDF2FAEA-A41B-4C1F-9EE5-7BEAFE42C87B}" dt="2021-06-09T07:06:47.620" v="765" actId="478"/>
          <ac:grpSpMkLst>
            <pc:docMk/>
            <pc:sldMk cId="1251343865" sldId="581"/>
            <ac:grpSpMk id="60" creationId="{A0B730CD-9529-4575-B52C-D0E255534D0C}"/>
          </ac:grpSpMkLst>
        </pc:grpChg>
        <pc:grpChg chg="add del mod">
          <ac:chgData name="Timo Mühlhaus" userId="1b6b3aba618dadac" providerId="LiveId" clId="{EDF2FAEA-A41B-4C1F-9EE5-7BEAFE42C87B}" dt="2021-06-09T07:02:37.830" v="699" actId="165"/>
          <ac:grpSpMkLst>
            <pc:docMk/>
            <pc:sldMk cId="1251343865" sldId="581"/>
            <ac:grpSpMk id="63" creationId="{63F93035-B42B-468A-9C83-B5DBBB1FE495}"/>
          </ac:grpSpMkLst>
        </pc:grpChg>
        <pc:grpChg chg="add 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72" creationId="{91C5C30B-81E1-46D0-B7C6-50241731AE01}"/>
          </ac:grpSpMkLst>
        </pc:grpChg>
        <pc:grpChg chg="add 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73" creationId="{DDF5F50D-3F65-4AB3-983C-4D896E53693C}"/>
          </ac:grpSpMkLst>
        </pc:grpChg>
        <pc:grpChg chg="add del mod">
          <ac:chgData name="Timo Mühlhaus" userId="1b6b3aba618dadac" providerId="LiveId" clId="{EDF2FAEA-A41B-4C1F-9EE5-7BEAFE42C87B}" dt="2021-06-09T07:35:49.149" v="1014" actId="478"/>
          <ac:grpSpMkLst>
            <pc:docMk/>
            <pc:sldMk cId="1251343865" sldId="581"/>
            <ac:grpSpMk id="77" creationId="{CAF60797-AA1C-417D-A591-521AC61C0B9A}"/>
          </ac:grpSpMkLst>
        </pc:grpChg>
        <pc:grpChg chg="add mod">
          <ac:chgData name="Timo Mühlhaus" userId="1b6b3aba618dadac" providerId="LiveId" clId="{EDF2FAEA-A41B-4C1F-9EE5-7BEAFE42C87B}" dt="2021-06-09T07:36:58.084" v="1025" actId="1076"/>
          <ac:grpSpMkLst>
            <pc:docMk/>
            <pc:sldMk cId="1251343865" sldId="581"/>
            <ac:grpSpMk id="79" creationId="{1F6BD5B3-6259-4D29-BC4F-DD16CDDAA64F}"/>
          </ac:grpSpMkLst>
        </pc:grpChg>
        <pc:grpChg chg="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110" creationId="{A95B3C6F-27B0-456C-870D-D28ABAE4FB71}"/>
          </ac:grpSpMkLst>
        </pc:grpChg>
        <pc:grpChg chg="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111" creationId="{2D5F5C0B-A516-45A8-A324-EA2875BF247E}"/>
          </ac:grpSpMkLst>
        </pc:grpChg>
        <pc:grpChg chg="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178" creationId="{4E29181D-C8C8-441D-855F-7D7DDBE4C540}"/>
          </ac:grpSpMkLst>
        </pc:grpChg>
        <pc:grpChg chg="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260" creationId="{AB9E8534-7F88-4719-BA8A-47BDB6D0BE30}"/>
          </ac:grpSpMkLst>
        </pc:grpChg>
        <pc:grpChg chg="add del mod">
          <ac:chgData name="Timo Mühlhaus" userId="1b6b3aba618dadac" providerId="LiveId" clId="{EDF2FAEA-A41B-4C1F-9EE5-7BEAFE42C87B}" dt="2021-06-09T07:04:08.645" v="719" actId="478"/>
          <ac:grpSpMkLst>
            <pc:docMk/>
            <pc:sldMk cId="1251343865" sldId="581"/>
            <ac:grpSpMk id="628" creationId="{575D224C-2A92-4FC4-8F0C-1DD991ABF2F7}"/>
          </ac:grpSpMkLst>
        </pc:grpChg>
        <pc:grpChg chg="add mod topLvl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711" creationId="{E94A0C38-8A90-4966-A033-2D1C7018703E}"/>
          </ac:grpSpMkLst>
        </pc:grpChg>
        <pc:grpChg chg="add 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735" creationId="{E09FC4FE-BCE7-4DEC-82CA-8AF6A5CF472D}"/>
          </ac:grpSpMkLst>
        </pc:grpChg>
        <pc:grpChg chg="add 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741" creationId="{AC690B46-5179-4149-BB6D-3EDFC865905A}"/>
          </ac:grpSpMkLst>
        </pc:grpChg>
        <pc:grpChg chg="add mod">
          <ac:chgData name="Timo Mühlhaus" userId="1b6b3aba618dadac" providerId="LiveId" clId="{EDF2FAEA-A41B-4C1F-9EE5-7BEAFE42C87B}" dt="2021-06-09T07:15:10.024" v="905" actId="1076"/>
          <ac:grpSpMkLst>
            <pc:docMk/>
            <pc:sldMk cId="1251343865" sldId="581"/>
            <ac:grpSpMk id="749" creationId="{2AD5E710-24FF-48CC-8F1B-907E0341828E}"/>
          </ac:grpSpMkLst>
        </pc:grpChg>
        <pc:grpChg chg="add del mod">
          <ac:chgData name="Timo Mühlhaus" userId="1b6b3aba618dadac" providerId="LiveId" clId="{EDF2FAEA-A41B-4C1F-9EE5-7BEAFE42C87B}" dt="2021-06-09T07:16:12.908" v="919" actId="165"/>
          <ac:grpSpMkLst>
            <pc:docMk/>
            <pc:sldMk cId="1251343865" sldId="581"/>
            <ac:grpSpMk id="753" creationId="{96FA512C-B8A3-4581-9E65-2687358D0C7C}"/>
          </ac:grpSpMkLst>
        </pc:grpChg>
        <pc:grpChg chg="add del mod topLvl">
          <ac:chgData name="Timo Mühlhaus" userId="1b6b3aba618dadac" providerId="LiveId" clId="{EDF2FAEA-A41B-4C1F-9EE5-7BEAFE42C87B}" dt="2021-06-09T07:17:15.796" v="938" actId="1076"/>
          <ac:grpSpMkLst>
            <pc:docMk/>
            <pc:sldMk cId="1251343865" sldId="581"/>
            <ac:grpSpMk id="754" creationId="{B7FD2534-E8B5-4B67-9F29-129D0023ED4D}"/>
          </ac:grpSpMkLst>
        </pc:grpChg>
        <pc:grpChg chg="add del mod topLvl">
          <ac:chgData name="Timo Mühlhaus" userId="1b6b3aba618dadac" providerId="LiveId" clId="{EDF2FAEA-A41B-4C1F-9EE5-7BEAFE42C87B}" dt="2021-06-09T07:16:18.084" v="922" actId="478"/>
          <ac:grpSpMkLst>
            <pc:docMk/>
            <pc:sldMk cId="1251343865" sldId="581"/>
            <ac:grpSpMk id="755" creationId="{DD5652B7-100C-4088-B136-E540F3284034}"/>
          </ac:grpSpMkLst>
        </pc:grpChg>
        <pc:grpChg chg="add del mod topLvl">
          <ac:chgData name="Timo Mühlhaus" userId="1b6b3aba618dadac" providerId="LiveId" clId="{EDF2FAEA-A41B-4C1F-9EE5-7BEAFE42C87B}" dt="2021-06-09T07:17:18.978" v="939" actId="1076"/>
          <ac:grpSpMkLst>
            <pc:docMk/>
            <pc:sldMk cId="1251343865" sldId="581"/>
            <ac:grpSpMk id="756" creationId="{FF00B92A-16BA-4E0E-8610-B6ED799C2A20}"/>
          </ac:grpSpMkLst>
        </pc:grpChg>
        <pc:grpChg chg="add del mod topLvl">
          <ac:chgData name="Timo Mühlhaus" userId="1b6b3aba618dadac" providerId="LiveId" clId="{EDF2FAEA-A41B-4C1F-9EE5-7BEAFE42C87B}" dt="2021-06-09T07:17:15.796" v="938" actId="1076"/>
          <ac:grpSpMkLst>
            <pc:docMk/>
            <pc:sldMk cId="1251343865" sldId="581"/>
            <ac:grpSpMk id="757" creationId="{5C4DA064-5EF5-417E-8E5C-6F20221CD17D}"/>
          </ac:grpSpMkLst>
        </pc:grpChg>
        <pc:grpChg chg="add del mod topLvl">
          <ac:chgData name="Timo Mühlhaus" userId="1b6b3aba618dadac" providerId="LiveId" clId="{EDF2FAEA-A41B-4C1F-9EE5-7BEAFE42C87B}" dt="2021-06-09T07:16:19.758" v="924" actId="478"/>
          <ac:grpSpMkLst>
            <pc:docMk/>
            <pc:sldMk cId="1251343865" sldId="581"/>
            <ac:grpSpMk id="758" creationId="{32205F41-C5B5-4866-A699-7058D8F2F2D7}"/>
          </ac:grpSpMkLst>
        </pc:grpChg>
        <pc:grpChg chg="add del mod topLvl">
          <ac:chgData name="Timo Mühlhaus" userId="1b6b3aba618dadac" providerId="LiveId" clId="{EDF2FAEA-A41B-4C1F-9EE5-7BEAFE42C87B}" dt="2021-06-09T07:16:18.955" v="923" actId="478"/>
          <ac:grpSpMkLst>
            <pc:docMk/>
            <pc:sldMk cId="1251343865" sldId="581"/>
            <ac:grpSpMk id="760" creationId="{DD8AF503-F553-4EBE-891A-93D115114C30}"/>
          </ac:grpSpMkLst>
        </pc:grpChg>
        <pc:grpChg chg="mod">
          <ac:chgData name="Timo Mühlhaus" userId="1b6b3aba618dadac" providerId="LiveId" clId="{EDF2FAEA-A41B-4C1F-9EE5-7BEAFE42C87B}" dt="2021-06-09T07:16:12.908" v="919" actId="165"/>
          <ac:grpSpMkLst>
            <pc:docMk/>
            <pc:sldMk cId="1251343865" sldId="581"/>
            <ac:grpSpMk id="763" creationId="{1E01129C-2A8A-4C53-9D8C-BB5E3324DCFB}"/>
          </ac:grpSpMkLst>
        </pc:grpChg>
        <pc:grpChg chg="mod">
          <ac:chgData name="Timo Mühlhaus" userId="1b6b3aba618dadac" providerId="LiveId" clId="{EDF2FAEA-A41B-4C1F-9EE5-7BEAFE42C87B}" dt="2021-06-09T07:16:12.908" v="919" actId="165"/>
          <ac:grpSpMkLst>
            <pc:docMk/>
            <pc:sldMk cId="1251343865" sldId="581"/>
            <ac:grpSpMk id="764" creationId="{9037073F-608F-44AD-ADB6-7C0C872303F1}"/>
          </ac:grpSpMkLst>
        </pc:grpChg>
        <pc:grpChg chg="mod">
          <ac:chgData name="Timo Mühlhaus" userId="1b6b3aba618dadac" providerId="LiveId" clId="{EDF2FAEA-A41B-4C1F-9EE5-7BEAFE42C87B}" dt="2021-06-09T07:16:12.908" v="919" actId="165"/>
          <ac:grpSpMkLst>
            <pc:docMk/>
            <pc:sldMk cId="1251343865" sldId="581"/>
            <ac:grpSpMk id="825" creationId="{E5A987E0-5B0F-4AE5-83FD-758C68A932BB}"/>
          </ac:grpSpMkLst>
        </pc:grpChg>
        <pc:grpChg chg="mod">
          <ac:chgData name="Timo Mühlhaus" userId="1b6b3aba618dadac" providerId="LiveId" clId="{EDF2FAEA-A41B-4C1F-9EE5-7BEAFE42C87B}" dt="2021-06-09T07:16:32.611" v="929" actId="1076"/>
          <ac:grpSpMkLst>
            <pc:docMk/>
            <pc:sldMk cId="1251343865" sldId="581"/>
            <ac:grpSpMk id="850" creationId="{D48DF9E4-C155-4F80-85C2-1BA24ECEA4A0}"/>
          </ac:grpSpMkLst>
        </pc:grpChg>
        <pc:grpChg chg="mod">
          <ac:chgData name="Timo Mühlhaus" userId="1b6b3aba618dadac" providerId="LiveId" clId="{EDF2FAEA-A41B-4C1F-9EE5-7BEAFE42C87B}" dt="2021-06-09T07:16:32.611" v="929" actId="1076"/>
          <ac:grpSpMkLst>
            <pc:docMk/>
            <pc:sldMk cId="1251343865" sldId="581"/>
            <ac:grpSpMk id="851" creationId="{B4D181F8-A0DF-482C-B448-32F3A0498157}"/>
          </ac:grpSpMkLst>
        </pc:grpChg>
        <pc:grpChg chg="mod">
          <ac:chgData name="Timo Mühlhaus" userId="1b6b3aba618dadac" providerId="LiveId" clId="{EDF2FAEA-A41B-4C1F-9EE5-7BEAFE42C87B}" dt="2021-06-09T07:16:12.908" v="919" actId="165"/>
          <ac:grpSpMkLst>
            <pc:docMk/>
            <pc:sldMk cId="1251343865" sldId="581"/>
            <ac:grpSpMk id="918" creationId="{468C9E0B-7151-4A53-826B-E8C5ECFEBA68}"/>
          </ac:grpSpMkLst>
        </pc:grpChg>
        <pc:grpChg chg="mod">
          <ac:chgData name="Timo Mühlhaus" userId="1b6b3aba618dadac" providerId="LiveId" clId="{EDF2FAEA-A41B-4C1F-9EE5-7BEAFE42C87B}" dt="2021-06-09T07:17:15.796" v="938" actId="1076"/>
          <ac:grpSpMkLst>
            <pc:docMk/>
            <pc:sldMk cId="1251343865" sldId="581"/>
            <ac:grpSpMk id="971" creationId="{DE9408A5-5714-4688-A06C-ADED93E8B37B}"/>
          </ac:grpSpMkLst>
        </pc:grpChg>
        <pc:grpChg chg="add mod">
          <ac:chgData name="Timo Mühlhaus" userId="1b6b3aba618dadac" providerId="LiveId" clId="{EDF2FAEA-A41B-4C1F-9EE5-7BEAFE42C87B}" dt="2021-06-09T07:34:12.521" v="989" actId="1076"/>
          <ac:grpSpMkLst>
            <pc:docMk/>
            <pc:sldMk cId="1251343865" sldId="581"/>
            <ac:grpSpMk id="1033" creationId="{5CC60353-7CC2-4285-A024-C332627A93BB}"/>
          </ac:grpSpMkLst>
        </pc:grpChg>
        <pc:grpChg chg="add del mod">
          <ac:chgData name="Timo Mühlhaus" userId="1b6b3aba618dadac" providerId="LiveId" clId="{EDF2FAEA-A41B-4C1F-9EE5-7BEAFE42C87B}" dt="2021-06-09T07:33:21.562" v="980" actId="165"/>
          <ac:grpSpMkLst>
            <pc:docMk/>
            <pc:sldMk cId="1251343865" sldId="581"/>
            <ac:grpSpMk id="1041" creationId="{67367FD4-CBE1-4653-90C3-F7E81FA7FCFB}"/>
          </ac:grpSpMkLst>
        </pc:grpChg>
        <pc:grpChg chg="mod topLvl">
          <ac:chgData name="Timo Mühlhaus" userId="1b6b3aba618dadac" providerId="LiveId" clId="{EDF2FAEA-A41B-4C1F-9EE5-7BEAFE42C87B}" dt="2021-06-09T07:33:34.346" v="981" actId="1076"/>
          <ac:grpSpMkLst>
            <pc:docMk/>
            <pc:sldMk cId="1251343865" sldId="581"/>
            <ac:grpSpMk id="1045" creationId="{6F087A83-5AF3-414E-B1BE-DC96B3D2B520}"/>
          </ac:grpSpMkLst>
        </pc:grpChg>
        <pc:grpChg chg="add mod topLvl">
          <ac:chgData name="Timo Mühlhaus" userId="1b6b3aba618dadac" providerId="LiveId" clId="{EDF2FAEA-A41B-4C1F-9EE5-7BEAFE42C87B}" dt="2021-06-09T07:36:34.739" v="1022" actId="164"/>
          <ac:grpSpMkLst>
            <pc:docMk/>
            <pc:sldMk cId="1251343865" sldId="581"/>
            <ac:grpSpMk id="1057" creationId="{83B2D515-16A7-4D82-917A-8AFE7DF70AFE}"/>
          </ac:grpSpMkLst>
        </pc:grpChg>
        <pc:picChg chg="mod topLvl">
          <ac:chgData name="Timo Mühlhaus" userId="1b6b3aba618dadac" providerId="LiveId" clId="{EDF2FAEA-A41B-4C1F-9EE5-7BEAFE42C87B}" dt="2021-06-09T07:15:10.024" v="905" actId="1076"/>
          <ac:picMkLst>
            <pc:docMk/>
            <pc:sldMk cId="1251343865" sldId="581"/>
            <ac:picMk id="29" creationId="{87124226-2240-4991-BC47-152FF056F4D9}"/>
          </ac:picMkLst>
        </pc:picChg>
        <pc:picChg chg="del">
          <ac:chgData name="Timo Mühlhaus" userId="1b6b3aba618dadac" providerId="LiveId" clId="{EDF2FAEA-A41B-4C1F-9EE5-7BEAFE42C87B}" dt="2021-06-09T06:43:26.976" v="395" actId="478"/>
          <ac:picMkLst>
            <pc:docMk/>
            <pc:sldMk cId="1251343865" sldId="581"/>
            <ac:picMk id="589" creationId="{8E2E9B7A-0307-41A0-ACAA-925AD47C9F95}"/>
          </ac:picMkLst>
        </pc:picChg>
        <pc:picChg chg="del">
          <ac:chgData name="Timo Mühlhaus" userId="1b6b3aba618dadac" providerId="LiveId" clId="{EDF2FAEA-A41B-4C1F-9EE5-7BEAFE42C87B}" dt="2021-06-09T06:43:20.811" v="393" actId="478"/>
          <ac:picMkLst>
            <pc:docMk/>
            <pc:sldMk cId="1251343865" sldId="581"/>
            <ac:picMk id="591" creationId="{C0CD3119-DE88-477B-8752-FE5D6532087C}"/>
          </ac:picMkLst>
        </pc:picChg>
        <pc:picChg chg="add mod">
          <ac:chgData name="Timo Mühlhaus" userId="1b6b3aba618dadac" providerId="LiveId" clId="{EDF2FAEA-A41B-4C1F-9EE5-7BEAFE42C87B}" dt="2021-06-09T07:15:10.024" v="905" actId="1076"/>
          <ac:picMkLst>
            <pc:docMk/>
            <pc:sldMk cId="1251343865" sldId="581"/>
            <ac:picMk id="623" creationId="{605F24EC-E373-4ECF-93E3-FD2D94B6653A}"/>
          </ac:picMkLst>
        </pc:picChg>
        <pc:picChg chg="del mod">
          <ac:chgData name="Timo Mühlhaus" userId="1b6b3aba618dadac" providerId="LiveId" clId="{EDF2FAEA-A41B-4C1F-9EE5-7BEAFE42C87B}" dt="2021-06-09T07:16:08.059" v="918" actId="478"/>
          <ac:picMkLst>
            <pc:docMk/>
            <pc:sldMk cId="1251343865" sldId="581"/>
            <ac:picMk id="759" creationId="{73314CFC-01C2-4A11-8660-4813C49AF2F1}"/>
          </ac:picMkLst>
        </pc:picChg>
        <pc:picChg chg="del">
          <ac:chgData name="Timo Mühlhaus" userId="1b6b3aba618dadac" providerId="LiveId" clId="{EDF2FAEA-A41B-4C1F-9EE5-7BEAFE42C87B}" dt="2021-06-09T06:43:25.235" v="394" actId="478"/>
          <ac:picMkLst>
            <pc:docMk/>
            <pc:sldMk cId="1251343865" sldId="581"/>
            <ac:picMk id="1026" creationId="{E21E9966-0923-47B5-9F27-079EFA702CEF}"/>
          </ac:picMkLst>
        </pc:picChg>
        <pc:picChg chg="add mod">
          <ac:chgData name="Timo Mühlhaus" userId="1b6b3aba618dadac" providerId="LiveId" clId="{EDF2FAEA-A41B-4C1F-9EE5-7BEAFE42C87B}" dt="2021-06-09T07:17:15.796" v="938" actId="1076"/>
          <ac:picMkLst>
            <pc:docMk/>
            <pc:sldMk cId="1251343865" sldId="581"/>
            <ac:picMk id="1032" creationId="{CCD5BD5E-237B-450D-AA7D-13AB3F206056}"/>
          </ac:picMkLst>
        </pc:picChg>
        <pc:cxnChg chg="add del">
          <ac:chgData name="Timo Mühlhaus" userId="1b6b3aba618dadac" providerId="LiveId" clId="{EDF2FAEA-A41B-4C1F-9EE5-7BEAFE42C87B}" dt="2021-06-09T06:43:49.130" v="401" actId="478"/>
          <ac:cxnSpMkLst>
            <pc:docMk/>
            <pc:sldMk cId="1251343865" sldId="581"/>
            <ac:cxnSpMk id="15" creationId="{2D46AB97-8967-4D73-A2B1-2E0672F8C0F5}"/>
          </ac:cxnSpMkLst>
        </pc:cxnChg>
        <pc:cxnChg chg="mod topLvl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4" creationId="{4005F421-C20F-43D1-B30F-D6FE8BB7653B}"/>
          </ac:cxnSpMkLst>
        </pc:cxnChg>
        <pc:cxnChg chg="mod topLvl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7" creationId="{E7578B2A-1D61-4BA6-92B8-D3A2667189A2}"/>
          </ac:cxnSpMkLst>
        </pc:cxnChg>
        <pc:cxnChg chg="mod topLvl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8" creationId="{3E15FBCE-0317-4EDF-944B-9552D5BCBBB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0" creationId="{450564C2-CE31-4689-9121-92BFB8942B6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1" creationId="{D70768AB-A83E-4CCB-AE8D-0B452FBB639A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2" creationId="{A3B262F0-786B-4399-9453-585DD892B7A6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3" creationId="{BCD3AAC2-6404-4E06-96EC-F351E8A1253D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4" creationId="{52AB71BE-73AE-454A-A5B6-EBD9260DC967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5" creationId="{D08FDFDB-5BC9-4CB1-9CAB-07B6AC72D8B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6" creationId="{2A9A693F-6774-4896-87F3-69DEFEFD8D38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7" creationId="{133CA7E3-1F61-4F50-9753-2309D1C8E6AE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8" creationId="{1081C8CB-982A-4200-8A7A-7845966BF2BD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0" creationId="{80CA496F-9AC6-4F0B-9F6C-5D5A4DD6F37D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1" creationId="{0ED85930-010D-4AD4-BCD6-77EDEFBFB7D0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2" creationId="{BD9E1881-AC67-458B-8ADB-06FCD6BC67D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3" creationId="{62014F22-57AA-4B53-8509-EF42B2AE5906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4" creationId="{0988F05A-7E8E-4DD9-81B6-8910087402E5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5" creationId="{F3F3C960-DD3F-46D7-B78C-6A645FDBB4BC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6" creationId="{E8989407-23BA-416B-9DD9-12C4DAFD2B0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7" creationId="{36BE72EA-8A4E-4FA0-9D00-91F99F00DD3E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48" creationId="{F02D6301-88F0-4846-B130-31AC29452848}"/>
          </ac:cxnSpMkLst>
        </pc:cxnChg>
        <pc:cxnChg chg="add 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50" creationId="{843B1040-95CA-42E9-9B72-200C5311CEE0}"/>
          </ac:cxnSpMkLst>
        </pc:cxnChg>
        <pc:cxnChg chg="add 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53" creationId="{31A8DC2C-8EF3-40D3-8BDE-91E03B6BE418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2" creationId="{CCCE17C1-9D59-46F4-AA7A-B6D180ED03A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3" creationId="{58D1A5F2-5C1A-4642-AE92-03C82ABB218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4" creationId="{113FBEBE-96AF-48A1-AEE2-A7B5D873FDD8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5" creationId="{2CFA8C21-F51A-4B2D-8038-329599EA5D9D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6" creationId="{29A13D59-9FAD-4FCE-A2B1-9B63C75FEFFE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7" creationId="{EA1B842D-C7B1-495D-84BD-A5EF090F0326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8" creationId="{2C70EB49-19B4-472A-AA19-564C25F2F216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19" creationId="{0F8B8B74-8731-4509-8E8C-73F094C4933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0" creationId="{9A94C0B9-8862-4251-9522-EF7F664E2FB8}"/>
          </ac:cxnSpMkLst>
        </pc:cxnChg>
        <pc:cxnChg chg="del mod">
          <ac:chgData name="Timo Mühlhaus" userId="1b6b3aba618dadac" providerId="LiveId" clId="{EDF2FAEA-A41B-4C1F-9EE5-7BEAFE42C87B}" dt="2021-06-09T07:03:08.931" v="710" actId="478"/>
          <ac:cxnSpMkLst>
            <pc:docMk/>
            <pc:sldMk cId="1251343865" sldId="581"/>
            <ac:cxnSpMk id="121" creationId="{FE33450F-E60A-4FDF-92A4-BABFF007F2DF}"/>
          </ac:cxnSpMkLst>
        </pc:cxnChg>
        <pc:cxnChg chg="del mod">
          <ac:chgData name="Timo Mühlhaus" userId="1b6b3aba618dadac" providerId="LiveId" clId="{EDF2FAEA-A41B-4C1F-9EE5-7BEAFE42C87B}" dt="2021-06-09T07:03:07.171" v="709" actId="478"/>
          <ac:cxnSpMkLst>
            <pc:docMk/>
            <pc:sldMk cId="1251343865" sldId="581"/>
            <ac:cxnSpMk id="122" creationId="{66240D67-C3CC-47AD-B16D-E91B37FB9B60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3" creationId="{7EF1E9FD-9233-472A-BE21-D9B7BE1C4E0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4" creationId="{997D95C0-6AF4-4506-B4CA-6123063F01BA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5" creationId="{D6D5FCB6-DB36-4839-8C5E-1BCFD196A49D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6" creationId="{583378F6-482C-46DB-8BAB-B69A4C764B6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7" creationId="{C2511D9A-1E1F-48A7-885D-779E2126A8C5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8" creationId="{14A168F4-C8C2-4033-83BA-663EBE022758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29" creationId="{1C3C27E6-57F5-46F2-8541-8FE31020A91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0" creationId="{2A0E1925-A140-496E-8C1A-34DFCE66616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1" creationId="{F79BCEE4-41D8-438F-80A7-02A3A25BDE3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2" creationId="{A2A9E4B9-25E1-48E9-B662-4D3FD2E6B8A5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3" creationId="{CE71AFBC-0CED-4987-AAB4-844B2B59268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4" creationId="{9790988D-B0FB-4410-86E0-FCE0390830BA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5" creationId="{8B24C7BA-26FD-4CED-B03A-4A9BEE53A5C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6" creationId="{3AD2B220-B4F6-4EEA-8D3B-9B8583542DE5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7" creationId="{DB630BEE-BC27-49C9-A09E-1BBFD1C26AEA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8" creationId="{5D1E9397-FFAE-4ADC-B52A-C1FA93AC1A5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39" creationId="{BF855A0E-4EFB-44EF-B85A-90757C2AADF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0" creationId="{1B99D658-38A2-4129-9E44-77940025E1C7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1" creationId="{8A5694FF-D314-488F-BA9B-0B6153FC91E7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2" creationId="{0C4A7F47-D33D-4347-A21C-BA16108CCACC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3" creationId="{E39CDDEA-3975-4AE5-8BC0-169F3DF2DC0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4" creationId="{45C4EB24-4CB9-4F9C-8271-313BBD896660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5" creationId="{879A1390-06E4-421D-82C1-5270627C2EA6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6" creationId="{7C8CE6FC-C274-4345-99AA-4AAD0D26B10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47" creationId="{EE50A2DF-52E0-4A0F-9E15-BFC0719D0788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79" creationId="{D53753C4-D46B-4CCF-9A0E-7A4508E8CD1D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0" creationId="{D0CBCECB-4F30-4A66-B349-C99F697251F8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1" creationId="{37E49AEC-7FBE-47DC-BDC9-A5748E020936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2" creationId="{804C6802-BA86-4823-B8CE-FC4233E85B42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3" creationId="{DE0AAA53-1299-4734-893C-7421293F1625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4" creationId="{00F18684-9089-4137-9F5B-6AC00BE505A7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5" creationId="{FAC3089F-C146-45AB-84AF-7C576E6F15ED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6" creationId="{4CB68816-D736-459C-8D19-25FF33845666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7" creationId="{9A2ED5CF-F188-416F-9319-BCE325E96D2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8" creationId="{BB9036DC-894A-4B7E-B90F-92DB7DA30B30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89" creationId="{40EFDD0C-0905-47D5-A61B-41CCA3A60725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0" creationId="{7DA2F37A-78C2-47E4-A1AA-A89C60879B2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1" creationId="{1F92B821-32C6-49E0-8457-33AC77C674E0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2" creationId="{9C04C12B-90ED-425C-96D1-9917591DCE47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3" creationId="{A228BFEB-146B-47AE-A9FA-D57403014584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4" creationId="{D8954F0C-DB50-4333-B5DB-139F99BD483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5" creationId="{ABF4798C-2E88-45DC-8682-6D1BB08462EB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6" creationId="{C280AF70-E566-4FF6-AF66-496E020C6F1C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7" creationId="{CB45FFC2-8BD7-4C72-BECB-DC92636FCFA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8" creationId="{08BB3235-8502-401D-9249-39177857F61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199" creationId="{4E2EC4B3-7ACD-41A3-A55B-6128F0921FF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0" creationId="{A8781465-1F0E-4A90-8BDD-FE3A4E6ACEAE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1" creationId="{32EB6326-52E7-4954-8462-BFCFECE4AB4B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2" creationId="{3F6403EB-BA21-4784-B962-6FDA469945BB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3" creationId="{3DE81AA2-2068-4DB8-9388-5BF2E9984604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4" creationId="{1D3795CB-4C7F-4286-9742-C7A47FB8149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5" creationId="{07BA5D42-070D-4D5E-B788-18B1942F65F0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6" creationId="{60B3F000-EBB6-4A32-8591-783024458155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07" creationId="{6A75529A-5320-4A76-AE17-F6BEC601BC8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48" creationId="{5370A77F-FDEE-4AF6-B29E-D32B7096983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49" creationId="{F3AB5AE4-1F61-4BA7-88DF-CEF99ABD5341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50" creationId="{EA43F46B-B597-40DB-A773-4ACF907F9697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51" creationId="{AFD340A4-A575-491E-B90F-A6CC062B58B2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52" creationId="{7DCC8085-AADC-45EA-848F-CEF34175E388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53" creationId="{CF73C7A0-F9B7-4BE2-800A-76F188D12F6E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54" creationId="{77DA4766-89B6-4C1C-A783-B9628F46820A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55" creationId="{7A67A293-D0CD-4F02-9BAC-E51A520BE2A0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56" creationId="{FB77CD35-2C94-4543-A8AB-251311D3648F}"/>
          </ac:cxnSpMkLst>
        </pc:cxnChg>
        <pc:cxnChg chg="del">
          <ac:chgData name="Timo Mühlhaus" userId="1b6b3aba618dadac" providerId="LiveId" clId="{EDF2FAEA-A41B-4C1F-9EE5-7BEAFE42C87B}" dt="2021-06-09T06:45:12.012" v="406" actId="478"/>
          <ac:cxnSpMkLst>
            <pc:docMk/>
            <pc:sldMk cId="1251343865" sldId="581"/>
            <ac:cxnSpMk id="259" creationId="{600BFE3B-CE00-4CD0-AC98-1A4CFA23402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61" creationId="{3044230A-DC00-43DB-98EF-1AC36923E8DE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263" creationId="{ACD84E2C-B287-48B8-A1F0-2B7FCFF5E5B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331" creationId="{A8891FF8-0A22-4FE8-9015-1940DE811AF3}"/>
          </ac:cxnSpMkLst>
        </pc:cxnChg>
        <pc:cxnChg chg="del">
          <ac:chgData name="Timo Mühlhaus" userId="1b6b3aba618dadac" providerId="LiveId" clId="{EDF2FAEA-A41B-4C1F-9EE5-7BEAFE42C87B}" dt="2021-06-09T06:45:53.470" v="423" actId="478"/>
          <ac:cxnSpMkLst>
            <pc:docMk/>
            <pc:sldMk cId="1251343865" sldId="581"/>
            <ac:cxnSpMk id="586" creationId="{6CDEBD37-4723-4A68-9145-193AA614E85E}"/>
          </ac:cxnSpMkLst>
        </pc:cxnChg>
        <pc:cxnChg chg="del mod">
          <ac:chgData name="Timo Mühlhaus" userId="1b6b3aba618dadac" providerId="LiveId" clId="{EDF2FAEA-A41B-4C1F-9EE5-7BEAFE42C87B}" dt="2021-06-09T07:04:45.202" v="732" actId="478"/>
          <ac:cxnSpMkLst>
            <pc:docMk/>
            <pc:sldMk cId="1251343865" sldId="581"/>
            <ac:cxnSpMk id="587" creationId="{C6A5C7F0-9D7D-43C5-9060-ED7A3D2115F9}"/>
          </ac:cxnSpMkLst>
        </pc:cxnChg>
        <pc:cxnChg chg="del">
          <ac:chgData name="Timo Mühlhaus" userId="1b6b3aba618dadac" providerId="LiveId" clId="{EDF2FAEA-A41B-4C1F-9EE5-7BEAFE42C87B}" dt="2021-06-09T06:43:25.235" v="394" actId="478"/>
          <ac:cxnSpMkLst>
            <pc:docMk/>
            <pc:sldMk cId="1251343865" sldId="581"/>
            <ac:cxnSpMk id="590" creationId="{6ED11E2A-E26A-4D04-98EB-52E5BC49D6F8}"/>
          </ac:cxnSpMkLst>
        </pc:cxnChg>
        <pc:cxnChg chg="del">
          <ac:chgData name="Timo Mühlhaus" userId="1b6b3aba618dadac" providerId="LiveId" clId="{EDF2FAEA-A41B-4C1F-9EE5-7BEAFE42C87B}" dt="2021-06-09T06:45:53.470" v="423" actId="478"/>
          <ac:cxnSpMkLst>
            <pc:docMk/>
            <pc:sldMk cId="1251343865" sldId="581"/>
            <ac:cxnSpMk id="592" creationId="{76319DB9-EBE9-41C0-8F02-76A1A7D5626E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29" creationId="{8CABD848-CFC5-4B09-9A8A-FF66EDF48563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57" creationId="{FE25E870-ED00-4DFB-A7A1-FB3B8456BEF4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60" creationId="{1BC943A8-6CC5-4EEA-B167-99BA07474A7C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66" creationId="{790EC353-73A7-445C-AB21-04649A2C94F5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75" creationId="{5F6AFAB5-AD33-40DA-8E14-B65742BD3508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81" creationId="{E04858EC-DFF7-4D3F-9BBE-DE504AB9205F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94" creationId="{695283A6-0083-43B4-8EC8-284C2B0D7312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95" creationId="{ABC66046-3B08-46AF-8DF0-6A944B8F5CFC}"/>
          </ac:cxnSpMkLst>
        </pc:cxnChg>
        <pc:cxnChg chg="mod">
          <ac:chgData name="Timo Mühlhaus" userId="1b6b3aba618dadac" providerId="LiveId" clId="{EDF2FAEA-A41B-4C1F-9EE5-7BEAFE42C87B}" dt="2021-06-09T07:00:28.319" v="680" actId="1582"/>
          <ac:cxnSpMkLst>
            <pc:docMk/>
            <pc:sldMk cId="1251343865" sldId="581"/>
            <ac:cxnSpMk id="696" creationId="{CF720E5E-7849-4249-BCFB-BAA973F682C9}"/>
          </ac:cxnSpMkLst>
        </pc:cxnChg>
        <pc:cxnChg chg="add 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01" creationId="{07E7C10E-8492-4674-AD61-0503156568CB}"/>
          </ac:cxnSpMkLst>
        </pc:cxnChg>
        <pc:cxnChg chg="add 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04" creationId="{6DFDE2C0-3E6A-4734-BED5-C4B0924E12E3}"/>
          </ac:cxnSpMkLst>
        </pc:cxnChg>
        <pc:cxnChg chg="add 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06" creationId="{DF8ADB0A-7BB3-4875-936C-7434EC151D41}"/>
          </ac:cxnSpMkLst>
        </pc:cxnChg>
        <pc:cxnChg chg="add del mod">
          <ac:chgData name="Timo Mühlhaus" userId="1b6b3aba618dadac" providerId="LiveId" clId="{EDF2FAEA-A41B-4C1F-9EE5-7BEAFE42C87B}" dt="2021-06-09T06:59:42.579" v="672" actId="478"/>
          <ac:cxnSpMkLst>
            <pc:docMk/>
            <pc:sldMk cId="1251343865" sldId="581"/>
            <ac:cxnSpMk id="708" creationId="{F4D24034-3910-4899-8586-46227B65ED0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13" creationId="{B44B6DD1-5BEC-4163-B6CA-34B8BF5D7AD2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14" creationId="{D78A7D35-D11F-4741-8901-525C7DE832A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15" creationId="{805C449D-C095-4459-A1E4-6CD72D58BCAB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16" creationId="{B938C457-0316-4C39-844B-62DFF73B8027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19" creationId="{7D2E71D2-52DE-426A-8F08-3605605C6DBB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20" creationId="{E2C301C0-C8F9-42D3-8080-3C5C4C979DB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21" creationId="{9B7A683A-FBBD-4DF5-8EC8-008CB1A98BEE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22" creationId="{6C263B02-DF4A-4FCF-8310-C117E827580A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23" creationId="{38C5E007-C6C9-4481-8E35-E2D27C933BC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36" creationId="{28DC5932-BACD-4210-B374-222D58BC2653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37" creationId="{262189F4-B1D1-4002-B667-FAADE42ECC5F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42" creationId="{F8742546-6871-48FC-ABA5-A529392640F9}"/>
          </ac:cxnSpMkLst>
        </pc:cxnChg>
        <pc:cxnChg chg="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43" creationId="{835D2831-684C-4061-8E90-AD4D608DC7ED}"/>
          </ac:cxnSpMkLst>
        </pc:cxnChg>
        <pc:cxnChg chg="add mod">
          <ac:chgData name="Timo Mühlhaus" userId="1b6b3aba618dadac" providerId="LiveId" clId="{EDF2FAEA-A41B-4C1F-9EE5-7BEAFE42C87B}" dt="2021-06-09T07:15:10.024" v="905" actId="1076"/>
          <ac:cxnSpMkLst>
            <pc:docMk/>
            <pc:sldMk cId="1251343865" sldId="581"/>
            <ac:cxnSpMk id="747" creationId="{2C7C63FE-D252-4BE8-8F7F-AE763222E536}"/>
          </ac:cxnSpMkLst>
        </pc:cxnChg>
        <pc:cxnChg chg="add del mod">
          <ac:chgData name="Timo Mühlhaus" userId="1b6b3aba618dadac" providerId="LiveId" clId="{EDF2FAEA-A41B-4C1F-9EE5-7BEAFE42C87B}" dt="2021-06-09T07:15:48.820" v="911"/>
          <ac:cxnSpMkLst>
            <pc:docMk/>
            <pc:sldMk cId="1251343865" sldId="581"/>
            <ac:cxnSpMk id="752" creationId="{00D07EAE-4D1F-4BE6-96BD-38139EB409FC}"/>
          </ac:cxnSpMkLst>
        </pc:cxnChg>
        <pc:cxnChg chg="del mod">
          <ac:chgData name="Timo Mühlhaus" userId="1b6b3aba618dadac" providerId="LiveId" clId="{EDF2FAEA-A41B-4C1F-9EE5-7BEAFE42C87B}" dt="2021-06-09T07:16:06.507" v="917" actId="478"/>
          <ac:cxnSpMkLst>
            <pc:docMk/>
            <pc:sldMk cId="1251343865" sldId="581"/>
            <ac:cxnSpMk id="761" creationId="{6F09BAC2-7DF4-4F21-93A2-228C0D8DE502}"/>
          </ac:cxnSpMkLst>
        </pc:cxnChg>
        <pc:cxnChg chg="add del mod topLvl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762" creationId="{5BDC2E6E-710C-4849-9E67-7CE9AB4FA690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65" creationId="{10E74D86-472D-468B-A89B-8A90C21056F6}"/>
          </ac:cxnSpMkLst>
        </pc:cxnChg>
        <pc:cxnChg chg="mod">
          <ac:chgData name="Timo Mühlhaus" userId="1b6b3aba618dadac" providerId="LiveId" clId="{EDF2FAEA-A41B-4C1F-9EE5-7BEAFE42C87B}" dt="2021-06-09T07:16:18.955" v="923" actId="478"/>
          <ac:cxnSpMkLst>
            <pc:docMk/>
            <pc:sldMk cId="1251343865" sldId="581"/>
            <ac:cxnSpMk id="766" creationId="{84577EC9-190D-47E2-9767-CBF1325B7C8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67" creationId="{7BE4DD63-0CF6-4545-A460-43DAA448B0C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68" creationId="{5E2AE857-5F9E-4478-92A5-7C25EEC726C5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69" creationId="{DAC01736-CF78-47A2-B47E-0F1BC92DF04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0" creationId="{A63451E2-D47E-44D1-B2AC-C0F583982ED8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1" creationId="{3263485B-BBFC-4E86-BD94-DF2AF466CA93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2" creationId="{1E94FF0F-F9D6-4A9A-B959-897BB93A1477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3" creationId="{BB7496E0-B367-4AD6-992D-83B16CD6CE4C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4" creationId="{E1AAF414-F179-4331-9623-B27B6D51D17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5" creationId="{C3CCDB3A-B752-4C15-B503-A81CCA8E63E4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6" creationId="{DFF450ED-6539-440F-B3F8-597C418CA73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7" creationId="{4EA6C058-2B77-4D23-8E90-5B8A7186775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8" creationId="{523D5AA6-997C-4574-8949-CDF8D694D02B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79" creationId="{C42F3915-E647-41E4-B45B-FF81E3B23B12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0" creationId="{AAC17AE6-F627-4A16-B998-BAEB665687F5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1" creationId="{CCF05FCD-4147-4E5C-8106-68BD11C2919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2" creationId="{3336EB70-4603-4995-821F-42B87CCB255F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3" creationId="{81F5B7A3-00C0-4510-A36A-CE8DE6559E5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4" creationId="{2ED395F1-1631-4681-AF4C-B56E6E182E13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5" creationId="{21F2AB99-D0F7-4F61-957A-28FF71AF8E1C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6" creationId="{B405BFBC-D506-4E27-93AA-DA6BB94DDC4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7" creationId="{5FC1BABF-5DDD-4D1F-AC6F-23E20E20A16D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8" creationId="{4D2EC8DE-69C7-420E-96D2-268D3383142B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89" creationId="{E1C3B063-32CE-4E5D-81F8-CAFE65C02BCC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90" creationId="{885BA8B7-A512-48A4-8792-E24D8B114B1F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91" creationId="{A29F8F21-F59C-4769-83DE-3A0C15CC2968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92" creationId="{82FCFF6E-BD6C-4866-B31E-90C01198592C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93" creationId="{D6FB9C84-27E6-47E0-AC61-911027E61556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94" creationId="{CAFF7027-EC17-4A36-8514-BFFD3593672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95" creationId="{138DAB3E-5B25-4B42-8F33-148019FC498F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796" creationId="{7482ACAC-4A63-47C5-A167-B7341E7B5BD8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29" creationId="{59A63FB5-2A4E-40CC-B278-8155BF3E337D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0" creationId="{B3EEF3C5-7D9E-426B-8512-5CDBEA0F6178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1" creationId="{8812AC7C-CFAA-4F6C-A009-1942624B63B3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2" creationId="{8DA56372-5DC0-47CC-8967-353596C17CB3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3" creationId="{F29B0B5B-1787-4F24-B106-E744D7D68D58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4" creationId="{98D4A7AD-C9BC-4D29-AFA8-961DD1C668FD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5" creationId="{B822C0B9-0FA9-4BA5-B463-25A2E5C0B877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6" creationId="{A40DA19A-A40B-46B8-84E7-0632E6A75B6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837" creationId="{ECD5D838-6549-46D4-A89F-FD15F995DE95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1" creationId="{DB0813A4-4349-4B8A-9183-ECAB142F9E9C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2" creationId="{0AB6FA51-6EC6-48E1-B442-6C4972A36019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3" creationId="{3762E9A7-9E54-40F5-A5F5-E52057DFD0B0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4" creationId="{643C036E-CC2E-484E-A4DA-AAADBE36C578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5" creationId="{9A717AEA-DB24-408E-B5AC-E18B2CBD994D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6" creationId="{6FD0F8C4-37AE-44F4-B040-EFB5215298FB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7" creationId="{A9E984D3-61B1-4D0D-939C-18ACA2DA8E80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8" creationId="{291A76E7-AEDE-4AD0-9D7D-C5942E890BCD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849" creationId="{3C691679-C031-4568-AC84-1C19C0CC34ED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2" creationId="{FF9F9C69-5AF5-410C-9D26-06460D4B5D78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3" creationId="{5BAE1718-DAC1-4067-98B4-1E608AA98E13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4" creationId="{D49218D9-FCAC-4617-9D33-16F5BA748A39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5" creationId="{792E3449-337D-4B70-9222-640FA7980716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6" creationId="{C0F60B82-CF84-49CE-8BD3-64E6CE20CC99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7" creationId="{E6CA0BAD-FC4B-46C3-A4B6-4C5B69303D2E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8" creationId="{A09CDBFB-60D3-4BE0-91A4-064096A5260D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59" creationId="{FB763BF5-278E-41D6-A48D-C80F2B942E67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0" creationId="{5C2CC405-8595-430D-A6AF-713B515B91BA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1" creationId="{83F00269-D0E0-43E2-AAB6-1721354EE1A7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2" creationId="{3F35560A-7AB8-47FD-B6D4-1358864F4410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3" creationId="{922BB0FB-2DE9-4422-818E-CD4188A7A243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4" creationId="{8DFE2035-8AEE-4DE2-AA69-1F89E68EAE5C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5" creationId="{DE98A776-F10E-4D95-8D69-7830EE975187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6" creationId="{604EF0CF-C345-4670-9FAC-B00B97E11C7D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7" creationId="{B25F3E48-9128-415E-8385-33279390E48D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8" creationId="{3FA53B79-CCEE-4016-8E30-098296924277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69" creationId="{BA99EC94-4B1A-4692-8182-B829B4392C0A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0" creationId="{E7CF0812-98A5-4DDE-8602-0F0BAEBF5C39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1" creationId="{19DD5FE0-686E-4AB5-8521-0F6E38F52993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2" creationId="{E6D27A4D-3BAB-4CC2-A980-123671BFD0DC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3" creationId="{DD73088F-A5FC-4417-9317-17862C3517F2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4" creationId="{F0A89082-908B-4E4A-95FB-49A3C86275C7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5" creationId="{14F1EC47-3271-45F5-9B41-4CE4A78212A5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6" creationId="{DE7234D0-2920-4DF8-937E-D5D77E773611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7" creationId="{666ADDCF-A654-4EE1-92F7-B89D4F5B29B3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8" creationId="{4AEA5018-564D-4190-AD04-9EC0282045E1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79" creationId="{357ED665-C6C7-4FC1-B7E9-90F8F16C04B0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0" creationId="{186AF9A0-4EBA-4934-8732-ADF394B860A2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1" creationId="{DECC19C7-4E0B-4449-B8CC-7E2438B65C53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2" creationId="{452F8272-0693-4ACB-9613-299F9CBC8761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3" creationId="{C29EF3A3-5488-4CE0-AEAA-D5990A952C23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4" creationId="{194E6CE6-43E1-447B-B60E-0A08D23D1CA7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5" creationId="{6AE1C373-500F-4716-8F12-34C719F9EAB1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6" creationId="{EDB78C72-608A-4515-9C97-342940332501}"/>
          </ac:cxnSpMkLst>
        </pc:cxnChg>
        <pc:cxnChg chg="mod">
          <ac:chgData name="Timo Mühlhaus" userId="1b6b3aba618dadac" providerId="LiveId" clId="{EDF2FAEA-A41B-4C1F-9EE5-7BEAFE42C87B}" dt="2021-06-09T07:16:32.611" v="929" actId="1076"/>
          <ac:cxnSpMkLst>
            <pc:docMk/>
            <pc:sldMk cId="1251343865" sldId="581"/>
            <ac:cxnSpMk id="887" creationId="{2314A559-6D77-4F22-8574-929D03BA1B48}"/>
          </ac:cxnSpMkLst>
        </pc:cxnChg>
        <pc:cxnChg chg="mod">
          <ac:chgData name="Timo Mühlhaus" userId="1b6b3aba618dadac" providerId="LiveId" clId="{EDF2FAEA-A41B-4C1F-9EE5-7BEAFE42C87B}" dt="2021-06-09T07:16:18.084" v="922" actId="478"/>
          <ac:cxnSpMkLst>
            <pc:docMk/>
            <pc:sldMk cId="1251343865" sldId="581"/>
            <ac:cxnSpMk id="919" creationId="{065DBDC1-57B4-434F-B716-FB75323699B0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0" creationId="{20579628-952D-4F0B-8DEE-7F7B12F32F4B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1" creationId="{B3A88709-1FCC-4CD6-A6DE-6F977E98A869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2" creationId="{C3DEA1C9-EB78-40E1-8ED5-568B157AB6D2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3" creationId="{DB0E89C2-D620-4D48-94FC-427940341052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4" creationId="{E08E6876-CCCD-4C9F-A2BA-76C5F2167BBE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5" creationId="{0FC1E752-C49E-4375-98C5-D1E6ECDD15DB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6" creationId="{336C790A-BDF5-4900-9173-1E4639C2E2FD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7" creationId="{F05AD752-BD79-4045-A930-7FA83BF7DE84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8" creationId="{219CDC64-9F2B-4770-9C5A-58C07A67E48D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29" creationId="{88AA4C1B-F871-4727-B695-5E3EBA02793A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0" creationId="{DE6F90D6-944B-460D-B40F-38DF348D0397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1" creationId="{693171E6-59AC-4F95-A793-AC00151E7ED5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2" creationId="{4829D858-9D47-4606-80ED-9CB8A01A0340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3" creationId="{7B9D2BCF-EBC7-4857-955F-25ACADDF50B9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4" creationId="{57E46159-0C60-4548-8EB2-768269E817B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5" creationId="{87B2645D-4949-4FFC-B827-EE3C2CFF86E5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6" creationId="{281322BB-CF90-45FC-BAE2-0BE13C7A689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7" creationId="{A8E7E6B9-0BED-4B17-859A-142720654BAD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8" creationId="{1637F8CD-A572-435A-823C-2FB66527A035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39" creationId="{40AC47F2-7E42-433C-BFA0-97C05A14A4C9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0" creationId="{63E2CFF3-5482-4D0A-AA3F-114B3459D579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1" creationId="{428BEC27-0B46-4D33-A897-7CCE14178A42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2" creationId="{DF28AF60-2C0D-4A47-ABB7-1F0C7FAFF640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3" creationId="{E0DF55DD-2E93-46EB-AE8D-73E78BA15D92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4" creationId="{C310F889-879D-4DB9-BF48-4C7ED47AAEA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5" creationId="{A5178FBA-5753-475F-8E8E-967C06284271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6" creationId="{D066A0FE-4E76-4477-B668-D6902D6F04DE}"/>
          </ac:cxnSpMkLst>
        </pc:cxnChg>
        <pc:cxnChg chg="mod">
          <ac:chgData name="Timo Mühlhaus" userId="1b6b3aba618dadac" providerId="LiveId" clId="{EDF2FAEA-A41B-4C1F-9EE5-7BEAFE42C87B}" dt="2021-06-09T07:16:12.908" v="919" actId="165"/>
          <ac:cxnSpMkLst>
            <pc:docMk/>
            <pc:sldMk cId="1251343865" sldId="581"/>
            <ac:cxnSpMk id="947" creationId="{CD14A846-341F-4599-87F5-59F7400A6075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2" creationId="{314C5546-93C4-46FB-8DED-8E83AD0CC853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3" creationId="{0A248667-45BE-470E-A8B6-67B77E58A8E0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4" creationId="{40FEF169-6BF9-4E4B-B551-63F50CF19B90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5" creationId="{32BD8C52-21F7-4C0F-AC22-4E00D51B23B0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6" creationId="{B26D37EC-D38A-4FEF-ABB8-DA834A9DB4F5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7" creationId="{56BC44FB-C850-4B55-BDC6-F4FDF09121A3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8" creationId="{9CB348CB-903B-4985-8028-A88B546C1EF5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79" creationId="{5B7AF67F-6BF5-44B8-885E-14167B83B59A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0" creationId="{79F98B62-ECD0-4165-BDCC-4437B3B8D976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1" creationId="{78601840-4670-4E5D-9F3D-126BD9151109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2" creationId="{0EAF336F-54F2-4130-915E-736219B777F4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3" creationId="{6DA40FB0-9B4C-402F-8DE9-24B67E835962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4" creationId="{AE316A14-D219-47D2-B064-9D6874A27AF7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5" creationId="{5A65FF25-6EF2-4597-94AE-E5D5BB882259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6" creationId="{14ECC87D-F410-407C-944F-133332EE4664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7" creationId="{D8099DD9-E7AA-436F-8261-497AE6C1006C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8" creationId="{0BFB4AAC-CD2A-4C57-A745-3CD2187169E7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89" creationId="{2CCFF034-6E39-45A8-8C5D-D9082AE68659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0" creationId="{E9BA1094-DB2D-428D-8CD4-3BED42DE3154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1" creationId="{EFF88543-54A6-4700-B023-EA2AA6358DCD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2" creationId="{33951907-5F18-4C21-8D53-F85258B68EAB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3" creationId="{65AA8670-0CC0-4385-9487-B5467CEC50C1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4" creationId="{8A34A80B-F32F-40B8-84AF-0799AC748E91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5" creationId="{C797A7D6-1CC1-43A0-90B7-4350E062700C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6" creationId="{45B18D8C-7487-480C-97CB-07C25EB9C4C9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7" creationId="{1FE48C51-12AA-494E-9F03-333A930057A1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8" creationId="{47BF3E6A-9642-4CF9-ACBF-EEA8E41F03D0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999" creationId="{38B4A329-849C-491E-AC56-31E46BA7F61A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0" creationId="{ED91B127-F5C0-4E12-B114-7C138F6CF15A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1" creationId="{D4D16739-9831-49DA-A167-56B8798C280D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2" creationId="{403FD9F6-FC7E-41F6-AF19-B508B3FC1286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3" creationId="{85BFAD0E-0E40-49AF-BBD5-F6775E4F6F4F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4" creationId="{7BD4F8A0-BAF9-4EE5-8A54-DD108EFFA5B3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5" creationId="{D19605B2-EE7F-4E58-9656-D02FE27BD9C6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6" creationId="{525321B5-A01E-4AC5-8C72-A4835CCE618A}"/>
          </ac:cxnSpMkLst>
        </pc:cxnChg>
        <pc:cxnChg chg="mod">
          <ac:chgData name="Timo Mühlhaus" userId="1b6b3aba618dadac" providerId="LiveId" clId="{EDF2FAEA-A41B-4C1F-9EE5-7BEAFE42C87B}" dt="2021-06-09T07:17:15.796" v="938" actId="1076"/>
          <ac:cxnSpMkLst>
            <pc:docMk/>
            <pc:sldMk cId="1251343865" sldId="581"/>
            <ac:cxnSpMk id="1007" creationId="{DF2FE9C5-A359-44D8-8719-B04445046BEA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47" creationId="{F0957A3D-2820-4D6C-9F1E-D6E54822D540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48" creationId="{DCBFCDB6-2E24-40D8-9D3E-D4BE145BE0E3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49" creationId="{EC308CB9-7BA9-4446-BEE4-C543DC4FD3D8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50" creationId="{BF45D025-6A58-488B-9229-972B62085C6E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51" creationId="{75689AA2-EAEB-4D5E-A28F-84832CEABA73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52" creationId="{B791119E-5FFD-4023-A425-1397D242135A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53" creationId="{1988E652-7837-4FB5-90A2-DCA1FFA07A27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54" creationId="{1CF00AED-9F9F-402B-8613-2D48A604E43E}"/>
          </ac:cxnSpMkLst>
        </pc:cxnChg>
        <pc:cxnChg chg="mod">
          <ac:chgData name="Timo Mühlhaus" userId="1b6b3aba618dadac" providerId="LiveId" clId="{EDF2FAEA-A41B-4C1F-9EE5-7BEAFE42C87B}" dt="2021-06-09T07:33:21.562" v="980" actId="165"/>
          <ac:cxnSpMkLst>
            <pc:docMk/>
            <pc:sldMk cId="1251343865" sldId="581"/>
            <ac:cxnSpMk id="1055" creationId="{B634EEB6-63B3-482B-AEAB-B3291E778452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58" creationId="{97753477-516A-4CDC-AE93-B58147346C73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59" creationId="{C10B9275-6DF6-4272-9AC2-FF0FEECDFB62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60" creationId="{9ABE9EA9-C560-4A2E-AF37-C383F5AD8F84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61" creationId="{B38C8CDE-6FA2-44DF-8268-51E61E2C1DD9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62" creationId="{2E34FD76-4D16-4231-9A73-A3BD3A7CA507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63" creationId="{01B285C3-2258-48CF-B771-FF66B9E102B5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64" creationId="{42716ACE-3C0A-476D-8065-14BEC22C3FDD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65" creationId="{410D061C-9365-45DD-9A49-86217251DF1A}"/>
          </ac:cxnSpMkLst>
        </pc:cxnChg>
        <pc:cxnChg chg="mod">
          <ac:chgData name="Timo Mühlhaus" userId="1b6b3aba618dadac" providerId="LiveId" clId="{EDF2FAEA-A41B-4C1F-9EE5-7BEAFE42C87B}" dt="2021-06-09T07:35:55.621" v="1015" actId="13822"/>
          <ac:cxnSpMkLst>
            <pc:docMk/>
            <pc:sldMk cId="1251343865" sldId="581"/>
            <ac:cxnSpMk id="1066" creationId="{7B562DDD-8243-4236-B989-938822A37EF8}"/>
          </ac:cxnSpMkLst>
        </pc:cxnChg>
      </pc:sldChg>
      <pc:sldChg chg="modSp mod">
        <pc:chgData name="Timo Mühlhaus" userId="1b6b3aba618dadac" providerId="LiveId" clId="{EDF2FAEA-A41B-4C1F-9EE5-7BEAFE42C87B}" dt="2021-06-09T19:34:50.275" v="1902"/>
        <pc:sldMkLst>
          <pc:docMk/>
          <pc:sldMk cId="2942670187" sldId="586"/>
        </pc:sldMkLst>
        <pc:spChg chg="mod">
          <ac:chgData name="Timo Mühlhaus" userId="1b6b3aba618dadac" providerId="LiveId" clId="{EDF2FAEA-A41B-4C1F-9EE5-7BEAFE42C87B}" dt="2021-06-09T19:34:50.275" v="1902"/>
          <ac:spMkLst>
            <pc:docMk/>
            <pc:sldMk cId="2942670187" sldId="586"/>
            <ac:spMk id="2" creationId="{1704C4A5-73B4-48F6-8A2D-1EABF4A847C2}"/>
          </ac:spMkLst>
        </pc:spChg>
        <pc:spChg chg="mod">
          <ac:chgData name="Timo Mühlhaus" userId="1b6b3aba618dadac" providerId="LiveId" clId="{EDF2FAEA-A41B-4C1F-9EE5-7BEAFE42C87B}" dt="2021-06-09T06:12:04.763" v="284" actId="20577"/>
          <ac:spMkLst>
            <pc:docMk/>
            <pc:sldMk cId="2942670187" sldId="586"/>
            <ac:spMk id="244" creationId="{E108FD4A-A9C2-4D43-AB07-7F0A74B72B74}"/>
          </ac:spMkLst>
        </pc:spChg>
      </pc:sldChg>
      <pc:sldChg chg="delSp modSp mod">
        <pc:chgData name="Timo Mühlhaus" userId="1b6b3aba618dadac" providerId="LiveId" clId="{EDF2FAEA-A41B-4C1F-9EE5-7BEAFE42C87B}" dt="2021-06-09T07:38:42.415" v="1030" actId="478"/>
        <pc:sldMkLst>
          <pc:docMk/>
          <pc:sldMk cId="2808869139" sldId="590"/>
        </pc:sldMkLst>
        <pc:spChg chg="del">
          <ac:chgData name="Timo Mühlhaus" userId="1b6b3aba618dadac" providerId="LiveId" clId="{EDF2FAEA-A41B-4C1F-9EE5-7BEAFE42C87B}" dt="2021-06-09T07:38:42.415" v="1030" actId="478"/>
          <ac:spMkLst>
            <pc:docMk/>
            <pc:sldMk cId="2808869139" sldId="590"/>
            <ac:spMk id="8" creationId="{0CB4FC2F-90D8-4706-A1BE-C70FA81A43CD}"/>
          </ac:spMkLst>
        </pc:spChg>
        <pc:spChg chg="del mod">
          <ac:chgData name="Timo Mühlhaus" userId="1b6b3aba618dadac" providerId="LiveId" clId="{EDF2FAEA-A41B-4C1F-9EE5-7BEAFE42C87B}" dt="2021-06-09T07:38:41.426" v="1029" actId="478"/>
          <ac:spMkLst>
            <pc:docMk/>
            <pc:sldMk cId="2808869139" sldId="590"/>
            <ac:spMk id="13" creationId="{16345A95-ABB4-4F43-99A6-05F3798BDF9A}"/>
          </ac:spMkLst>
        </pc:spChg>
        <pc:spChg chg="del">
          <ac:chgData name="Timo Mühlhaus" userId="1b6b3aba618dadac" providerId="LiveId" clId="{EDF2FAEA-A41B-4C1F-9EE5-7BEAFE42C87B}" dt="2021-06-09T07:38:31.689" v="1026" actId="478"/>
          <ac:spMkLst>
            <pc:docMk/>
            <pc:sldMk cId="2808869139" sldId="590"/>
            <ac:spMk id="24" creationId="{BF7DC8EF-ED0F-4969-A798-50FACDE82E93}"/>
          </ac:spMkLst>
        </pc:spChg>
        <pc:spChg chg="del">
          <ac:chgData name="Timo Mühlhaus" userId="1b6b3aba618dadac" providerId="LiveId" clId="{EDF2FAEA-A41B-4C1F-9EE5-7BEAFE42C87B}" dt="2021-06-09T07:38:33.281" v="1027" actId="478"/>
          <ac:spMkLst>
            <pc:docMk/>
            <pc:sldMk cId="2808869139" sldId="590"/>
            <ac:spMk id="139" creationId="{568FED53-0C95-4E96-8423-1673FC79059F}"/>
          </ac:spMkLst>
        </pc:spChg>
      </pc:sldChg>
      <pc:sldChg chg="del">
        <pc:chgData name="Timo Mühlhaus" userId="1b6b3aba618dadac" providerId="LiveId" clId="{EDF2FAEA-A41B-4C1F-9EE5-7BEAFE42C87B}" dt="2021-06-08T15:36:07.724" v="179" actId="47"/>
        <pc:sldMkLst>
          <pc:docMk/>
          <pc:sldMk cId="832289756" sldId="592"/>
        </pc:sldMkLst>
      </pc:sldChg>
      <pc:sldChg chg="modSp mod ord">
        <pc:chgData name="Timo Mühlhaus" userId="1b6b3aba618dadac" providerId="LiveId" clId="{EDF2FAEA-A41B-4C1F-9EE5-7BEAFE42C87B}" dt="2021-06-09T10:18:06.854" v="1560" actId="1076"/>
        <pc:sldMkLst>
          <pc:docMk/>
          <pc:sldMk cId="2843648932" sldId="600"/>
        </pc:sldMkLst>
        <pc:picChg chg="mod">
          <ac:chgData name="Timo Mühlhaus" userId="1b6b3aba618dadac" providerId="LiveId" clId="{EDF2FAEA-A41B-4C1F-9EE5-7BEAFE42C87B}" dt="2021-06-09T10:18:06.854" v="1560" actId="1076"/>
          <ac:picMkLst>
            <pc:docMk/>
            <pc:sldMk cId="2843648932" sldId="600"/>
            <ac:picMk id="44" creationId="{6C180135-A49F-4BE8-A6CD-94BE8F9A14DA}"/>
          </ac:picMkLst>
        </pc:picChg>
      </pc:sldChg>
      <pc:sldChg chg="del">
        <pc:chgData name="Timo Mühlhaus" userId="1b6b3aba618dadac" providerId="LiveId" clId="{EDF2FAEA-A41B-4C1F-9EE5-7BEAFE42C87B}" dt="2021-06-08T15:07:13.181" v="5" actId="47"/>
        <pc:sldMkLst>
          <pc:docMk/>
          <pc:sldMk cId="4137540622" sldId="604"/>
        </pc:sldMkLst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2181439132" sldId="612"/>
        </pc:sldMkLst>
      </pc:sldChg>
      <pc:sldChg chg="del">
        <pc:chgData name="Timo Mühlhaus" userId="1b6b3aba618dadac" providerId="LiveId" clId="{EDF2FAEA-A41B-4C1F-9EE5-7BEAFE42C87B}" dt="2021-06-09T07:45:38.615" v="1051" actId="47"/>
        <pc:sldMkLst>
          <pc:docMk/>
          <pc:sldMk cId="3517943901" sldId="613"/>
        </pc:sldMkLst>
      </pc:sldChg>
      <pc:sldChg chg="modSp mod ord">
        <pc:chgData name="Timo Mühlhaus" userId="1b6b3aba618dadac" providerId="LiveId" clId="{EDF2FAEA-A41B-4C1F-9EE5-7BEAFE42C87B}" dt="2021-06-09T07:47:49.127" v="1052" actId="14100"/>
        <pc:sldMkLst>
          <pc:docMk/>
          <pc:sldMk cId="2771121969" sldId="621"/>
        </pc:sldMkLst>
        <pc:spChg chg="mod">
          <ac:chgData name="Timo Mühlhaus" userId="1b6b3aba618dadac" providerId="LiveId" clId="{EDF2FAEA-A41B-4C1F-9EE5-7BEAFE42C87B}" dt="2021-06-09T07:47:49.127" v="1052" actId="14100"/>
          <ac:spMkLst>
            <pc:docMk/>
            <pc:sldMk cId="2771121969" sldId="621"/>
            <ac:spMk id="3" creationId="{6C84F23C-14C2-4DC2-A047-88251002410B}"/>
          </ac:spMkLst>
        </pc:spChg>
      </pc:sldChg>
      <pc:sldChg chg="del">
        <pc:chgData name="Timo Mühlhaus" userId="1b6b3aba618dadac" providerId="LiveId" clId="{EDF2FAEA-A41B-4C1F-9EE5-7BEAFE42C87B}" dt="2021-06-09T07:45:38.615" v="1051" actId="47"/>
        <pc:sldMkLst>
          <pc:docMk/>
          <pc:sldMk cId="8923357" sldId="622"/>
        </pc:sldMkLst>
      </pc:sldChg>
      <pc:sldChg chg="delSp modSp">
        <pc:chgData name="Timo Mühlhaus" userId="1b6b3aba618dadac" providerId="LiveId" clId="{EDF2FAEA-A41B-4C1F-9EE5-7BEAFE42C87B}" dt="2021-06-08T17:17:53.796" v="266" actId="165"/>
        <pc:sldMkLst>
          <pc:docMk/>
          <pc:sldMk cId="1640049092" sldId="626"/>
        </pc:sldMkLst>
        <pc:spChg chg="mod topLvl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" creationId="{B95328D1-8310-4DA9-A576-1CE8DC42190C}"/>
          </ac:spMkLst>
        </pc:spChg>
        <pc:spChg chg="mod topLvl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" creationId="{E2200052-105A-40E6-9FF1-D89B24C2DB21}"/>
          </ac:spMkLst>
        </pc:spChg>
        <pc:spChg chg="mod topLvl">
          <ac:chgData name="Timo Mühlhaus" userId="1b6b3aba618dadac" providerId="LiveId" clId="{EDF2FAEA-A41B-4C1F-9EE5-7BEAFE42C87B}" dt="2021-06-08T17:17:50.882" v="265" actId="165"/>
          <ac:spMkLst>
            <pc:docMk/>
            <pc:sldMk cId="1640049092" sldId="626"/>
            <ac:spMk id="12" creationId="{ECDBBE29-054F-4DB4-9F10-B1DA1F03340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7" creationId="{8997DDDD-2558-4D60-8F33-A3F050968F3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8" creationId="{D937ED55-B4A1-4FB7-B514-AB5D78F8AB4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9" creationId="{BCCE2955-CDA8-4334-B777-35810BA46D4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1" creationId="{25CC0AAF-189C-4AEE-93FD-E2962531D84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2" creationId="{99B008C5-5CA9-4E23-9F57-DFB75BCFC27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3" creationId="{AFEA53AF-0A20-46A6-965F-7ED846DA69D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" creationId="{FEFBCE5C-7045-4E30-97FE-049273C8A77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5" creationId="{3C08D924-00A0-43C6-A3DF-14C5F29EAB5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6" creationId="{C15BDD17-368E-43BC-BE54-D7F7454C57D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7" creationId="{8819808D-315E-4E38-81DC-E56828B80F2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8" creationId="{2EA844F2-D482-4EBB-9541-D86D13736B7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9" creationId="{CF38757E-9AE8-4424-AA61-4C29AEB46D5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0" creationId="{0E4BF2C3-C208-4763-B5C0-F52552B075E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1" creationId="{515C03D3-B231-47AD-B0F2-230FAE1C14B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2" creationId="{0151ACCE-726C-4B17-A3CF-4CD009CAAA7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3" creationId="{52A479FD-CD43-4371-A38D-88986230673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4" creationId="{FC225D94-6CF5-47D0-94C6-C2A008386B7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5" creationId="{802D6BCC-DA54-40C5-9B5F-A30BF8E716C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6" creationId="{8975EDAB-95D6-4C1A-9AE4-E14F28DB313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7" creationId="{2F43F7DF-C95C-4441-8F94-1612D953B0A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8" creationId="{296AC759-AEA2-433E-81ED-D59F595CDB5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49" creationId="{AC090F1D-9735-4A99-9C6D-92A35037917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0" creationId="{F6CD376D-AA76-4B4A-9CEA-8FF732288FC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1" creationId="{AB00DB37-1C75-4A2E-831E-C7A960AB93D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2" creationId="{F18696C9-C484-4A97-A508-924ECA869E3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3" creationId="{4FED6F8B-9C93-438F-9BB4-CC9CEE6EF05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4" creationId="{33C346F0-B159-4818-8312-474E64A1A2F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5" creationId="{5A965426-A5FA-4746-A847-F8AAD45DE9F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6" creationId="{1C162384-CDD4-477F-974D-9D3EB2EEF24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7" creationId="{AB53A40F-F426-4A19-8AD8-4DC81305157B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8" creationId="{2E2389BD-F6A5-4AE0-A3CF-A650B93394D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59" creationId="{6692DA46-6686-49AF-86CE-ED5B82F1375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0" creationId="{4F17D1F2-1CE6-4D0F-89E8-39C3561F603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1" creationId="{40A9C416-8694-487B-A5CB-DD032DA37FE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2" creationId="{98B98D5A-641B-47B2-B515-243E099238F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3" creationId="{90311A76-7B54-4F49-972D-FBA03772185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4" creationId="{A3D0A43A-0D83-42FE-B261-E9153C0D560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5" creationId="{AB2F2C30-16C7-4A89-AA35-C6B8261B92E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6" creationId="{87B0BCCF-24C6-4FD5-97AC-6BA23022B26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7" creationId="{F60E009F-C823-4AE3-BA3D-AFED0006019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8" creationId="{104BB881-6005-4FDE-A3E9-2AD8BFBFDA3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69" creationId="{28C2AD6D-1083-48E1-8A51-251611BF7DD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0" creationId="{5C6CC36C-ECB4-41ED-9FA8-F375565445F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1" creationId="{75D86982-D2D2-4DBC-8FA3-F10DE997598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2" creationId="{EA96E1A1-6014-40F8-9833-17C0CA03428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3" creationId="{2DB0B5B9-BDD7-4AAE-837F-7CB61F84EB8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4" creationId="{5FE9A128-37E3-466C-A1A1-2C3AA8BDB17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5" creationId="{EF3CD227-D1A8-470A-8E24-FEC19F4013C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6" creationId="{F5C2D7CA-EF72-46D2-A3CB-1D0D8CE718E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7" creationId="{D3EFF8BD-0C13-410B-86CE-AD0B6539FF9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8" creationId="{78F0A472-6423-40DC-A41A-D8FF70877CC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79" creationId="{62200F70-9D4A-4B13-8B1A-F7B6F553B1A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0" creationId="{8564F981-B41B-4ADA-828A-B052678AB53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1" creationId="{66C39844-1D8B-4C7D-BE0C-01FEFF6EC69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2" creationId="{DEA60AE4-6716-45BC-938C-DE049B68EA1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3" creationId="{C356F29E-AB62-456B-B2D4-4C42BA4E950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4" creationId="{F6F7E0F2-1597-4018-B3B9-1828C119589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5" creationId="{2865A05E-79AA-405B-8BF5-B799ED35478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6" creationId="{A486A7D4-25FF-424B-AD5C-1E1E98CD14A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7" creationId="{C988AFE5-D4C0-484A-B5F4-0E850A8FD3B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8" creationId="{4A480AF8-5CD5-4AF4-B59E-7BB2954C759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89" creationId="{90B77A0B-36F4-4E36-92C7-3169EC7890D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0" creationId="{CE6D9584-4039-4F11-8AFB-C78693E9DC0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1" creationId="{F79E788B-6321-41D1-987A-50BFDC4897E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2" creationId="{BFEEDF82-4F8F-4621-A6FC-ED302239918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3" creationId="{E8191138-8E90-464D-8BA4-4F07665E998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4" creationId="{AB79EC06-8AC7-4F4F-80B8-8E4596C016BB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5" creationId="{419034C5-0DAA-4BE9-A52E-9EA8BBBE7D5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6" creationId="{8259E61B-F553-4ECC-BAF1-6D79B9F421A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7" creationId="{905C1D01-D31B-4778-991F-FF8DC7D5571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8" creationId="{D154933F-1118-474F-908B-8F2D049F8A3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99" creationId="{48E4E547-ED8D-4E31-A2E1-D9752863D1F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0" creationId="{4C125AA9-F119-445F-8E98-470DBD6BA18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1" creationId="{BE991BD5-7D54-4740-9478-7BC0A149C74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2" creationId="{91CDAF0B-8488-42F3-81D6-DAFDA739B9E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3" creationId="{2E9BB3CD-CDFD-4C72-97C8-1341F6AB0D3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4" creationId="{985FAE1A-D94E-4193-9905-D03388E7B61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5" creationId="{A62EB801-0B2D-4E4A-88A9-1E4198A04D4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6" creationId="{4806DCED-0789-4041-8101-223CB555E8C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7" creationId="{09713CAE-5E92-4347-A66C-FB336D28DF7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8" creationId="{19F5DC7C-534B-4006-961F-6484056D22A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09" creationId="{044A2CAB-6EB2-4667-BAC8-7A906E0E2C6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0" creationId="{E44AB18D-2BCE-4E3D-9760-17996A2322B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1" creationId="{1EE260EB-94A9-4BC9-AD8E-E421DDAF02B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2" creationId="{1388DDD7-13DC-45E3-BA15-5EAD20AA706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3" creationId="{6F5B0EEA-9AF6-4F0B-974E-2978088CAC4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4" creationId="{8BA3CF6F-87FD-42C1-9565-A4015661EA7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5" creationId="{4D2A50AF-0882-45C1-93E8-A20DE13D3E2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6" creationId="{D3DDD9DB-BB88-4557-9DF6-3169EBD6D3C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7" creationId="{20E730A2-51AA-4671-A6B6-990BE4BB53C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8" creationId="{6B86EBD3-17CD-4C71-A074-062C2ADD107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19" creationId="{AE12FF21-E055-46A9-813E-E316A199C1B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0" creationId="{2033F8C6-E400-4879-953C-4D63A905B3D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1" creationId="{29C78A4A-CD5B-4051-93CA-0A8508657EE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2" creationId="{BC6A176A-DB6A-4A0D-884D-2A3296C1D8C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3" creationId="{43EFBD67-D032-44FA-B786-AB57576CC01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4" creationId="{E1A61675-C404-41B6-8675-B5C7E1E6DF9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5" creationId="{A2C6F922-ACE9-4A11-A8D2-0F9FC8572E8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6" creationId="{08942D12-CEE0-4FC7-BE3C-E00FCEF354B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7" creationId="{CE09B9DB-EE14-4A04-9D74-B1B0FB8A4FC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8" creationId="{1469A211-D83F-4313-A9BC-764205CA2A6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29" creationId="{BC369988-F63D-48CA-8269-0FDB77D1A33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0" creationId="{3DC43419-87A3-42A4-8627-E3E50EE6D5E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1" creationId="{AB5CCA6E-37D4-4B5E-9228-C691F6C9871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2" creationId="{2AD8A273-6E3F-479E-9E7A-E1F221E6543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3" creationId="{7D6521E3-99D4-4111-BE0C-0F80DEEDBE9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4" creationId="{FBA7A581-D42D-4CCA-B5BE-6A65CA12631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5" creationId="{5FCE2AF8-F3DF-4B0D-8DB7-19F0C55E286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6" creationId="{D7524DAB-A177-49BD-99DC-94F37805BAA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7" creationId="{520FB8BE-6174-4AF2-A4D4-6FBAB03754F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8" creationId="{C49992D5-5E13-4405-A342-C75FB81F4E6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39" creationId="{AB7229A1-53AB-44DA-B26C-81D7EB52663B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0" creationId="{030947FE-E1DE-44AA-ABC7-0DBF0DF6F3A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1" creationId="{4FC42FC0-3C11-447F-80C5-51043FA1D2B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2" creationId="{21FF7519-3B58-484F-AF7C-58D6F61C737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3" creationId="{C38A2A02-A60E-4737-82ED-4A56A62F314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4" creationId="{FFC4873D-C0E9-40C4-886B-85F6859A374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5" creationId="{9751AD09-9925-4EF8-BE25-76113D8604B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6" creationId="{47B1530E-2C29-4741-85CB-CE035CB081B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7" creationId="{6BC2D7FA-01CD-480A-A3D5-B86673252F8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8" creationId="{72CEF925-2A34-4DA4-B79D-58B00205EBC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49" creationId="{32724E02-5B9A-41C8-94CB-0D2DA8616A5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0" creationId="{F5706E07-F941-46F7-A179-0D45A18BAEB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1" creationId="{3082A66B-8EF7-4A70-B323-514E234E1AA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2" creationId="{CFA188CB-3175-43B2-AB7D-0BB0DA1B734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3" creationId="{DF6EA07C-DAED-472F-A347-EDC6C7E0988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4" creationId="{9A081882-CC56-49B5-9D0B-B6D08EFF038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5" creationId="{ABAE34A2-0591-43EE-A2DA-7557550FB14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6" creationId="{F2CC676B-47C6-4D59-9E13-BB74397639F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7" creationId="{0C1E2394-9935-4F32-94A6-2128EA302B0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8" creationId="{4F8AC47D-F3CC-40A5-AA66-B3B45634A5A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59" creationId="{9FB67255-28E3-4C7E-9BD8-E4E54F12D9B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0" creationId="{03A8F8AD-EA4D-4326-A2BE-54020EB09B3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1" creationId="{5D4D1895-D5C8-4B26-9B20-22DFB662F58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2" creationId="{95DFED36-DEC2-4B3E-AD92-84DA25A4EAD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3" creationId="{82E87F0D-B08A-4322-B2D2-656A30D305F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4" creationId="{CB0DD9BE-F116-4C58-A80F-FC98B67DF0CB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5" creationId="{C0448087-2654-4D04-881A-9F88E643A26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6" creationId="{946782D2-1CFE-4C5B-81F7-91B3E851EFD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7" creationId="{04377B18-ED86-4C00-9DE3-07A91D2B85B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8" creationId="{6293F18C-8263-458F-A3AA-24BF3128B97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69" creationId="{EE0EBC4F-46F4-499A-9A1B-025AFFEE7A8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0" creationId="{D486B390-A8D8-4046-B286-DBB33C26A17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1" creationId="{5E4611F7-AAD4-407F-B415-A6C1E4C9964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2" creationId="{DC091DE5-287E-447D-9E87-22CF9FE0096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3" creationId="{CE3B50E6-822A-4AE6-A8F3-F00CCD8B104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4" creationId="{6F767CD5-285B-4694-A58E-2FB0C4312B8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5" creationId="{1768F34F-3853-41E1-B000-DCE3C7E8117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6" creationId="{ADDE54C0-9DFA-4700-B0B6-5E565E30FEA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7" creationId="{4AA3410D-8AB2-4B61-AAFB-5CACBE08879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8" creationId="{8B3CB815-AC57-4E2A-B0A4-0EFE9C53D80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79" creationId="{D8EC3150-5841-4601-B10D-83B8E0F005C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0" creationId="{9D367943-5A60-4756-8960-6F4C20B6A24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1" creationId="{5754CFB9-2C21-43EB-87E6-10618E9D056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2" creationId="{E0F0242F-DFC5-4FB4-862D-564132245AE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3" creationId="{DAAA89EE-CF73-4BEA-B409-85FCEC2C312B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4" creationId="{53E24C1E-90E5-48F9-8858-F5668BC3B4B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5" creationId="{558DDBFA-15C0-46A6-B858-73EA67B1EDC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6" creationId="{B57E2110-FA53-403C-9BA7-978786A9A6A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7" creationId="{B421A9A7-8BD4-4C99-9765-A495D7A87D5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8" creationId="{6C9A4029-180A-481C-8E18-01A36F530BA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89" creationId="{73C15F85-4D15-4B22-97BA-235EEC37B8C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0" creationId="{D3B70E46-1AD8-4C3F-8E5D-B19A1F7BA44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1" creationId="{7F8669AA-5303-4C5F-867E-4DA94117812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2" creationId="{1FF4E9FE-CA7B-4ED5-AFD1-7D8727AF9AF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3" creationId="{AAC46ED5-4312-451E-9D02-2AC469F62CE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4" creationId="{E9800ADD-7B5E-48F8-8695-B36535F9E898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5" creationId="{B1EF5DF7-7A4F-4348-8B68-966335C0B08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6" creationId="{C3B8B1D0-2CC8-411A-B851-E697FC0809C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7" creationId="{B4397D2E-ACE4-4A1E-B9EE-413405EAB56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198" creationId="{672855E2-D0D5-4EC2-86BE-E1F58BD8B49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00" creationId="{3D1963F7-1E8C-465B-8A8D-8DFDF7B0E84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03" creationId="{E32C2950-AF2A-4C59-8395-CF7594F460E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07" creationId="{A1E81BD8-6137-440E-9A1E-C40F1F36944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12" creationId="{1DC6CCC2-E485-496F-AA15-ED061724BF39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17" creationId="{8F3E9E36-991C-434F-AECC-059AB0B1C173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25" creationId="{075A4D92-9274-419A-A091-92C735FAD930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30" creationId="{57AF3A61-C689-4D40-9C58-240D2ED14FE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35" creationId="{CB63196B-2CBF-4EAA-ABDD-93126DF0F63F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241" creationId="{9FD1787F-EAAC-40CC-95FE-59A614DA536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04" creationId="{0BF70A7C-696B-448F-A34E-4047D072E31D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05" creationId="{9EE6A179-BE71-4C6A-AEC4-199C3FD4952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06" creationId="{1CE87868-8C5A-45D5-923E-E96394B27067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12" creationId="{75D78825-1A49-45FC-92AB-76BF47BE8386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13" creationId="{0C565F2F-5772-4392-A64C-F4BAAC1482F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18" creationId="{6C021DFF-3F24-4B4D-8AD7-202989AF3691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19" creationId="{A79F31EE-5411-4C40-896B-155B7CCA4CE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24" creationId="{3AFE8008-3886-4F72-8A00-484CC1BF2BA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25" creationId="{5876749F-389D-4323-8F9E-56D2B49A0862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30" creationId="{C5754BEA-61C3-44B7-A3A4-9A0810218F0C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31" creationId="{DD5F5525-64EE-4432-9662-DC503779253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36" creationId="{085B879C-8E53-47A6-B618-265DD1FAC26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3" creationId="{B0ECDFEE-C044-4253-9D24-5E583841B6A5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4" creationId="{DF4E13A5-EB14-446F-AB42-F8AEF0A042FA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5" creationId="{530EAA72-25F0-4258-A8AC-35EA45A9F74E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6" creationId="{4CCB2039-B9AB-4F49-9769-9BE7AEAF5584}"/>
          </ac:spMkLst>
        </pc:spChg>
        <pc:spChg chg="mod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7" creationId="{C0CC2D7E-E9FE-41F4-A639-070278501714}"/>
          </ac:spMkLst>
        </pc:spChg>
        <pc:spChg chg="mod topLvl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8" creationId="{8521FA42-2A51-46D5-8A26-21BE8491277F}"/>
          </ac:spMkLst>
        </pc:spChg>
        <pc:spChg chg="mod topLvl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49" creationId="{02E5895E-CD86-4259-8B86-9B74D40687AA}"/>
          </ac:spMkLst>
        </pc:spChg>
        <pc:spChg chg="mod topLvl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50" creationId="{4FE214D9-80A1-47D5-AF39-75C188D7C7AF}"/>
          </ac:spMkLst>
        </pc:spChg>
        <pc:spChg chg="mod topLvl">
          <ac:chgData name="Timo Mühlhaus" userId="1b6b3aba618dadac" providerId="LiveId" clId="{EDF2FAEA-A41B-4C1F-9EE5-7BEAFE42C87B}" dt="2021-06-08T17:17:53.796" v="266" actId="165"/>
          <ac:spMkLst>
            <pc:docMk/>
            <pc:sldMk cId="1640049092" sldId="626"/>
            <ac:spMk id="351" creationId="{F3767614-3302-4D0D-AEC7-D032802594E8}"/>
          </ac:spMkLst>
        </pc:spChg>
        <pc:grpChg chg="del mod topLvl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4" creationId="{FF0B643C-50B5-434C-9842-3D0FA3308E88}"/>
          </ac:grpSpMkLst>
        </pc:grpChg>
        <pc:grpChg chg="del">
          <ac:chgData name="Timo Mühlhaus" userId="1b6b3aba618dadac" providerId="LiveId" clId="{EDF2FAEA-A41B-4C1F-9EE5-7BEAFE42C87B}" dt="2021-06-08T17:17:50.882" v="265" actId="165"/>
          <ac:grpSpMkLst>
            <pc:docMk/>
            <pc:sldMk cId="1640049092" sldId="626"/>
            <ac:grpSpMk id="6" creationId="{AAED89D3-AEB0-4750-A4E2-2AA0FCED080B}"/>
          </ac:grpSpMkLst>
        </pc:grpChg>
        <pc:grpChg chg="mod topLvl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6" creationId="{5758FEBF-796D-40A7-A830-57220F1EE07C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0" creationId="{B4D2E417-44FC-4B5B-AE98-D963FB5BF060}"/>
          </ac:grpSpMkLst>
        </pc:grpChg>
        <pc:grpChg chg="mod topLvl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199" creationId="{88DF4296-0D3F-434C-8E1A-2D560FBBE201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01" creationId="{6C44AA93-DC00-4671-91B6-58F12A794C23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02" creationId="{D18DE251-33DD-4B26-976D-7C6FDF1F843C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04" creationId="{0A145138-0F88-4F4C-B6BF-252EB2EE6378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05" creationId="{AD9CF606-1A66-4DF5-96E9-5B4997BDA11F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06" creationId="{821B245A-F5D2-4845-838C-BF6147265BCD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22" creationId="{F4E68AE8-0891-42B6-985E-13F644FE2541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23" creationId="{C11C1196-2336-4E8B-8146-229E8C8A39E9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24" creationId="{B7735CE2-6C45-4C51-933B-F38C7AAEC44F}"/>
          </ac:grpSpMkLst>
        </pc:grpChg>
        <pc:grpChg chg="mod topLvl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40" creationId="{1FE72C99-447C-42B9-BA8A-0D539055C090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42" creationId="{DDF275EF-AD15-4354-B959-4104B4BADB19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43" creationId="{45A6B08E-F3BF-4A59-A4A2-A68E91F4B9ED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44" creationId="{2F5FC38F-ED50-4A7A-A3FD-A838967DA3A9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45" creationId="{1946AFCF-2CC8-4F0A-BA43-6FB8EEE1BF6C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46" creationId="{A7C785F3-E17D-43BE-BA8A-F5F16F70319E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247" creationId="{6FEF554C-3757-4440-8EA7-161CF74E199E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07" creationId="{444DAE70-F5EE-4199-A827-79062854ED11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08" creationId="{43AC9C81-B84E-4DF9-8580-5C6AE87A35F0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09" creationId="{A258C11E-77FF-4A39-8E97-BF8853F9BADE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10" creationId="{F61B95D9-368E-412A-AC37-A58F30CC1229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11" creationId="{2757E054-037A-4ECE-93A6-D30BB3FA7D50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17" creationId="{B4610908-212D-48E7-85F2-75E1195A44EC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23" creationId="{BC5A2A53-D1AD-4720-B4DA-7843DFFAB55E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29" creationId="{8DC1F049-B99D-43C4-9FB7-C18F3C52DBEA}"/>
          </ac:grpSpMkLst>
        </pc:grpChg>
        <pc:grpChg chg="mod topLvl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35" creationId="{AED3EFF6-3BAF-4A15-81E9-5835DD9EA7A8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37" creationId="{F285897E-6E33-4477-89B9-BBE44D87E9A3}"/>
          </ac:grpSpMkLst>
        </pc:grpChg>
        <pc:grpChg chg="mod">
          <ac:chgData name="Timo Mühlhaus" userId="1b6b3aba618dadac" providerId="LiveId" clId="{EDF2FAEA-A41B-4C1F-9EE5-7BEAFE42C87B}" dt="2021-06-08T17:17:53.796" v="266" actId="165"/>
          <ac:grpSpMkLst>
            <pc:docMk/>
            <pc:sldMk cId="1640049092" sldId="626"/>
            <ac:grpSpMk id="338" creationId="{CB57FA3C-3044-4797-8F42-63381D90CE12}"/>
          </ac:grpSpMkLst>
        </pc:grp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08" creationId="{4ED5F254-78AC-4384-AC36-E7FDCE64A6BA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09" creationId="{CABFA85C-0BA3-4141-8514-B0D1B98F507E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0" creationId="{CC378BF1-C49C-4003-B8C1-771BDD887487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1" creationId="{FE131BA6-D9A1-4B84-9B0D-169ABFA6939D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3" creationId="{81AFFECC-FD99-41C0-8463-08CF45094872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4" creationId="{FC987CEF-AC1F-410A-A28C-6BEFB647FCC5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5" creationId="{1D94C8CA-245C-4C1E-8D21-1C21846917A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6" creationId="{A23A8371-2BB5-4E15-885C-B4813EC586B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8" creationId="{30D379D5-599C-4B8B-A826-53E07F6DE81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19" creationId="{77962130-4EF2-46BA-8DB9-10E7AFEC37C5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20" creationId="{264D6C89-3214-4FCB-AF41-D310AACABB0F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21" creationId="{08CE7343-57AD-4304-A0C1-CED6EBF3613B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26" creationId="{D7B03622-7533-4EA6-B4F4-FD68BBF25801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27" creationId="{C19D125F-271F-49A4-8198-EA13D1D0548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28" creationId="{D9B818C1-2B67-4ADD-808E-0C7C60823DA4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29" creationId="{5BC014CC-B329-4CE9-813B-9EC2B167812A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1" creationId="{13D8EFA1-D373-449D-BAB8-4095BFE35ED4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2" creationId="{03238852-2DBC-4D30-92D3-EDFD766EB4C4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3" creationId="{E8BFD926-C447-411F-A830-255450B9C0DF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4" creationId="{A888A5E4-1753-49E4-B316-B4E5D72ECDD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6" creationId="{CB6ECE42-801E-4E3C-8404-DE225F2BFEBD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7" creationId="{42C5A4F9-3EB3-4E85-925F-560997534758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8" creationId="{764C90B8-34BE-4A4D-9A71-AFD6C31EC163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39" creationId="{138071D6-4ECD-4D7D-AD17-54D893877AF8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48" creationId="{4998AE67-0C2A-48E7-8380-79479C3AFAA2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49" creationId="{FC32DF7A-A11E-4707-9DC4-058AFF08D605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0" creationId="{8DBDBC28-79B2-4418-B608-B6BBF4FE68D2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1" creationId="{350B7689-FAC0-421F-919B-765CC134726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2" creationId="{912BDAB6-42BF-48A8-AB06-7EB37242FC1F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3" creationId="{2C461929-48E9-47BC-ADAC-81558B7A8E8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4" creationId="{31DA2DC8-0C64-4F13-8B4E-3A8D5038216D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5" creationId="{9F264153-AA57-45DC-A515-F2CFDDCC2BB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6" creationId="{9BC6BB22-31F0-4AD8-A1B9-210CEB43E5B2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7" creationId="{9AAF365C-0C6C-46E3-BB66-F4155056B6D2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8" creationId="{5A4D1712-B772-4D25-BB6C-00CF99C2144B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59" creationId="{4C4BA827-A1CF-43F2-A786-EDEDEF052945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0" creationId="{A8975988-8709-4926-8457-E7A90F6D68A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1" creationId="{6756C720-936F-453D-AC5B-1BEBFC385A07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2" creationId="{C0E97EBF-AD7E-4C34-9B2E-FCA238EE5668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3" creationId="{76ECF339-5B02-48B4-9080-BD2D2CEE5F6B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4" creationId="{6FF0E2DC-6998-4872-BA32-487A81EE1123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5" creationId="{83321512-493F-40F8-AC28-47CBEAFB0B58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6" creationId="{45AA8C05-25C0-4317-9E10-B86F4A17FE5B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7" creationId="{8BBF9785-C259-4B8B-B7C1-D1C05097C7B6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8" creationId="{C99532D3-4EB3-4AF4-8C99-8982388E382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69" creationId="{FF29A3F5-200B-43D7-AE7C-70FCCFA10496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0" creationId="{37116195-7441-4F91-B1E2-20BBD0A27198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1" creationId="{9A118807-B435-4F9A-B3C1-239236A0FD9B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2" creationId="{596ED24F-BE8C-44EF-B628-1F06BA2B173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3" creationId="{ABDEA03B-04DA-44FB-9A22-1D906862A03A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4" creationId="{64116AEF-686B-4171-93B2-8474B04ADD4A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5" creationId="{1DFE812B-6691-4D8C-9FF5-A42268AC76A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6" creationId="{C519117E-28D0-42A1-A625-DB0FCF921E1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7" creationId="{5F8EE9BC-54AD-4C34-BCD3-2C12272876B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8" creationId="{02043223-9D11-4F30-A38E-7B3D5356A841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79" creationId="{1E1AF80B-7CDD-4D43-9664-0F3DDC909DB4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0" creationId="{594B94BA-583B-49F5-A8E3-163112B50957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1" creationId="{872B0E50-1567-488E-BBDF-4EDE91E57875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2" creationId="{E91B24D4-660D-427D-83B6-AD10834852C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3" creationId="{9DF68C18-F6E8-4E8C-AF97-131B7942188E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4" creationId="{764FA31C-270C-4EFC-9C5F-8DCC67D31D9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5" creationId="{E0F3A39E-6F15-4837-8317-0B4FE14C49F3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6" creationId="{19278068-5EBF-42E4-88A3-B3703FDEF8ED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7" creationId="{49D49495-4EF3-45C9-A5FD-AEB1CC5FE296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8" creationId="{22ED8AF1-DBAA-4EEE-9E3E-6BFE92BD4D1B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89" creationId="{0D8C78DA-CFAA-4227-A778-71A44D18857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0" creationId="{E91F5D27-CCDE-4987-958C-57CFEBD8123C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1" creationId="{1B4AC306-7845-4CE5-AE22-ACA99425EEB4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2" creationId="{BAA62A43-20DA-4DCB-9ED2-DE01CA6F0A57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3" creationId="{A61B2281-C33A-45D9-9120-A5E33F2ADBBF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4" creationId="{24F438E2-3A55-423D-B12A-0C2AAE98591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5" creationId="{90F35E21-CAB7-4931-A9E5-1A15F9A86E21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6" creationId="{A98B2B38-1B47-42F8-B505-9F9E914F6A88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7" creationId="{3C2BE478-C670-4A9D-AA5A-C889941D404D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8" creationId="{42620E7D-8874-4B30-B5AB-23E05B0632DB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299" creationId="{FABA69A3-635F-49CD-A23B-4143F3CEF953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00" creationId="{BC15177A-B96F-4AD1-8306-63C57FBFF9D6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01" creationId="{10E99DE1-7974-431D-9685-1B7259394EE3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02" creationId="{F7BDCB5F-ED23-42BC-8E33-09F900DE203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03" creationId="{57F7FE96-D33A-4BEB-8AC0-0EA9352DB847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14" creationId="{623D0672-DB0B-4900-84DE-F8EB54838563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15" creationId="{F93ACD0A-A7A0-4761-BC7A-40270AFFEA9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16" creationId="{F785EF74-5D06-4B9E-9C81-96C67E95A8F0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20" creationId="{645DF8E8-03E2-43C6-94DD-C8E22EE28AA1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21" creationId="{3CBAB143-14D6-4852-9F8D-8C4C909E7DEF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22" creationId="{448589BD-9C29-4D4E-88D9-82E08964E125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26" creationId="{B4923AEE-BD7D-4CBC-87AF-53048776DAF1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27" creationId="{633B100E-AADD-4F7C-B884-6BC0C66A21F1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28" creationId="{4673F471-0852-41B4-947F-F1B0AFFB3DE7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32" creationId="{097D6342-FD39-4E91-8DAC-601FE52AD37A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33" creationId="{BF583933-18F2-4371-B5C1-91C6AB642AF1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34" creationId="{2047AF3B-D577-49AF-844A-E0B33399AF3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39" creationId="{B278C78D-3412-4265-B4CC-536FC4082B79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40" creationId="{FBDC1B0F-F44C-4174-92F5-EAFA7EF2DE82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41" creationId="{F6449A13-CF45-4704-B1F6-09AB1BA1C78D}"/>
          </ac:cxnSpMkLst>
        </pc:cxnChg>
        <pc:cxnChg chg="mod">
          <ac:chgData name="Timo Mühlhaus" userId="1b6b3aba618dadac" providerId="LiveId" clId="{EDF2FAEA-A41B-4C1F-9EE5-7BEAFE42C87B}" dt="2021-06-08T17:17:53.796" v="266" actId="165"/>
          <ac:cxnSpMkLst>
            <pc:docMk/>
            <pc:sldMk cId="1640049092" sldId="626"/>
            <ac:cxnSpMk id="342" creationId="{C9245C7F-9769-4DB8-873D-9B29CA3DD787}"/>
          </ac:cxnSpMkLst>
        </pc:cxnChg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134305042" sldId="629"/>
        </pc:sldMkLst>
      </pc:sldChg>
      <pc:sldChg chg="modSp add del mod modNotesTx">
        <pc:chgData name="Timo Mühlhaus" userId="1b6b3aba618dadac" providerId="LiveId" clId="{EDF2FAEA-A41B-4C1F-9EE5-7BEAFE42C87B}" dt="2021-06-09T19:30:00.669" v="1835"/>
        <pc:sldMkLst>
          <pc:docMk/>
          <pc:sldMk cId="1122447875" sldId="630"/>
        </pc:sldMkLst>
        <pc:spChg chg="mod">
          <ac:chgData name="Timo Mühlhaus" userId="1b6b3aba618dadac" providerId="LiveId" clId="{EDF2FAEA-A41B-4C1F-9EE5-7BEAFE42C87B}" dt="2021-06-09T19:30:00.669" v="1835"/>
          <ac:spMkLst>
            <pc:docMk/>
            <pc:sldMk cId="1122447875" sldId="630"/>
            <ac:spMk id="2" creationId="{5CBC3253-27ED-43F5-B843-3D853CFAC3E6}"/>
          </ac:spMkLst>
        </pc:spChg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1294044727" sldId="631"/>
        </pc:sldMkLst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203246801" sldId="633"/>
        </pc:sldMkLst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2424619351" sldId="634"/>
        </pc:sldMkLst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1290059411" sldId="635"/>
        </pc:sldMkLst>
      </pc:sldChg>
      <pc:sldChg chg="addSp delSp modSp mod ord">
        <pc:chgData name="Timo Mühlhaus" userId="1b6b3aba618dadac" providerId="LiveId" clId="{EDF2FAEA-A41B-4C1F-9EE5-7BEAFE42C87B}" dt="2021-06-08T15:13:36.229" v="50"/>
        <pc:sldMkLst>
          <pc:docMk/>
          <pc:sldMk cId="1077467982" sldId="638"/>
        </pc:sldMkLst>
        <pc:spChg chg="del">
          <ac:chgData name="Timo Mühlhaus" userId="1b6b3aba618dadac" providerId="LiveId" clId="{EDF2FAEA-A41B-4C1F-9EE5-7BEAFE42C87B}" dt="2021-06-08T15:13:18.838" v="46" actId="478"/>
          <ac:spMkLst>
            <pc:docMk/>
            <pc:sldMk cId="1077467982" sldId="638"/>
            <ac:spMk id="75" creationId="{091B93C6-32ED-4373-9607-44E0B22470D8}"/>
          </ac:spMkLst>
        </pc:spChg>
        <pc:spChg chg="mod">
          <ac:chgData name="Timo Mühlhaus" userId="1b6b3aba618dadac" providerId="LiveId" clId="{EDF2FAEA-A41B-4C1F-9EE5-7BEAFE42C87B}" dt="2021-06-08T15:12:48.107" v="38"/>
          <ac:spMkLst>
            <pc:docMk/>
            <pc:sldMk cId="1077467982" sldId="638"/>
            <ac:spMk id="108" creationId="{722C6B0D-8BCD-4355-95CF-4C1061849F58}"/>
          </ac:spMkLst>
        </pc:spChg>
        <pc:spChg chg="mod">
          <ac:chgData name="Timo Mühlhaus" userId="1b6b3aba618dadac" providerId="LiveId" clId="{EDF2FAEA-A41B-4C1F-9EE5-7BEAFE42C87B}" dt="2021-06-08T15:13:00.097" v="40" actId="207"/>
          <ac:spMkLst>
            <pc:docMk/>
            <pc:sldMk cId="1077467982" sldId="638"/>
            <ac:spMk id="110" creationId="{867C681A-2813-46F2-AEC6-4F71132725C3}"/>
          </ac:spMkLst>
        </pc:spChg>
        <pc:spChg chg="del">
          <ac:chgData name="Timo Mühlhaus" userId="1b6b3aba618dadac" providerId="LiveId" clId="{EDF2FAEA-A41B-4C1F-9EE5-7BEAFE42C87B}" dt="2021-06-08T15:13:07.756" v="42" actId="478"/>
          <ac:spMkLst>
            <pc:docMk/>
            <pc:sldMk cId="1077467982" sldId="638"/>
            <ac:spMk id="125" creationId="{0A60B7FA-C4AA-4F79-B264-C122FA3449E7}"/>
          </ac:spMkLst>
        </pc:spChg>
        <pc:spChg chg="mod">
          <ac:chgData name="Timo Mühlhaus" userId="1b6b3aba618dadac" providerId="LiveId" clId="{EDF2FAEA-A41B-4C1F-9EE5-7BEAFE42C87B}" dt="2021-06-08T15:13:05.287" v="41" actId="207"/>
          <ac:spMkLst>
            <pc:docMk/>
            <pc:sldMk cId="1077467982" sldId="638"/>
            <ac:spMk id="129" creationId="{413A2F82-38A8-446C-9FC7-7BB38F929A5E}"/>
          </ac:spMkLst>
        </pc:spChg>
        <pc:spChg chg="mod">
          <ac:chgData name="Timo Mühlhaus" userId="1b6b3aba618dadac" providerId="LiveId" clId="{EDF2FAEA-A41B-4C1F-9EE5-7BEAFE42C87B}" dt="2021-06-08T15:12:48.107" v="38"/>
          <ac:spMkLst>
            <pc:docMk/>
            <pc:sldMk cId="1077467982" sldId="638"/>
            <ac:spMk id="130" creationId="{A95F06C3-24B2-493C-B1BC-375880C911E1}"/>
          </ac:spMkLst>
        </pc:spChg>
        <pc:spChg chg="mod">
          <ac:chgData name="Timo Mühlhaus" userId="1b6b3aba618dadac" providerId="LiveId" clId="{EDF2FAEA-A41B-4C1F-9EE5-7BEAFE42C87B}" dt="2021-06-08T15:13:14.969" v="44"/>
          <ac:spMkLst>
            <pc:docMk/>
            <pc:sldMk cId="1077467982" sldId="638"/>
            <ac:spMk id="160" creationId="{728639F8-3571-46BD-914C-4304DEAE5113}"/>
          </ac:spMkLst>
        </pc:spChg>
        <pc:spChg chg="mod">
          <ac:chgData name="Timo Mühlhaus" userId="1b6b3aba618dadac" providerId="LiveId" clId="{EDF2FAEA-A41B-4C1F-9EE5-7BEAFE42C87B}" dt="2021-06-08T15:13:14.969" v="44"/>
          <ac:spMkLst>
            <pc:docMk/>
            <pc:sldMk cId="1077467982" sldId="638"/>
            <ac:spMk id="162" creationId="{79CB9EB4-32D8-4DD3-A6BB-893C37D8751C}"/>
          </ac:spMkLst>
        </pc:spChg>
        <pc:spChg chg="mod">
          <ac:chgData name="Timo Mühlhaus" userId="1b6b3aba618dadac" providerId="LiveId" clId="{EDF2FAEA-A41B-4C1F-9EE5-7BEAFE42C87B}" dt="2021-06-08T15:13:14.969" v="44"/>
          <ac:spMkLst>
            <pc:docMk/>
            <pc:sldMk cId="1077467982" sldId="638"/>
            <ac:spMk id="163" creationId="{46F4A10A-FD4C-4061-8917-7C2F37CB409F}"/>
          </ac:spMkLst>
        </pc:spChg>
        <pc:spChg chg="mod">
          <ac:chgData name="Timo Mühlhaus" userId="1b6b3aba618dadac" providerId="LiveId" clId="{EDF2FAEA-A41B-4C1F-9EE5-7BEAFE42C87B}" dt="2021-06-08T15:13:14.969" v="44"/>
          <ac:spMkLst>
            <pc:docMk/>
            <pc:sldMk cId="1077467982" sldId="638"/>
            <ac:spMk id="164" creationId="{1CDCD635-721E-46D8-8929-5AC565C36685}"/>
          </ac:spMkLst>
        </pc:spChg>
        <pc:grpChg chg="add mod">
          <ac:chgData name="Timo Mühlhaus" userId="1b6b3aba618dadac" providerId="LiveId" clId="{EDF2FAEA-A41B-4C1F-9EE5-7BEAFE42C87B}" dt="2021-06-08T15:13:11.607" v="43" actId="1076"/>
          <ac:grpSpMkLst>
            <pc:docMk/>
            <pc:sldMk cId="1077467982" sldId="638"/>
            <ac:grpSpMk id="94" creationId="{61BF0ACB-63F1-4DF4-BE07-FB8DD753BE37}"/>
          </ac:grpSpMkLst>
        </pc:grpChg>
        <pc:grpChg chg="mod">
          <ac:chgData name="Timo Mühlhaus" userId="1b6b3aba618dadac" providerId="LiveId" clId="{EDF2FAEA-A41B-4C1F-9EE5-7BEAFE42C87B}" dt="2021-06-08T15:12:48.107" v="38"/>
          <ac:grpSpMkLst>
            <pc:docMk/>
            <pc:sldMk cId="1077467982" sldId="638"/>
            <ac:grpSpMk id="109" creationId="{87BF2AFE-D6D7-4E36-85D7-3580D215B1C4}"/>
          </ac:grpSpMkLst>
        </pc:grpChg>
        <pc:grpChg chg="add mod ord">
          <ac:chgData name="Timo Mühlhaus" userId="1b6b3aba618dadac" providerId="LiveId" clId="{EDF2FAEA-A41B-4C1F-9EE5-7BEAFE42C87B}" dt="2021-06-08T15:13:23.665" v="48" actId="167"/>
          <ac:grpSpMkLst>
            <pc:docMk/>
            <pc:sldMk cId="1077467982" sldId="638"/>
            <ac:grpSpMk id="159" creationId="{85314D11-0898-46A1-8B8D-BAE99A198215}"/>
          </ac:grpSpMkLst>
        </pc:grpChg>
        <pc:grpChg chg="mod">
          <ac:chgData name="Timo Mühlhaus" userId="1b6b3aba618dadac" providerId="LiveId" clId="{EDF2FAEA-A41B-4C1F-9EE5-7BEAFE42C87B}" dt="2021-06-08T15:13:14.969" v="44"/>
          <ac:grpSpMkLst>
            <pc:docMk/>
            <pc:sldMk cId="1077467982" sldId="638"/>
            <ac:grpSpMk id="161" creationId="{4E123F1C-8CD8-4FE3-8A49-96CDF243E06C}"/>
          </ac:grpSpMkLst>
        </pc:grp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32" creationId="{AD6CF862-B48A-46A7-9668-D0CD5467CEB6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33" creationId="{AECAA96E-2841-4EF6-BF89-FF5C8AF7BE2F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34" creationId="{9F2906AE-B069-41E4-8ECF-9E2236308A7C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35" creationId="{19477451-3828-4077-A025-CC8A0804E7D0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36" creationId="{55A951B0-D2C1-4EBA-B8B2-7B549F45002F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38" creationId="{8F33FED6-561F-4FFE-BE0E-4155F559BFEB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40" creationId="{3E2965E4-7B34-4DD5-B5D9-294EED2FD597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41" creationId="{8357B617-EC46-4B13-ADF8-E5882FC0F252}"/>
          </ac:cxnSpMkLst>
        </pc:cxnChg>
        <pc:cxnChg chg="mod">
          <ac:chgData name="Timo Mühlhaus" userId="1b6b3aba618dadac" providerId="LiveId" clId="{EDF2FAEA-A41B-4C1F-9EE5-7BEAFE42C87B}" dt="2021-06-08T15:12:48.107" v="38"/>
          <ac:cxnSpMkLst>
            <pc:docMk/>
            <pc:sldMk cId="1077467982" sldId="638"/>
            <ac:cxnSpMk id="158" creationId="{FE0E8381-2796-468A-972B-375C0D17EB3C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65" creationId="{E959CC17-C810-45E1-AD5A-CE6B4DF507CF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66" creationId="{D8E9722E-9DA1-4604-BCE5-9B5858208EDF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67" creationId="{B861B0B5-2690-4FDC-8976-D82996314999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68" creationId="{A5A4D2EC-9B0D-46C1-BF4A-87996F928944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69" creationId="{80036DD0-FFAA-4A7B-89A6-F7EC4B284750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70" creationId="{34F70E9F-4582-4B22-8108-C043B8DEC0DD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71" creationId="{14BA0E52-DDCD-4C8C-9D86-C73A7ACBE8D1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72" creationId="{4A0384F3-3B5E-4CE3-A5B5-3FFF86D2ADC1}"/>
          </ac:cxnSpMkLst>
        </pc:cxnChg>
        <pc:cxnChg chg="mod">
          <ac:chgData name="Timo Mühlhaus" userId="1b6b3aba618dadac" providerId="LiveId" clId="{EDF2FAEA-A41B-4C1F-9EE5-7BEAFE42C87B}" dt="2021-06-08T15:13:14.969" v="44"/>
          <ac:cxnSpMkLst>
            <pc:docMk/>
            <pc:sldMk cId="1077467982" sldId="638"/>
            <ac:cxnSpMk id="173" creationId="{F648DC1B-FFB7-4E0F-8898-BFECA78C4AB4}"/>
          </ac:cxnSpMkLst>
        </pc:cxnChg>
      </pc:sldChg>
      <pc:sldChg chg="addSp delSp modSp del mod">
        <pc:chgData name="Timo Mühlhaus" userId="1b6b3aba618dadac" providerId="LiveId" clId="{EDF2FAEA-A41B-4C1F-9EE5-7BEAFE42C87B}" dt="2021-06-09T07:44:30.415" v="1046" actId="47"/>
        <pc:sldMkLst>
          <pc:docMk/>
          <pc:sldMk cId="1618539153" sldId="640"/>
        </pc:sldMkLst>
        <pc:spChg chg="del">
          <ac:chgData name="Timo Mühlhaus" userId="1b6b3aba618dadac" providerId="LiveId" clId="{EDF2FAEA-A41B-4C1F-9EE5-7BEAFE42C87B}" dt="2021-06-08T17:17:59.984" v="267" actId="478"/>
          <ac:spMkLst>
            <pc:docMk/>
            <pc:sldMk cId="1618539153" sldId="640"/>
            <ac:spMk id="3" creationId="{A01D964B-CFA2-481E-8B94-FE946EA5BC37}"/>
          </ac:spMkLst>
        </pc:spChg>
        <pc:spChg chg="del mod topLvl">
          <ac:chgData name="Timo Mühlhaus" userId="1b6b3aba618dadac" providerId="LiveId" clId="{EDF2FAEA-A41B-4C1F-9EE5-7BEAFE42C87B}" dt="2021-06-08T17:18:19.016" v="272" actId="478"/>
          <ac:spMkLst>
            <pc:docMk/>
            <pc:sldMk cId="1618539153" sldId="640"/>
            <ac:spMk id="5" creationId="{469BE3D5-702C-409F-BF8C-5D22EB247E18}"/>
          </ac:spMkLst>
        </pc:spChg>
        <pc:spChg chg="del mod topLvl">
          <ac:chgData name="Timo Mühlhaus" userId="1b6b3aba618dadac" providerId="LiveId" clId="{EDF2FAEA-A41B-4C1F-9EE5-7BEAFE42C87B}" dt="2021-06-08T17:18:17.338" v="271" actId="478"/>
          <ac:spMkLst>
            <pc:docMk/>
            <pc:sldMk cId="1618539153" sldId="640"/>
            <ac:spMk id="8" creationId="{D90D8CD3-AF90-433E-A7C1-7008A45DE51E}"/>
          </ac:spMkLst>
        </pc:spChg>
        <pc:spChg chg="mod">
          <ac:chgData name="Timo Mühlhaus" userId="1b6b3aba618dadac" providerId="LiveId" clId="{EDF2FAEA-A41B-4C1F-9EE5-7BEAFE42C87B}" dt="2021-06-08T17:18:08.347" v="269" actId="165"/>
          <ac:spMkLst>
            <pc:docMk/>
            <pc:sldMk cId="1618539153" sldId="640"/>
            <ac:spMk id="12" creationId="{23161C2B-149B-4E8C-AF0F-43A7687DF340}"/>
          </ac:spMkLst>
        </pc:spChg>
        <pc:spChg chg="mod">
          <ac:chgData name="Timo Mühlhaus" userId="1b6b3aba618dadac" providerId="LiveId" clId="{EDF2FAEA-A41B-4C1F-9EE5-7BEAFE42C87B}" dt="2021-06-08T17:18:08.347" v="269" actId="165"/>
          <ac:spMkLst>
            <pc:docMk/>
            <pc:sldMk cId="1618539153" sldId="640"/>
            <ac:spMk id="17" creationId="{70CF9185-03E1-4D89-8843-EB41C6E25516}"/>
          </ac:spMkLst>
        </pc:spChg>
        <pc:spChg chg="mod">
          <ac:chgData name="Timo Mühlhaus" userId="1b6b3aba618dadac" providerId="LiveId" clId="{EDF2FAEA-A41B-4C1F-9EE5-7BEAFE42C87B}" dt="2021-06-08T17:18:08.347" v="269" actId="165"/>
          <ac:spMkLst>
            <pc:docMk/>
            <pc:sldMk cId="1618539153" sldId="640"/>
            <ac:spMk id="22" creationId="{FF246E2F-BC1C-4051-B3D5-E2878EC8CD89}"/>
          </ac:spMkLst>
        </pc:spChg>
        <pc:spChg chg="mod">
          <ac:chgData name="Timo Mühlhaus" userId="1b6b3aba618dadac" providerId="LiveId" clId="{EDF2FAEA-A41B-4C1F-9EE5-7BEAFE42C87B}" dt="2021-06-08T17:18:08.347" v="269" actId="165"/>
          <ac:spMkLst>
            <pc:docMk/>
            <pc:sldMk cId="1618539153" sldId="640"/>
            <ac:spMk id="30" creationId="{0360A051-FE99-4121-8139-DC586E445695}"/>
          </ac:spMkLst>
        </pc:spChg>
        <pc:spChg chg="mod">
          <ac:chgData name="Timo Mühlhaus" userId="1b6b3aba618dadac" providerId="LiveId" clId="{EDF2FAEA-A41B-4C1F-9EE5-7BEAFE42C87B}" dt="2021-06-08T17:18:08.347" v="269" actId="165"/>
          <ac:spMkLst>
            <pc:docMk/>
            <pc:sldMk cId="1618539153" sldId="640"/>
            <ac:spMk id="35" creationId="{7B7F59FD-CF42-410D-B2D8-BD59DFEDC45C}"/>
          </ac:spMkLst>
        </pc:spChg>
        <pc:spChg chg="mod">
          <ac:chgData name="Timo Mühlhaus" userId="1b6b3aba618dadac" providerId="LiveId" clId="{EDF2FAEA-A41B-4C1F-9EE5-7BEAFE42C87B}" dt="2021-06-08T17:18:08.347" v="269" actId="165"/>
          <ac:spMkLst>
            <pc:docMk/>
            <pc:sldMk cId="1618539153" sldId="640"/>
            <ac:spMk id="40" creationId="{C217F457-F983-422C-BF59-0A4B65484B78}"/>
          </ac:spMkLst>
        </pc:spChg>
        <pc:grpChg chg="add del mod">
          <ac:chgData name="Timo Mühlhaus" userId="1b6b3aba618dadac" providerId="LiveId" clId="{EDF2FAEA-A41B-4C1F-9EE5-7BEAFE42C87B}" dt="2021-06-08T17:18:08.347" v="269" actId="165"/>
          <ac:grpSpMkLst>
            <pc:docMk/>
            <pc:sldMk cId="1618539153" sldId="640"/>
            <ac:grpSpMk id="4" creationId="{503B4075-602F-4B97-8E50-E205A65CDF17}"/>
          </ac:grpSpMkLst>
        </pc:grpChg>
        <pc:grpChg chg="mod topLvl">
          <ac:chgData name="Timo Mühlhaus" userId="1b6b3aba618dadac" providerId="LiveId" clId="{EDF2FAEA-A41B-4C1F-9EE5-7BEAFE42C87B}" dt="2021-06-08T17:18:30.443" v="273" actId="1076"/>
          <ac:grpSpMkLst>
            <pc:docMk/>
            <pc:sldMk cId="1618539153" sldId="640"/>
            <ac:grpSpMk id="6" creationId="{FBAC7688-383E-485B-8A01-35B68962141C}"/>
          </ac:grpSpMkLst>
        </pc:grpChg>
        <pc:grpChg chg="mod topLvl">
          <ac:chgData name="Timo Mühlhaus" userId="1b6b3aba618dadac" providerId="LiveId" clId="{EDF2FAEA-A41B-4C1F-9EE5-7BEAFE42C87B}" dt="2021-06-08T17:18:11.491" v="270" actId="1076"/>
          <ac:grpSpMkLst>
            <pc:docMk/>
            <pc:sldMk cId="1618539153" sldId="640"/>
            <ac:grpSpMk id="7" creationId="{E4B856B5-D929-4BD4-BAAF-720A87202626}"/>
          </ac:grpSpMkLst>
        </pc:grpChg>
        <pc:grpChg chg="mod">
          <ac:chgData name="Timo Mühlhaus" userId="1b6b3aba618dadac" providerId="LiveId" clId="{EDF2FAEA-A41B-4C1F-9EE5-7BEAFE42C87B}" dt="2021-06-08T17:18:08.347" v="269" actId="165"/>
          <ac:grpSpMkLst>
            <pc:docMk/>
            <pc:sldMk cId="1618539153" sldId="640"/>
            <ac:grpSpMk id="9" creationId="{34E63AA6-F8BC-469E-BD08-27CCF394C3F0}"/>
          </ac:grpSpMkLst>
        </pc:grpChg>
        <pc:grpChg chg="mod">
          <ac:chgData name="Timo Mühlhaus" userId="1b6b3aba618dadac" providerId="LiveId" clId="{EDF2FAEA-A41B-4C1F-9EE5-7BEAFE42C87B}" dt="2021-06-08T17:18:08.347" v="269" actId="165"/>
          <ac:grpSpMkLst>
            <pc:docMk/>
            <pc:sldMk cId="1618539153" sldId="640"/>
            <ac:grpSpMk id="10" creationId="{7054D08C-7CAA-4602-A95E-D57A30137977}"/>
          </ac:grpSpMkLst>
        </pc:grpChg>
        <pc:grpChg chg="mod">
          <ac:chgData name="Timo Mühlhaus" userId="1b6b3aba618dadac" providerId="LiveId" clId="{EDF2FAEA-A41B-4C1F-9EE5-7BEAFE42C87B}" dt="2021-06-08T17:18:08.347" v="269" actId="165"/>
          <ac:grpSpMkLst>
            <pc:docMk/>
            <pc:sldMk cId="1618539153" sldId="640"/>
            <ac:grpSpMk id="11" creationId="{63B427C2-C94A-4F53-A0E5-4D8642815C49}"/>
          </ac:grpSpMkLst>
        </pc:grpChg>
        <pc:grpChg chg="mod">
          <ac:chgData name="Timo Mühlhaus" userId="1b6b3aba618dadac" providerId="LiveId" clId="{EDF2FAEA-A41B-4C1F-9EE5-7BEAFE42C87B}" dt="2021-06-08T17:18:08.347" v="269" actId="165"/>
          <ac:grpSpMkLst>
            <pc:docMk/>
            <pc:sldMk cId="1618539153" sldId="640"/>
            <ac:grpSpMk id="27" creationId="{31C73A2E-37AE-4418-BB5D-06C83771C3C7}"/>
          </ac:grpSpMkLst>
        </pc:grpChg>
        <pc:grpChg chg="mod">
          <ac:chgData name="Timo Mühlhaus" userId="1b6b3aba618dadac" providerId="LiveId" clId="{EDF2FAEA-A41B-4C1F-9EE5-7BEAFE42C87B}" dt="2021-06-08T17:18:08.347" v="269" actId="165"/>
          <ac:grpSpMkLst>
            <pc:docMk/>
            <pc:sldMk cId="1618539153" sldId="640"/>
            <ac:grpSpMk id="28" creationId="{BC5165E0-EB53-491C-8CC8-88A2FC89F3F2}"/>
          </ac:grpSpMkLst>
        </pc:grpChg>
        <pc:grpChg chg="mod">
          <ac:chgData name="Timo Mühlhaus" userId="1b6b3aba618dadac" providerId="LiveId" clId="{EDF2FAEA-A41B-4C1F-9EE5-7BEAFE42C87B}" dt="2021-06-08T17:18:08.347" v="269" actId="165"/>
          <ac:grpSpMkLst>
            <pc:docMk/>
            <pc:sldMk cId="1618539153" sldId="640"/>
            <ac:grpSpMk id="29" creationId="{E3DD7205-2F90-4852-875D-11D6C16FDA44}"/>
          </ac:grpSpMkLst>
        </pc:grp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13" creationId="{709B0830-1333-4543-B18E-F42493F529DE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14" creationId="{49E159E5-EE0D-495C-B4E8-0FBEDFBA9AE2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15" creationId="{A933E90C-CBDD-47A9-B188-4514AEA08B4A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16" creationId="{EA9DC2B8-60CD-4D7E-8C23-1FB636DEC428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18" creationId="{DB51A282-89E6-4D11-A055-C3DCD8F880BE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19" creationId="{703BD58A-9726-4115-B55F-71915E87E539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20" creationId="{75DC093C-6DA4-46C8-B2AE-4E4903A0A38D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21" creationId="{867037D1-9C88-4B43-97ED-B85195E6FB22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23" creationId="{CACA54EE-EB91-4EDD-A753-D668F4F8253F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24" creationId="{0C4276A3-6113-4AA1-9950-E1B672DE8A8F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25" creationId="{82033B26-2D11-4504-9C0C-85044D8E4D77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26" creationId="{4254444E-F902-46A2-BC13-361A22A97D95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1" creationId="{0B33A37A-7E77-475F-925F-9FDCAD712CEE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2" creationId="{B2CA3514-8D8F-4AE9-B0E8-404ACCA03E1E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3" creationId="{E3959157-7F30-4F59-BD19-7DEDD4364154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4" creationId="{5E33DD4F-44BB-4CA4-89C2-D89C17D59FC4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6" creationId="{CFA611D1-CC30-436D-AEBE-93E62DC4635A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7" creationId="{28085744-18A6-4D38-8ACF-A2CF494C7CAD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8" creationId="{5F0F948F-5CBD-4EBA-9581-19DE4D474CBC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39" creationId="{20A1C511-0533-4219-ABAB-29462F7C1D45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41" creationId="{69316DD0-AAFE-4584-A598-F208E5992A77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42" creationId="{0860A622-F525-47D2-876A-5E28518DAE00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43" creationId="{0F0941E7-BC8B-4691-9F21-878DE7821CF0}"/>
          </ac:cxnSpMkLst>
        </pc:cxnChg>
        <pc:cxnChg chg="mod">
          <ac:chgData name="Timo Mühlhaus" userId="1b6b3aba618dadac" providerId="LiveId" clId="{EDF2FAEA-A41B-4C1F-9EE5-7BEAFE42C87B}" dt="2021-06-08T17:18:08.347" v="269" actId="165"/>
          <ac:cxnSpMkLst>
            <pc:docMk/>
            <pc:sldMk cId="1618539153" sldId="640"/>
            <ac:cxnSpMk id="44" creationId="{105176D1-55E5-4B79-9E08-4003C86F2E4B}"/>
          </ac:cxnSpMkLst>
        </pc:cxnChg>
      </pc:sldChg>
      <pc:sldChg chg="addSp delSp modSp mod">
        <pc:chgData name="Timo Mühlhaus" userId="1b6b3aba618dadac" providerId="LiveId" clId="{EDF2FAEA-A41B-4C1F-9EE5-7BEAFE42C87B}" dt="2021-06-09T19:30:07.183" v="1841"/>
        <pc:sldMkLst>
          <pc:docMk/>
          <pc:sldMk cId="2668687981" sldId="641"/>
        </pc:sldMkLst>
        <pc:spChg chg="mod">
          <ac:chgData name="Timo Mühlhaus" userId="1b6b3aba618dadac" providerId="LiveId" clId="{EDF2FAEA-A41B-4C1F-9EE5-7BEAFE42C87B}" dt="2021-06-09T19:30:07.183" v="1841"/>
          <ac:spMkLst>
            <pc:docMk/>
            <pc:sldMk cId="2668687981" sldId="641"/>
            <ac:spMk id="2" creationId="{5CBC3253-27ED-43F5-B843-3D853CFAC3E6}"/>
          </ac:spMkLst>
        </pc:spChg>
        <pc:spChg chg="mod">
          <ac:chgData name="Timo Mühlhaus" userId="1b6b3aba618dadac" providerId="LiveId" clId="{EDF2FAEA-A41B-4C1F-9EE5-7BEAFE42C87B}" dt="2021-06-09T10:14:39.065" v="1509" actId="207"/>
          <ac:spMkLst>
            <pc:docMk/>
            <pc:sldMk cId="2668687981" sldId="641"/>
            <ac:spMk id="3" creationId="{6D993436-E475-4E29-866D-A60D186BD6D6}"/>
          </ac:spMkLst>
        </pc:spChg>
        <pc:spChg chg="add 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1" creationId="{E97D81E4-ADA4-4125-9018-7F62E69FA6E4}"/>
          </ac:spMkLst>
        </pc:spChg>
        <pc:spChg chg="mod">
          <ac:chgData name="Timo Mühlhaus" userId="1b6b3aba618dadac" providerId="LiveId" clId="{EDF2FAEA-A41B-4C1F-9EE5-7BEAFE42C87B}" dt="2021-06-09T10:14:39.065" v="1509" actId="207"/>
          <ac:spMkLst>
            <pc:docMk/>
            <pc:sldMk cId="2668687981" sldId="641"/>
            <ac:spMk id="136" creationId="{5C0DD60F-F331-485A-A30E-A2B64EF361AE}"/>
          </ac:spMkLst>
        </pc:spChg>
        <pc:spChg chg="mod">
          <ac:chgData name="Timo Mühlhaus" userId="1b6b3aba618dadac" providerId="LiveId" clId="{EDF2FAEA-A41B-4C1F-9EE5-7BEAFE42C87B}" dt="2021-06-09T10:14:39.065" v="1509" actId="207"/>
          <ac:spMkLst>
            <pc:docMk/>
            <pc:sldMk cId="2668687981" sldId="641"/>
            <ac:spMk id="137" creationId="{37AC5991-B29F-4F12-B090-E243405AA311}"/>
          </ac:spMkLst>
        </pc:spChg>
        <pc:spChg chg="mod">
          <ac:chgData name="Timo Mühlhaus" userId="1b6b3aba618dadac" providerId="LiveId" clId="{EDF2FAEA-A41B-4C1F-9EE5-7BEAFE42C87B}" dt="2021-06-09T10:14:39.065" v="1509" actId="207"/>
          <ac:spMkLst>
            <pc:docMk/>
            <pc:sldMk cId="2668687981" sldId="641"/>
            <ac:spMk id="138" creationId="{DBCB48A8-C468-451E-B5CE-B11BD5CB841C}"/>
          </ac:spMkLst>
        </pc:spChg>
        <pc:spChg chg="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47" creationId="{BD7B1AAB-2F12-4B9F-9F91-0EA73A276D0A}"/>
          </ac:spMkLst>
        </pc:spChg>
        <pc:spChg chg="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49" creationId="{A8E4730E-2078-47B3-997B-77607B641D0C}"/>
          </ac:spMkLst>
        </pc:spChg>
        <pc:spChg chg="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50" creationId="{C6BE3C20-B33C-45C0-ADE8-B430CA211584}"/>
          </ac:spMkLst>
        </pc:spChg>
        <pc:spChg chg="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51" creationId="{62F6AAD1-06DF-4276-92E6-1E1497B39BD9}"/>
          </ac:spMkLst>
        </pc:spChg>
        <pc:spChg chg="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61" creationId="{7E4E1998-59F2-4487-9EBA-41DD23F9A775}"/>
          </ac:spMkLst>
        </pc:spChg>
        <pc:spChg chg="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62" creationId="{BE4C2378-6120-442D-BBE4-52D4C2346008}"/>
          </ac:spMkLst>
        </pc:spChg>
        <pc:spChg chg="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163" creationId="{9C44F5E6-0373-4E30-9974-3F4A95B92D69}"/>
          </ac:spMkLst>
        </pc:spChg>
        <pc:spChg chg="mod">
          <ac:chgData name="Timo Mühlhaus" userId="1b6b3aba618dadac" providerId="LiveId" clId="{EDF2FAEA-A41B-4C1F-9EE5-7BEAFE42C87B}" dt="2021-06-09T09:55:09.525" v="1146" actId="1076"/>
          <ac:spMkLst>
            <pc:docMk/>
            <pc:sldMk cId="2668687981" sldId="641"/>
            <ac:spMk id="175" creationId="{6ADDC02E-7517-4F12-A617-6C57F05B4F47}"/>
          </ac:spMkLst>
        </pc:spChg>
        <pc:spChg chg="mod">
          <ac:chgData name="Timo Mühlhaus" userId="1b6b3aba618dadac" providerId="LiveId" clId="{EDF2FAEA-A41B-4C1F-9EE5-7BEAFE42C87B}" dt="2021-06-09T09:55:09.525" v="1146" actId="1076"/>
          <ac:spMkLst>
            <pc:docMk/>
            <pc:sldMk cId="2668687981" sldId="641"/>
            <ac:spMk id="176" creationId="{9A19AF42-8481-4F85-82F9-5C5A250F52EC}"/>
          </ac:spMkLst>
        </pc:spChg>
        <pc:spChg chg="mod">
          <ac:chgData name="Timo Mühlhaus" userId="1b6b3aba618dadac" providerId="LiveId" clId="{EDF2FAEA-A41B-4C1F-9EE5-7BEAFE42C87B}" dt="2021-06-09T09:55:09.525" v="1146" actId="1076"/>
          <ac:spMkLst>
            <pc:docMk/>
            <pc:sldMk cId="2668687981" sldId="641"/>
            <ac:spMk id="177" creationId="{FF77FD18-6BF5-4046-A22A-3C1B8C8D901E}"/>
          </ac:spMkLst>
        </pc:spChg>
        <pc:spChg chg="mod">
          <ac:chgData name="Timo Mühlhaus" userId="1b6b3aba618dadac" providerId="LiveId" clId="{EDF2FAEA-A41B-4C1F-9EE5-7BEAFE42C87B}" dt="2021-06-09T09:55:09.525" v="1146" actId="1076"/>
          <ac:spMkLst>
            <pc:docMk/>
            <pc:sldMk cId="2668687981" sldId="641"/>
            <ac:spMk id="189" creationId="{01ABB194-352F-4013-BF60-F8F18EBB0126}"/>
          </ac:spMkLst>
        </pc:spChg>
        <pc:spChg chg="mod">
          <ac:chgData name="Timo Mühlhaus" userId="1b6b3aba618dadac" providerId="LiveId" clId="{EDF2FAEA-A41B-4C1F-9EE5-7BEAFE42C87B}" dt="2021-06-09T09:55:09.525" v="1146" actId="1076"/>
          <ac:spMkLst>
            <pc:docMk/>
            <pc:sldMk cId="2668687981" sldId="641"/>
            <ac:spMk id="191" creationId="{668493C3-0D9C-4A81-9EB1-B085E8AA6085}"/>
          </ac:spMkLst>
        </pc:spChg>
        <pc:spChg chg="mod">
          <ac:chgData name="Timo Mühlhaus" userId="1b6b3aba618dadac" providerId="LiveId" clId="{EDF2FAEA-A41B-4C1F-9EE5-7BEAFE42C87B}" dt="2021-06-09T09:55:09.525" v="1146" actId="1076"/>
          <ac:spMkLst>
            <pc:docMk/>
            <pc:sldMk cId="2668687981" sldId="641"/>
            <ac:spMk id="192" creationId="{FCFB30FB-9112-49B7-B5F3-E213C16FE909}"/>
          </ac:spMkLst>
        </pc:spChg>
        <pc:spChg chg="mod">
          <ac:chgData name="Timo Mühlhaus" userId="1b6b3aba618dadac" providerId="LiveId" clId="{EDF2FAEA-A41B-4C1F-9EE5-7BEAFE42C87B}" dt="2021-06-09T09:55:09.525" v="1146" actId="1076"/>
          <ac:spMkLst>
            <pc:docMk/>
            <pc:sldMk cId="2668687981" sldId="641"/>
            <ac:spMk id="193" creationId="{16318E35-AE07-4B43-AC31-8C5B18B48CC8}"/>
          </ac:spMkLst>
        </pc:spChg>
        <pc:spChg chg="add 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206" creationId="{E40ED133-CF0A-40EB-A8EE-7A183A3EE5C8}"/>
          </ac:spMkLst>
        </pc:spChg>
        <pc:spChg chg="add mod">
          <ac:chgData name="Timo Mühlhaus" userId="1b6b3aba618dadac" providerId="LiveId" clId="{EDF2FAEA-A41B-4C1F-9EE5-7BEAFE42C87B}" dt="2021-06-09T10:05:14.768" v="1406" actId="1037"/>
          <ac:spMkLst>
            <pc:docMk/>
            <pc:sldMk cId="2668687981" sldId="641"/>
            <ac:spMk id="207" creationId="{DD8ED65E-4A49-4F31-A606-4A9CE7DDA90E}"/>
          </ac:spMkLst>
        </pc:spChg>
        <pc:spChg chg="add mod">
          <ac:chgData name="Timo Mühlhaus" userId="1b6b3aba618dadac" providerId="LiveId" clId="{EDF2FAEA-A41B-4C1F-9EE5-7BEAFE42C87B}" dt="2021-06-09T09:58:00.390" v="1198" actId="552"/>
          <ac:spMkLst>
            <pc:docMk/>
            <pc:sldMk cId="2668687981" sldId="641"/>
            <ac:spMk id="208" creationId="{4B1A6702-D61E-46A3-AB03-24EFDB5B3EB7}"/>
          </ac:spMkLst>
        </pc:spChg>
        <pc:spChg chg="add mod">
          <ac:chgData name="Timo Mühlhaus" userId="1b6b3aba618dadac" providerId="LiveId" clId="{EDF2FAEA-A41B-4C1F-9EE5-7BEAFE42C87B}" dt="2021-06-09T09:58:00.390" v="1198" actId="552"/>
          <ac:spMkLst>
            <pc:docMk/>
            <pc:sldMk cId="2668687981" sldId="641"/>
            <ac:spMk id="209" creationId="{D6CB70BB-D672-4C8C-9FE0-C30ECBD0ED59}"/>
          </ac:spMkLst>
        </pc:spChg>
        <pc:spChg chg="add mod">
          <ac:chgData name="Timo Mühlhaus" userId="1b6b3aba618dadac" providerId="LiveId" clId="{EDF2FAEA-A41B-4C1F-9EE5-7BEAFE42C87B}" dt="2021-06-09T09:58:00.390" v="1198" actId="552"/>
          <ac:spMkLst>
            <pc:docMk/>
            <pc:sldMk cId="2668687981" sldId="641"/>
            <ac:spMk id="210" creationId="{0626EEC9-138C-4947-9C4E-323FE7317B55}"/>
          </ac:spMkLst>
        </pc:spChg>
        <pc:grpChg chg="add del mod">
          <ac:chgData name="Timo Mühlhaus" userId="1b6b3aba618dadac" providerId="LiveId" clId="{EDF2FAEA-A41B-4C1F-9EE5-7BEAFE42C87B}" dt="2021-06-09T09:54:11.468" v="1129" actId="165"/>
          <ac:grpSpMkLst>
            <pc:docMk/>
            <pc:sldMk cId="2668687981" sldId="641"/>
            <ac:grpSpMk id="141" creationId="{517B623D-5550-4382-80E3-525ED09B1E5F}"/>
          </ac:grpSpMkLst>
        </pc:grpChg>
        <pc:grpChg chg="mod topLvl">
          <ac:chgData name="Timo Mühlhaus" userId="1b6b3aba618dadac" providerId="LiveId" clId="{EDF2FAEA-A41B-4C1F-9EE5-7BEAFE42C87B}" dt="2021-06-09T10:05:14.768" v="1406" actId="1037"/>
          <ac:grpSpMkLst>
            <pc:docMk/>
            <pc:sldMk cId="2668687981" sldId="641"/>
            <ac:grpSpMk id="143" creationId="{1CEF0704-E103-4228-B024-205C81236C2C}"/>
          </ac:grpSpMkLst>
        </pc:grpChg>
        <pc:grpChg chg="mod topLvl">
          <ac:chgData name="Timo Mühlhaus" userId="1b6b3aba618dadac" providerId="LiveId" clId="{EDF2FAEA-A41B-4C1F-9EE5-7BEAFE42C87B}" dt="2021-06-09T10:05:14.768" v="1406" actId="1037"/>
          <ac:grpSpMkLst>
            <pc:docMk/>
            <pc:sldMk cId="2668687981" sldId="641"/>
            <ac:grpSpMk id="145" creationId="{ECC8D412-CC84-4457-AB9F-218840E036A3}"/>
          </ac:grpSpMkLst>
        </pc:grpChg>
        <pc:grpChg chg="mod">
          <ac:chgData name="Timo Mühlhaus" userId="1b6b3aba618dadac" providerId="LiveId" clId="{EDF2FAEA-A41B-4C1F-9EE5-7BEAFE42C87B}" dt="2021-06-09T10:05:14.768" v="1406" actId="1037"/>
          <ac:grpSpMkLst>
            <pc:docMk/>
            <pc:sldMk cId="2668687981" sldId="641"/>
            <ac:grpSpMk id="148" creationId="{2232A242-58B1-4A82-8E54-1D39BEE0B8C1}"/>
          </ac:grpSpMkLst>
        </pc:grpChg>
        <pc:grpChg chg="add mod">
          <ac:chgData name="Timo Mühlhaus" userId="1b6b3aba618dadac" providerId="LiveId" clId="{EDF2FAEA-A41B-4C1F-9EE5-7BEAFE42C87B}" dt="2021-06-09T09:58:06.536" v="1199" actId="12788"/>
          <ac:grpSpMkLst>
            <pc:docMk/>
            <pc:sldMk cId="2668687981" sldId="641"/>
            <ac:grpSpMk id="174" creationId="{3603ACAE-AB48-4BE5-86E1-2E4D8F8CC73E}"/>
          </ac:grpSpMkLst>
        </pc:grpChg>
        <pc:grpChg chg="add mod">
          <ac:chgData name="Timo Mühlhaus" userId="1b6b3aba618dadac" providerId="LiveId" clId="{EDF2FAEA-A41B-4C1F-9EE5-7BEAFE42C87B}" dt="2021-06-09T09:58:06.536" v="1199" actId="12788"/>
          <ac:grpSpMkLst>
            <pc:docMk/>
            <pc:sldMk cId="2668687981" sldId="641"/>
            <ac:grpSpMk id="188" creationId="{EEE8DEBD-B562-493D-8FA3-B6371BB9CBA0}"/>
          </ac:grpSpMkLst>
        </pc:grpChg>
        <pc:grpChg chg="mod">
          <ac:chgData name="Timo Mühlhaus" userId="1b6b3aba618dadac" providerId="LiveId" clId="{EDF2FAEA-A41B-4C1F-9EE5-7BEAFE42C87B}" dt="2021-06-09T09:55:09.525" v="1146" actId="1076"/>
          <ac:grpSpMkLst>
            <pc:docMk/>
            <pc:sldMk cId="2668687981" sldId="641"/>
            <ac:grpSpMk id="190" creationId="{423BDB7F-8C2E-4D90-B804-80A1535DD796}"/>
          </ac:grpSpMkLst>
        </pc:grpChg>
        <pc:picChg chg="mod topLvl">
          <ac:chgData name="Timo Mühlhaus" userId="1b6b3aba618dadac" providerId="LiveId" clId="{EDF2FAEA-A41B-4C1F-9EE5-7BEAFE42C87B}" dt="2021-06-09T10:05:14.768" v="1406" actId="1037"/>
          <ac:picMkLst>
            <pc:docMk/>
            <pc:sldMk cId="2668687981" sldId="641"/>
            <ac:picMk id="144" creationId="{AFF6BAF4-C6EA-47A1-A2C9-06A327FD475F}"/>
          </ac:picMkLst>
        </pc:picChg>
        <pc:picChg chg="add mod">
          <ac:chgData name="Timo Mühlhaus" userId="1b6b3aba618dadac" providerId="LiveId" clId="{EDF2FAEA-A41B-4C1F-9EE5-7BEAFE42C87B}" dt="2021-06-09T09:55:09.525" v="1146" actId="1076"/>
          <ac:picMkLst>
            <pc:docMk/>
            <pc:sldMk cId="2668687981" sldId="641"/>
            <ac:picMk id="187" creationId="{AE9958B3-89BD-42B2-A97F-8C8B5C72FAF4}"/>
          </ac:picMkLst>
        </pc:picChg>
        <pc:cxnChg chg="add del mod">
          <ac:chgData name="Timo Mühlhaus" userId="1b6b3aba618dadac" providerId="LiveId" clId="{EDF2FAEA-A41B-4C1F-9EE5-7BEAFE42C87B}" dt="2021-06-09T09:57:34.368" v="1188" actId="478"/>
          <ac:cxnSpMkLst>
            <pc:docMk/>
            <pc:sldMk cId="2668687981" sldId="641"/>
            <ac:cxnSpMk id="5" creationId="{C7A4C754-273D-4DEA-B5FC-F0C7C5A3C8F4}"/>
          </ac:cxnSpMkLst>
        </pc:cxnChg>
        <pc:cxnChg chg="add del mod">
          <ac:chgData name="Timo Mühlhaus" userId="1b6b3aba618dadac" providerId="LiveId" clId="{EDF2FAEA-A41B-4C1F-9EE5-7BEAFE42C87B}" dt="2021-06-09T09:57:34.368" v="1188" actId="478"/>
          <ac:cxnSpMkLst>
            <pc:docMk/>
            <pc:sldMk cId="2668687981" sldId="641"/>
            <ac:cxnSpMk id="10" creationId="{6CF1AE3E-A90C-449D-BA67-A7855570EC0A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2" creationId="{49350F40-6EA8-4423-919F-147E081BE414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3" creationId="{6045F378-9892-444E-BA81-06FCAF2E4C55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4" creationId="{9FF36E07-B778-4AD0-84FC-E7F1BD38E28E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5" creationId="{73681675-62ED-49F3-AB6F-35390E193702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6" creationId="{18B84D4B-9E1B-4E55-8ECB-DF351396EE7B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7" creationId="{E1422F4B-7F4D-43C8-B592-CFAE1F56EB1A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8" creationId="{659B8F58-3471-4314-B11A-785D7036F9FF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59" creationId="{6CEEABFD-94DA-4429-A126-0A162701CC47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60" creationId="{41130E6A-4646-4707-9D9B-3E4F1EBF07E0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64" creationId="{6E0181DF-48E5-4F0C-A97A-0B097451EFDA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65" creationId="{A9301421-B68E-4646-9480-F443566FF04B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66" creationId="{D21D6784-A9BD-4D58-A2E2-0C3906AF760D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67" creationId="{A4827B98-9AA9-4AEC-A99D-B6F34E5B9690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68" creationId="{9118DDAC-247D-4452-8148-D6F54792BB72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69" creationId="{92B5E3D5-B047-4752-9150-80896A97F074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70" creationId="{CAC81546-59C3-42BD-BD87-CF9E46F857F9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71" creationId="{4DF64C64-ADE7-4D65-8956-317C9BC4C9CE}"/>
          </ac:cxnSpMkLst>
        </pc:cxnChg>
        <pc:cxnChg chg="mod">
          <ac:chgData name="Timo Mühlhaus" userId="1b6b3aba618dadac" providerId="LiveId" clId="{EDF2FAEA-A41B-4C1F-9EE5-7BEAFE42C87B}" dt="2021-06-09T10:05:14.768" v="1406" actId="1037"/>
          <ac:cxnSpMkLst>
            <pc:docMk/>
            <pc:sldMk cId="2668687981" sldId="641"/>
            <ac:cxnSpMk id="172" creationId="{1CE79F5B-D07A-42DB-BC05-CC2774600DD7}"/>
          </ac:cxnSpMkLst>
        </pc:cxnChg>
        <pc:cxnChg chg="add del mod">
          <ac:chgData name="Timo Mühlhaus" userId="1b6b3aba618dadac" providerId="LiveId" clId="{EDF2FAEA-A41B-4C1F-9EE5-7BEAFE42C87B}" dt="2021-06-09T09:57:34.368" v="1188" actId="478"/>
          <ac:cxnSpMkLst>
            <pc:docMk/>
            <pc:sldMk cId="2668687981" sldId="641"/>
            <ac:cxnSpMk id="173" creationId="{B00566BE-C43A-4D74-A41E-48248611580C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78" creationId="{A930E2BB-7291-44C0-96C5-59C233D7259D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79" creationId="{990C1F7B-0AA4-486F-A5A9-021F5E0A0225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80" creationId="{672ABA61-CC99-4048-8FF4-1F41D448A349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81" creationId="{D0F87002-36F1-41D2-8759-7D1E703CD9CB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82" creationId="{A3ABE824-88B7-4896-B13D-5CE0CF78687A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83" creationId="{9963DDCF-0CAE-4EEC-A21B-1A580CFB187C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84" creationId="{2035EA35-010A-4326-842A-9FC143F9A146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85" creationId="{237E74BB-3B2A-4147-9073-1C4CBEDA4702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86" creationId="{2057E432-5E60-4A25-A4D2-E4D9775A32F8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94" creationId="{F62307CB-27B4-4999-B661-F7758F1E944B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95" creationId="{D5378545-81BE-4381-9083-1CE164FA405C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96" creationId="{4CD35B23-E9AB-467E-8082-3E434F214120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97" creationId="{52728157-F858-41C2-A0EE-FBFDF94CAF11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98" creationId="{EE689B9B-0D08-474E-9133-E06A757BE016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199" creationId="{7E2EC3E7-C6DD-43D0-8AB1-BF205D6C2B5F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200" creationId="{5EC61DFA-8003-49C4-859C-F529F81A721B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201" creationId="{EF538AF7-999F-4605-B0E7-F840B4CE8689}"/>
          </ac:cxnSpMkLst>
        </pc:cxnChg>
        <pc:cxnChg chg="mod">
          <ac:chgData name="Timo Mühlhaus" userId="1b6b3aba618dadac" providerId="LiveId" clId="{EDF2FAEA-A41B-4C1F-9EE5-7BEAFE42C87B}" dt="2021-06-09T09:55:09.525" v="1146" actId="1076"/>
          <ac:cxnSpMkLst>
            <pc:docMk/>
            <pc:sldMk cId="2668687981" sldId="641"/>
            <ac:cxnSpMk id="202" creationId="{4E28CFE4-F8C7-4F39-B0CE-1A616ABDA837}"/>
          </ac:cxnSpMkLst>
        </pc:cxnChg>
        <pc:cxnChg chg="add del mod">
          <ac:chgData name="Timo Mühlhaus" userId="1b6b3aba618dadac" providerId="LiveId" clId="{EDF2FAEA-A41B-4C1F-9EE5-7BEAFE42C87B}" dt="2021-06-09T09:57:38.579" v="1189" actId="478"/>
          <ac:cxnSpMkLst>
            <pc:docMk/>
            <pc:sldMk cId="2668687981" sldId="641"/>
            <ac:cxnSpMk id="203" creationId="{02C7EBEF-C608-431C-BCE6-7316826E2DBD}"/>
          </ac:cxnSpMkLst>
        </pc:cxnChg>
        <pc:cxnChg chg="add del mod">
          <ac:chgData name="Timo Mühlhaus" userId="1b6b3aba618dadac" providerId="LiveId" clId="{EDF2FAEA-A41B-4C1F-9EE5-7BEAFE42C87B}" dt="2021-06-09T09:57:39.459" v="1190" actId="478"/>
          <ac:cxnSpMkLst>
            <pc:docMk/>
            <pc:sldMk cId="2668687981" sldId="641"/>
            <ac:cxnSpMk id="204" creationId="{F8C28A14-ED22-4640-A750-750910515543}"/>
          </ac:cxnSpMkLst>
        </pc:cxnChg>
        <pc:cxnChg chg="add del mod">
          <ac:chgData name="Timo Mühlhaus" userId="1b6b3aba618dadac" providerId="LiveId" clId="{EDF2FAEA-A41B-4C1F-9EE5-7BEAFE42C87B}" dt="2021-06-09T09:57:40.099" v="1191" actId="478"/>
          <ac:cxnSpMkLst>
            <pc:docMk/>
            <pc:sldMk cId="2668687981" sldId="641"/>
            <ac:cxnSpMk id="205" creationId="{F9BBDF50-3648-4ADF-8F88-FE60130EC0C5}"/>
          </ac:cxnSpMkLst>
        </pc:cxnChg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62787818" sldId="643"/>
        </pc:sldMkLst>
      </pc:sldChg>
      <pc:sldChg chg="ord">
        <pc:chgData name="Timo Mühlhaus" userId="1b6b3aba618dadac" providerId="LiveId" clId="{EDF2FAEA-A41B-4C1F-9EE5-7BEAFE42C87B}" dt="2021-06-08T15:13:36.229" v="50"/>
        <pc:sldMkLst>
          <pc:docMk/>
          <pc:sldMk cId="1905314069" sldId="649"/>
        </pc:sldMkLst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1118206084" sldId="650"/>
        </pc:sldMkLst>
      </pc:sldChg>
      <pc:sldChg chg="del">
        <pc:chgData name="Timo Mühlhaus" userId="1b6b3aba618dadac" providerId="LiveId" clId="{EDF2FAEA-A41B-4C1F-9EE5-7BEAFE42C87B}" dt="2021-06-09T07:44:14.673" v="1045" actId="47"/>
        <pc:sldMkLst>
          <pc:docMk/>
          <pc:sldMk cId="3746186765" sldId="654"/>
        </pc:sldMkLst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34448363" sldId="657"/>
        </pc:sldMkLst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1251334825" sldId="658"/>
        </pc:sldMkLst>
      </pc:sldChg>
      <pc:sldChg chg="modSp mod">
        <pc:chgData name="Timo Mühlhaus" userId="1b6b3aba618dadac" providerId="LiveId" clId="{EDF2FAEA-A41B-4C1F-9EE5-7BEAFE42C87B}" dt="2021-06-09T19:30:04.748" v="1839"/>
        <pc:sldMkLst>
          <pc:docMk/>
          <pc:sldMk cId="3208840636" sldId="659"/>
        </pc:sldMkLst>
        <pc:spChg chg="mod">
          <ac:chgData name="Timo Mühlhaus" userId="1b6b3aba618dadac" providerId="LiveId" clId="{EDF2FAEA-A41B-4C1F-9EE5-7BEAFE42C87B}" dt="2021-06-09T19:30:04.748" v="1839"/>
          <ac:spMkLst>
            <pc:docMk/>
            <pc:sldMk cId="3208840636" sldId="659"/>
            <ac:spMk id="2" creationId="{5CBC3253-27ED-43F5-B843-3D853CFAC3E6}"/>
          </ac:spMkLst>
        </pc:spChg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3038059831" sldId="660"/>
        </pc:sldMkLst>
      </pc:sldChg>
      <pc:sldChg chg="modSp mod">
        <pc:chgData name="Timo Mühlhaus" userId="1b6b3aba618dadac" providerId="LiveId" clId="{EDF2FAEA-A41B-4C1F-9EE5-7BEAFE42C87B}" dt="2021-06-09T06:15:19.580" v="314" actId="20577"/>
        <pc:sldMkLst>
          <pc:docMk/>
          <pc:sldMk cId="3285514407" sldId="662"/>
        </pc:sldMkLst>
        <pc:spChg chg="mod">
          <ac:chgData name="Timo Mühlhaus" userId="1b6b3aba618dadac" providerId="LiveId" clId="{EDF2FAEA-A41B-4C1F-9EE5-7BEAFE42C87B}" dt="2021-06-09T06:15:19.580" v="314" actId="20577"/>
          <ac:spMkLst>
            <pc:docMk/>
            <pc:sldMk cId="3285514407" sldId="662"/>
            <ac:spMk id="18" creationId="{F56C2870-ED92-46D8-943D-DD9AB10FB071}"/>
          </ac:spMkLst>
        </pc:spChg>
      </pc:sldChg>
      <pc:sldChg chg="modSp mod">
        <pc:chgData name="Timo Mühlhaus" userId="1b6b3aba618dadac" providerId="LiveId" clId="{EDF2FAEA-A41B-4C1F-9EE5-7BEAFE42C87B}" dt="2021-06-09T06:16:13.139" v="329" actId="1076"/>
        <pc:sldMkLst>
          <pc:docMk/>
          <pc:sldMk cId="3081304832" sldId="663"/>
        </pc:sldMkLst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8" creationId="{6150DF54-DEC2-4159-B3B0-BC7903AD6B16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" creationId="{A08A4203-44CD-439B-8AF2-5C7FAF1C6F32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8" creationId="{F56C2870-ED92-46D8-943D-DD9AB10FB071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9" creationId="{9EF0EECB-C246-4A8E-9E09-E145516D8545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27" creationId="{A927125D-8043-4A3F-8450-880B9E5D9EF1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40" creationId="{7DCEC4DC-4C86-4C77-9089-A1BBF46335A0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41" creationId="{379439D6-87D3-4E35-9A73-52B13E43511E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42" creationId="{E9EE06A6-77C7-4912-AB5B-91C8AC1843DA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53" creationId="{8109CD29-B439-46CC-91FC-C6A4685A2393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56" creationId="{20060638-59E3-4508-9860-367706B92498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63" creationId="{A120C873-75D4-4B15-9201-967F03C7F0D6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72" creationId="{C8E0FF46-26B9-43F4-9515-016A93E3F008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87" creationId="{4FC7D719-9297-4A4E-B80E-9B9D12B1CEE7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93" creationId="{34E74CF5-FC19-4D9F-8A42-7F6690FA2ED2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94" creationId="{0A30F66B-6B07-42E9-8B86-C2FD7C9ED5D6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95" creationId="{9D9839A9-B88B-4E67-9313-99544CD45F6E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99" creationId="{D26C5B47-D505-4230-B5BB-86866A78CAA7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00" creationId="{4AEEFD7B-EEF7-4FA3-9F9C-CB7642BC8602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01" creationId="{473E4FBB-2109-41FC-AA54-755BE3CBF79E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03" creationId="{1AF1D620-316E-4AAC-9FE2-358D164574B1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05" creationId="{416BB57A-61D9-4833-8FAA-285FD699E5D3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06" creationId="{A414BF20-2C68-461B-9750-4BE004BE758B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07" creationId="{E4D0054B-C532-4177-BCCA-C2AD46109026}"/>
          </ac:spMkLst>
        </pc:spChg>
        <pc:spChg chg="mod">
          <ac:chgData name="Timo Mühlhaus" userId="1b6b3aba618dadac" providerId="LiveId" clId="{EDF2FAEA-A41B-4C1F-9EE5-7BEAFE42C87B}" dt="2021-06-09T06:16:13.139" v="329" actId="1076"/>
          <ac:spMkLst>
            <pc:docMk/>
            <pc:sldMk cId="3081304832" sldId="663"/>
            <ac:spMk id="108" creationId="{0AF6DDF9-7E9B-43DC-A988-5B7F70B5A829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0" creationId="{9C69CAB4-4216-44BE-8E18-25117063815D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1" creationId="{45A3341C-271A-412E-9E0E-AAA776DDF0F8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2" creationId="{F4A51BBB-CAF3-4032-B79F-8BA758E60032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3" creationId="{93096A23-DF8C-4395-87C8-610AC6043800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5" creationId="{AEAE483E-2B76-4B14-9B7B-2CF586B9DE93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6" creationId="{0EF2B878-768D-468B-BCD2-635C16337589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7" creationId="{98C6E9CA-A7E4-4BBF-8D7F-B25C69121D5B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8" creationId="{6FB66D46-A4C0-4344-BB6E-34FBFAB5E089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19" creationId="{FBCB57BC-3547-4243-92FF-5789BCFC34ED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20" creationId="{0FBAAB0E-DDCE-48DB-A773-333BD9249A48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24" creationId="{6D02C8B9-7C9F-4D86-8398-42BD82CD3194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27" creationId="{2E3A20E6-C143-48CE-A774-205F87D273DB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30" creationId="{6CB3B5BC-313C-4E9E-8D13-F8E9CCBC2DDE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33" creationId="{F08B4B1C-A28F-480A-8E44-B87061A62663}"/>
          </ac:spMkLst>
        </pc:spChg>
        <pc:spChg chg="mod">
          <ac:chgData name="Timo Mühlhaus" userId="1b6b3aba618dadac" providerId="LiveId" clId="{EDF2FAEA-A41B-4C1F-9EE5-7BEAFE42C87B}" dt="2021-06-09T06:16:09.889" v="328"/>
          <ac:spMkLst>
            <pc:docMk/>
            <pc:sldMk cId="3081304832" sldId="663"/>
            <ac:spMk id="134" creationId="{060042FC-36AE-429A-9521-FFB24F3D383C}"/>
          </ac:spMkLst>
        </pc:s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2" creationId="{D7D323B3-6514-4112-918F-5355DD0B6574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9" creationId="{D337B079-0EBD-403D-96EA-A8E9EC9DC567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10" creationId="{F2CECBE7-94FC-425C-B16A-A123A154D83B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22" creationId="{7E07DDA0-80AC-4C34-8A61-ACC4B9D7B8FD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29" creationId="{2D1F7F72-5E60-4BBE-802F-B2F86C1EB0B9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49" creationId="{DC1894DB-1D9D-4D22-8C73-45289B6451F6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86" creationId="{6C5F0B43-2579-4D68-802A-11D827D28D98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89" creationId="{C72E0E48-33D9-4C01-B9DF-EA4EFF887CCC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102" creationId="{4E228AF8-5F87-44DD-90B0-C834F81AFAE6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104" creationId="{32E1782C-6CAE-4FD4-9E3F-3ED2745837FF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114" creationId="{4CC146D5-465C-4DF3-8E9E-96ED1E5E4C1B}"/>
          </ac:grpSpMkLst>
        </pc:grpChg>
        <pc:grpChg chg="mod">
          <ac:chgData name="Timo Mühlhaus" userId="1b6b3aba618dadac" providerId="LiveId" clId="{EDF2FAEA-A41B-4C1F-9EE5-7BEAFE42C87B}" dt="2021-06-09T06:16:09.889" v="328"/>
          <ac:grpSpMkLst>
            <pc:docMk/>
            <pc:sldMk cId="3081304832" sldId="663"/>
            <ac:grpSpMk id="123" creationId="{85900631-E70A-454F-9BD7-861D68124EF1}"/>
          </ac:grpSpMkLst>
        </pc:grp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20" creationId="{5BC2E200-7793-4EF2-8042-1821B5C9DE7F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21" creationId="{E524E2B4-41C0-4AB9-8D51-C344D5A4AFE8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38" creationId="{B2623CC2-58A3-4CE0-8F4F-4401333B539D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48" creationId="{39951DA5-71EF-406F-AC99-B0826C89C9F6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50" creationId="{AC697283-A107-458B-B7FB-C32D7A0F0B22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51" creationId="{31733A4C-6F71-42BE-BF14-FCB874216C22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52" creationId="{FD75A620-1017-4623-BA36-0FC9F4A572C0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69" creationId="{510C1A93-6B79-4CAB-AB19-A82BD10FAA8F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70" creationId="{89F5BD75-201F-4257-A911-9E371BC7077F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EDF2FAEA-A41B-4C1F-9EE5-7BEAFE42C87B}" dt="2021-06-09T06:16:09.889" v="328"/>
          <ac:picMkLst>
            <pc:docMk/>
            <pc:sldMk cId="3081304832" sldId="663"/>
            <ac:picMk id="88" creationId="{61C0934B-0B10-4E57-ADA3-A946CF9D4C82}"/>
          </ac:picMkLst>
        </pc:pic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97" creationId="{9AC30369-0201-4C36-B971-5FE470CD4379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21" creationId="{FF1980F9-83BE-478B-A045-F25BC8DAEC8A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22" creationId="{B5918923-D656-4C65-B892-58610B90D3CA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25" creationId="{F1A846F7-F017-4031-ACE3-B6A69ECCCF88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26" creationId="{227EC995-03F8-4D5E-97B5-B40AF4E35058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28" creationId="{C69F174F-B8B0-43C7-8FE3-2FB0A8BEC795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29" creationId="{8C646A30-0C5E-4381-9268-60A5F3A15779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31" creationId="{2E3680C3-1EC5-4525-B3B2-E5E37D36F4D8}"/>
          </ac:cxnSpMkLst>
        </pc:cxnChg>
        <pc:cxnChg chg="mod">
          <ac:chgData name="Timo Mühlhaus" userId="1b6b3aba618dadac" providerId="LiveId" clId="{EDF2FAEA-A41B-4C1F-9EE5-7BEAFE42C87B}" dt="2021-06-09T06:16:09.889" v="328"/>
          <ac:cxnSpMkLst>
            <pc:docMk/>
            <pc:sldMk cId="3081304832" sldId="663"/>
            <ac:cxnSpMk id="132" creationId="{92E08B5E-E869-4864-8C2D-1AF4F068B7B7}"/>
          </ac:cxnSpMkLst>
        </pc:cxnChg>
      </pc:sldChg>
      <pc:sldChg chg="del">
        <pc:chgData name="Timo Mühlhaus" userId="1b6b3aba618dadac" providerId="LiveId" clId="{EDF2FAEA-A41B-4C1F-9EE5-7BEAFE42C87B}" dt="2021-06-08T17:14:53.295" v="264" actId="47"/>
        <pc:sldMkLst>
          <pc:docMk/>
          <pc:sldMk cId="1585778102" sldId="664"/>
        </pc:sldMkLst>
      </pc:sldChg>
      <pc:sldChg chg="addSp modSp del">
        <pc:chgData name="Timo Mühlhaus" userId="1b6b3aba618dadac" providerId="LiveId" clId="{EDF2FAEA-A41B-4C1F-9EE5-7BEAFE42C87B}" dt="2021-06-08T15:36:07.724" v="179" actId="47"/>
        <pc:sldMkLst>
          <pc:docMk/>
          <pc:sldMk cId="3526292393" sldId="665"/>
        </pc:sldMkLst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5" creationId="{C84ECF4D-B6E7-4EE1-A9A5-5D166D4F83BC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6" creationId="{B7746C6F-5942-4257-A77C-A0EB3FC22500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82" creationId="{CDEDD066-EAF9-41E5-A492-C272874807D1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83" creationId="{0888C417-A212-4510-A03C-EA97C1339883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84" creationId="{B1B56D5C-C1F0-4CD3-BEA8-B62692AEA9E3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85" creationId="{C19A3EAB-B271-4FB5-8F21-B6EDF32101E7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86" creationId="{61B91D49-350E-41F7-AB4E-B564F0283CEF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87" creationId="{E3F45C4F-8D4F-412E-9F06-C1F8A63E051C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102" creationId="{F1FA9402-978E-42D0-9EC6-80D77C409774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103" creationId="{DC2B6151-AF10-41DC-9C98-222C7E000DF6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104" creationId="{0DA9D7C0-E429-4B4F-A506-3F9CF99B4A12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105" creationId="{139CF9FA-A97C-4E66-A9FE-005CA81B593D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106" creationId="{50C8DBD1-6CD3-4848-9EC6-37A5072ECF97}"/>
          </ac:spMkLst>
        </pc:spChg>
        <pc:spChg chg="mod">
          <ac:chgData name="Timo Mühlhaus" userId="1b6b3aba618dadac" providerId="LiveId" clId="{EDF2FAEA-A41B-4C1F-9EE5-7BEAFE42C87B}" dt="2021-06-08T15:19:02.411" v="105" actId="164"/>
          <ac:spMkLst>
            <pc:docMk/>
            <pc:sldMk cId="3526292393" sldId="665"/>
            <ac:spMk id="115" creationId="{6E75B788-354F-4A51-BF4E-5C3ACD734A30}"/>
          </ac:spMkLst>
        </pc:spChg>
        <pc:grpChg chg="add mod">
          <ac:chgData name="Timo Mühlhaus" userId="1b6b3aba618dadac" providerId="LiveId" clId="{EDF2FAEA-A41B-4C1F-9EE5-7BEAFE42C87B}" dt="2021-06-08T15:19:02.411" v="105" actId="164"/>
          <ac:grpSpMkLst>
            <pc:docMk/>
            <pc:sldMk cId="3526292393" sldId="665"/>
            <ac:grpSpMk id="3" creationId="{5666C2BC-13BC-4B98-9881-9CCA40E3CFDC}"/>
          </ac:grpSpMkLst>
        </pc:grpChg>
        <pc:grpChg chg="mod">
          <ac:chgData name="Timo Mühlhaus" userId="1b6b3aba618dadac" providerId="LiveId" clId="{EDF2FAEA-A41B-4C1F-9EE5-7BEAFE42C87B}" dt="2021-06-08T15:19:02.411" v="105" actId="164"/>
          <ac:grpSpMkLst>
            <pc:docMk/>
            <pc:sldMk cId="3526292393" sldId="665"/>
            <ac:grpSpMk id="9" creationId="{D65B3A45-D3F1-49A0-B97B-A38459FE5D1C}"/>
          </ac:grpSpMkLst>
        </pc:grpChg>
        <pc:grpChg chg="mod">
          <ac:chgData name="Timo Mühlhaus" userId="1b6b3aba618dadac" providerId="LiveId" clId="{EDF2FAEA-A41B-4C1F-9EE5-7BEAFE42C87B}" dt="2021-06-08T15:19:02.411" v="105" actId="164"/>
          <ac:grpSpMkLst>
            <pc:docMk/>
            <pc:sldMk cId="3526292393" sldId="665"/>
            <ac:grpSpMk id="81" creationId="{0A3393B7-351C-4C43-85CE-173A357A2F06}"/>
          </ac:grpSpMkLst>
        </pc:grpChg>
        <pc:grpChg chg="mod">
          <ac:chgData name="Timo Mühlhaus" userId="1b6b3aba618dadac" providerId="LiveId" clId="{EDF2FAEA-A41B-4C1F-9EE5-7BEAFE42C87B}" dt="2021-06-08T15:19:02.411" v="105" actId="164"/>
          <ac:grpSpMkLst>
            <pc:docMk/>
            <pc:sldMk cId="3526292393" sldId="665"/>
            <ac:grpSpMk id="89" creationId="{B93E6D91-62A5-4890-975B-31E0FE371C9C}"/>
          </ac:grpSpMkLst>
        </pc:grpChg>
        <pc:cxnChg chg="mod">
          <ac:chgData name="Timo Mühlhaus" userId="1b6b3aba618dadac" providerId="LiveId" clId="{EDF2FAEA-A41B-4C1F-9EE5-7BEAFE42C87B}" dt="2021-06-08T15:19:02.411" v="105" actId="164"/>
          <ac:cxnSpMkLst>
            <pc:docMk/>
            <pc:sldMk cId="3526292393" sldId="665"/>
            <ac:cxnSpMk id="7" creationId="{C7B044E7-BA79-4A9B-A21B-ADFA4D565CA7}"/>
          </ac:cxnSpMkLst>
        </pc:cxnChg>
        <pc:cxnChg chg="mod">
          <ac:chgData name="Timo Mühlhaus" userId="1b6b3aba618dadac" providerId="LiveId" clId="{EDF2FAEA-A41B-4C1F-9EE5-7BEAFE42C87B}" dt="2021-06-08T15:19:02.411" v="105" actId="164"/>
          <ac:cxnSpMkLst>
            <pc:docMk/>
            <pc:sldMk cId="3526292393" sldId="665"/>
            <ac:cxnSpMk id="97" creationId="{AF4E24B5-FC33-4836-922B-54E119671690}"/>
          </ac:cxnSpMkLst>
        </pc:cxnChg>
        <pc:cxnChg chg="mod">
          <ac:chgData name="Timo Mühlhaus" userId="1b6b3aba618dadac" providerId="LiveId" clId="{EDF2FAEA-A41B-4C1F-9EE5-7BEAFE42C87B}" dt="2021-06-08T15:19:02.411" v="105" actId="164"/>
          <ac:cxnSpMkLst>
            <pc:docMk/>
            <pc:sldMk cId="3526292393" sldId="665"/>
            <ac:cxnSpMk id="101" creationId="{DF35C016-CAC1-4002-ADC8-40A0AC119BFE}"/>
          </ac:cxnSpMkLst>
        </pc:cxnChg>
      </pc:sldChg>
      <pc:sldChg chg="modSp mod">
        <pc:chgData name="Timo Mühlhaus" userId="1b6b3aba618dadac" providerId="LiveId" clId="{EDF2FAEA-A41B-4C1F-9EE5-7BEAFE42C87B}" dt="2021-06-09T19:30:02.658" v="1837"/>
        <pc:sldMkLst>
          <pc:docMk/>
          <pc:sldMk cId="1501946340" sldId="666"/>
        </pc:sldMkLst>
        <pc:spChg chg="mod">
          <ac:chgData name="Timo Mühlhaus" userId="1b6b3aba618dadac" providerId="LiveId" clId="{EDF2FAEA-A41B-4C1F-9EE5-7BEAFE42C87B}" dt="2021-06-09T19:30:02.658" v="1837"/>
          <ac:spMkLst>
            <pc:docMk/>
            <pc:sldMk cId="1501946340" sldId="666"/>
            <ac:spMk id="2" creationId="{5CBC3253-27ED-43F5-B843-3D853CFAC3E6}"/>
          </ac:spMkLst>
        </pc:spChg>
      </pc:sldChg>
      <pc:sldChg chg="addSp delSp modSp mod">
        <pc:chgData name="Timo Mühlhaus" userId="1b6b3aba618dadac" providerId="LiveId" clId="{EDF2FAEA-A41B-4C1F-9EE5-7BEAFE42C87B}" dt="2021-06-09T19:30:14.041" v="1847"/>
        <pc:sldMkLst>
          <pc:docMk/>
          <pc:sldMk cId="3972390001" sldId="667"/>
        </pc:sldMkLst>
        <pc:spChg chg="mod">
          <ac:chgData name="Timo Mühlhaus" userId="1b6b3aba618dadac" providerId="LiveId" clId="{EDF2FAEA-A41B-4C1F-9EE5-7BEAFE42C87B}" dt="2021-06-09T19:30:14.041" v="1847"/>
          <ac:spMkLst>
            <pc:docMk/>
            <pc:sldMk cId="3972390001" sldId="667"/>
            <ac:spMk id="2" creationId="{5CBC3253-27ED-43F5-B843-3D853CFAC3E6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103" creationId="{682509B4-5982-4272-BD8E-39D7C3470B6A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140" creationId="{9E169B34-AFE0-4B0B-9566-ECB0978394F3}"/>
          </ac:spMkLst>
        </pc:spChg>
        <pc:spChg chg="mod">
          <ac:chgData name="Timo Mühlhaus" userId="1b6b3aba618dadac" providerId="LiveId" clId="{EDF2FAEA-A41B-4C1F-9EE5-7BEAFE42C87B}" dt="2021-06-08T15:36:43.144" v="183" actId="404"/>
          <ac:spMkLst>
            <pc:docMk/>
            <pc:sldMk cId="3972390001" sldId="667"/>
            <ac:spMk id="168" creationId="{13BE0C5B-A3C7-4819-BC7F-E36A888C63B0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23" creationId="{A51545B6-84A4-4DCE-97FB-D7A0A65ED2F8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24" creationId="{4BBD8D69-2729-450E-9028-519246452248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25" creationId="{20EB0A89-5613-4059-A033-F2D5B07C5AD3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26" creationId="{13114587-966B-43D6-A4F0-3D9CF49BE89D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27" creationId="{D7A6251D-744E-4042-B16D-D057E92DF3E4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28" creationId="{3E147B3C-A567-42A0-9023-882E58812276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29" creationId="{B5A47CD0-A38E-4915-A610-86E12FBE4B49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30" creationId="{91D0CC89-8EEF-4660-A082-740A110C6070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31" creationId="{0910DD28-270D-459B-99E4-A1BDD778F131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32" creationId="{AE896CD0-5C60-4B6E-AED8-971F24481B80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33" creationId="{20301ACE-61AD-4701-92DE-8221904372F8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34" creationId="{9B7F123C-01D9-48E4-B0B2-327E5C2935D0}"/>
          </ac:spMkLst>
        </pc:spChg>
        <pc:spChg chg="mod">
          <ac:chgData name="Timo Mühlhaus" userId="1b6b3aba618dadac" providerId="LiveId" clId="{EDF2FAEA-A41B-4C1F-9EE5-7BEAFE42C87B}" dt="2021-06-08T15:39:46.019" v="198" actId="13822"/>
          <ac:spMkLst>
            <pc:docMk/>
            <pc:sldMk cId="3972390001" sldId="667"/>
            <ac:spMk id="635" creationId="{2D241C5B-8FEF-467D-A76C-A29FDF2DD7D4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36" creationId="{A279428F-DA6A-4D01-A98C-310630DDDFB5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38" creationId="{E6D28FA7-B4AA-4C25-B639-17C97FB25030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69" creationId="{F06C3D9C-55C8-4571-BC80-398F6F7ED57B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0" creationId="{A20C7A52-BD02-4BCE-84E7-639F038D3BE3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1" creationId="{22F9EB8D-F951-458B-8B5A-5AD492A2A67A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2" creationId="{084C4678-621A-4D1B-9C72-6779DD2172C6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3" creationId="{3461DC7D-B368-464F-A272-25EF96FA6456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4" creationId="{BE296282-B08C-45C6-871A-7913557792F8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5" creationId="{2BE2A802-3AB0-47DD-B733-22FA00FD33FD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6" creationId="{6E03F049-0A6A-49C5-8B20-C75CFE4D0C89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7" creationId="{86CBBF37-7B34-4349-B7D8-17AE4719E037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8" creationId="{DD82B3A3-46C8-467E-8A51-4782C9126B87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79" creationId="{4C87794A-B6AD-4227-81F3-7A8F3846539B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0" creationId="{F4176301-E6A1-4351-82FA-2730ABB86DB9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1" creationId="{3766FAE8-3CB2-4378-B6E7-C4C7694CFA6F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2" creationId="{5D93A48C-A3AC-4F20-BFE6-FF9222995299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3" creationId="{A8A71981-41ED-4396-AC25-4CE685D7C76E}"/>
          </ac:spMkLst>
        </pc:spChg>
        <pc:spChg chg="mod">
          <ac:chgData name="Timo Mühlhaus" userId="1b6b3aba618dadac" providerId="LiveId" clId="{EDF2FAEA-A41B-4C1F-9EE5-7BEAFE42C87B}" dt="2021-06-08T15:39:36.664" v="195" actId="13822"/>
          <ac:spMkLst>
            <pc:docMk/>
            <pc:sldMk cId="3972390001" sldId="667"/>
            <ac:spMk id="684" creationId="{BD9C9BED-B4E1-4187-AF17-F06FC28BF553}"/>
          </ac:spMkLst>
        </pc:spChg>
        <pc:spChg chg="mod or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5" creationId="{22EC677D-D01E-41AD-81E0-84361E8F19EF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6" creationId="{272AAB49-2EDE-4DEA-847D-C21ADA713892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7" creationId="{9D900787-F00F-4D2F-B6A9-1353D1DAE451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88" creationId="{BC0EC2B9-2482-489F-99B2-1E014EDB12A9}"/>
          </ac:spMkLst>
        </pc:spChg>
        <pc:spChg chg="mod">
          <ac:chgData name="Timo Mühlhaus" userId="1b6b3aba618dadac" providerId="LiveId" clId="{EDF2FAEA-A41B-4C1F-9EE5-7BEAFE42C87B}" dt="2021-06-08T15:39:41.311" v="196" actId="13822"/>
          <ac:spMkLst>
            <pc:docMk/>
            <pc:sldMk cId="3972390001" sldId="667"/>
            <ac:spMk id="689" creationId="{7B3215AB-0892-4590-A55E-DB9A0082DDF7}"/>
          </ac:spMkLst>
        </pc:spChg>
        <pc:spChg chg="mod">
          <ac:chgData name="Timo Mühlhaus" userId="1b6b3aba618dadac" providerId="LiveId" clId="{EDF2FAEA-A41B-4C1F-9EE5-7BEAFE42C87B}" dt="2021-06-08T15:39:43.699" v="197" actId="13822"/>
          <ac:spMkLst>
            <pc:docMk/>
            <pc:sldMk cId="3972390001" sldId="667"/>
            <ac:spMk id="691" creationId="{9DBDBA14-EB94-4A1A-BBE4-D42CC2AD6BBD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93" creationId="{4ECF17B1-D5A8-4D13-BF73-30A7864D0BFC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95" creationId="{79B91079-620F-4C11-96B3-0656635543D7}"/>
          </ac:spMkLst>
        </pc:spChg>
        <pc:spChg chg="mod">
          <ac:chgData name="Timo Mühlhaus" userId="1b6b3aba618dadac" providerId="LiveId" clId="{EDF2FAEA-A41B-4C1F-9EE5-7BEAFE42C87B}" dt="2021-06-08T15:38:42.450" v="191"/>
          <ac:spMkLst>
            <pc:docMk/>
            <pc:sldMk cId="3972390001" sldId="667"/>
            <ac:spMk id="696" creationId="{D6435A68-ECA2-41A9-AEB1-053094D9079A}"/>
          </ac:spMkLst>
        </pc:spChg>
        <pc:grpChg chg="mod">
          <ac:chgData name="Timo Mühlhaus" userId="1b6b3aba618dadac" providerId="LiveId" clId="{EDF2FAEA-A41B-4C1F-9EE5-7BEAFE42C87B}" dt="2021-06-08T15:38:42.450" v="191"/>
          <ac:grpSpMkLst>
            <pc:docMk/>
            <pc:sldMk cId="3972390001" sldId="667"/>
            <ac:grpSpMk id="5" creationId="{14116FA1-BF84-4BAC-A8A2-53E2431435E9}"/>
          </ac:grpSpMkLst>
        </pc:grpChg>
        <pc:grpChg chg="add mod">
          <ac:chgData name="Timo Mühlhaus" userId="1b6b3aba618dadac" providerId="LiveId" clId="{EDF2FAEA-A41B-4C1F-9EE5-7BEAFE42C87B}" dt="2021-06-08T15:38:42.450" v="191"/>
          <ac:grpSpMkLst>
            <pc:docMk/>
            <pc:sldMk cId="3972390001" sldId="667"/>
            <ac:grpSpMk id="19" creationId="{3329FB04-AA53-4414-9E99-E984DBBBA418}"/>
          </ac:grpSpMkLst>
        </pc:grpChg>
        <pc:grpChg chg="mod">
          <ac:chgData name="Timo Mühlhaus" userId="1b6b3aba618dadac" providerId="LiveId" clId="{EDF2FAEA-A41B-4C1F-9EE5-7BEAFE42C87B}" dt="2021-06-08T15:38:42.450" v="191"/>
          <ac:grpSpMkLst>
            <pc:docMk/>
            <pc:sldMk cId="3972390001" sldId="667"/>
            <ac:grpSpMk id="316" creationId="{0016706C-FE8D-4454-962C-3150B7418D11}"/>
          </ac:grpSpMkLst>
        </pc:grpChg>
        <pc:grpChg chg="mod">
          <ac:chgData name="Timo Mühlhaus" userId="1b6b3aba618dadac" providerId="LiveId" clId="{EDF2FAEA-A41B-4C1F-9EE5-7BEAFE42C87B}" dt="2021-06-08T15:38:42.450" v="191"/>
          <ac:grpSpMkLst>
            <pc:docMk/>
            <pc:sldMk cId="3972390001" sldId="667"/>
            <ac:grpSpMk id="596" creationId="{F3222B29-7540-41E2-A0D3-D5736E0197CE}"/>
          </ac:grpSpMkLst>
        </pc:grpChg>
        <pc:grpChg chg="mod">
          <ac:chgData name="Timo Mühlhaus" userId="1b6b3aba618dadac" providerId="LiveId" clId="{EDF2FAEA-A41B-4C1F-9EE5-7BEAFE42C87B}" dt="2021-06-08T15:38:42.450" v="191"/>
          <ac:grpSpMkLst>
            <pc:docMk/>
            <pc:sldMk cId="3972390001" sldId="667"/>
            <ac:grpSpMk id="597" creationId="{7671B762-6264-4D08-B7CC-C3A34CFAD6D8}"/>
          </ac:grpSpMkLst>
        </pc:grpChg>
        <pc:grpChg chg="mod">
          <ac:chgData name="Timo Mühlhaus" userId="1b6b3aba618dadac" providerId="LiveId" clId="{EDF2FAEA-A41B-4C1F-9EE5-7BEAFE42C87B}" dt="2021-06-08T15:38:42.450" v="191"/>
          <ac:grpSpMkLst>
            <pc:docMk/>
            <pc:sldMk cId="3972390001" sldId="667"/>
            <ac:grpSpMk id="598" creationId="{401ECA42-E3EC-49E8-88CA-0ABEF62BD05A}"/>
          </ac:grpSpMkLst>
        </pc:grpChg>
        <pc:grpChg chg="mod">
          <ac:chgData name="Timo Mühlhaus" userId="1b6b3aba618dadac" providerId="LiveId" clId="{EDF2FAEA-A41B-4C1F-9EE5-7BEAFE42C87B}" dt="2021-06-08T15:38:42.450" v="191"/>
          <ac:grpSpMkLst>
            <pc:docMk/>
            <pc:sldMk cId="3972390001" sldId="667"/>
            <ac:grpSpMk id="639" creationId="{5396251E-626F-40AF-832A-C71E72AEB20A}"/>
          </ac:grpSpMkLst>
        </pc:grpChg>
        <pc:cxnChg chg="add mod ord">
          <ac:chgData name="Timo Mühlhaus" userId="1b6b3aba618dadac" providerId="LiveId" clId="{EDF2FAEA-A41B-4C1F-9EE5-7BEAFE42C87B}" dt="2021-06-08T15:38:52.185" v="194" actId="167"/>
          <ac:cxnSpMkLst>
            <pc:docMk/>
            <pc:sldMk cId="3972390001" sldId="667"/>
            <ac:cxnSpMk id="121" creationId="{F0D09FCE-2A26-49DD-A08F-2EFC0556B1CF}"/>
          </ac:cxnSpMkLst>
        </pc:cxnChg>
        <pc:cxnChg chg="del mod ord">
          <ac:chgData name="Timo Mühlhaus" userId="1b6b3aba618dadac" providerId="LiveId" clId="{EDF2FAEA-A41B-4C1F-9EE5-7BEAFE42C87B}" dt="2021-06-08T15:38:40.085" v="190" actId="478"/>
          <ac:cxnSpMkLst>
            <pc:docMk/>
            <pc:sldMk cId="3972390001" sldId="667"/>
            <ac:cxnSpMk id="599" creationId="{E3C0D1E8-1288-4759-A747-E6C03E32C98C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0" creationId="{C1CFB6C0-F52D-4F43-8199-4DD284F7E48A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2" creationId="{393399BF-36FE-4186-9E6C-5B79EEF16492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3" creationId="{52D232EA-AAD8-40AB-BE72-C4285630684E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4" creationId="{8CC79FE9-EF8E-4723-9539-32050CAED7AC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5" creationId="{0D1363D7-BB69-4275-9A52-F30E40855FBD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6" creationId="{312AE120-BDA8-4727-8CC5-6A15EB0DB70C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7" creationId="{C486F5F3-2D3A-4341-BECA-A5883552BFC5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8" creationId="{C2910D6D-3F2A-4569-9C2F-DFC65F824DFA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09" creationId="{F5D1612E-CD76-4519-8EC9-06E5DE5C3827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0" creationId="{B93538D8-3403-41C8-B834-441348EFB60C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1" creationId="{E4F4DB14-FFBD-4A4F-8E6D-EE05C93E5ECF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2" creationId="{66B99E3B-B561-4404-9829-4132FB4B0CD6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3" creationId="{F007FD90-066C-4CBC-A4C0-D6E7F2BA3B84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4" creationId="{1FE858AC-A80D-4CD9-BF83-03B5F691A4EE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5" creationId="{F568DA8E-A2D8-4C9D-8A3D-408EA6AB94F6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8" creationId="{E76D9671-34D9-4498-A789-69440B6CF616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19" creationId="{B4DFDDB2-2951-4268-8F6E-3A671BAB0D67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20" creationId="{228DDE3E-1580-4FFD-9C1E-0D34C3914AD3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21" creationId="{A5A567DB-6A6C-48E6-A57C-7ADD34054B70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22" creationId="{6E8BDD4F-1E33-4866-8CE8-AF15713B6EFC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0" creationId="{3A0B6AE8-4F45-48D5-8646-182F5F1CFF56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1" creationId="{9F1F41E6-EFC4-4A77-9C60-0DA1E4ED0038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2" creationId="{DDF40FE7-FC85-4C18-96B0-F05E888CF39D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3" creationId="{8728E32B-0D78-4504-86DB-450642464FEE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5" creationId="{5200F47A-E758-45B5-838B-5D6BD87A2E19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6" creationId="{04983F3F-A948-410E-A841-E92A69EB6DC8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7" creationId="{E1EBEAAA-C62E-4854-AA57-278C85443851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48" creationId="{16A01CE1-10C0-4F94-A70D-789114CEAACB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0" creationId="{6C4BF28D-174A-4A85-9989-9F8014A78E30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1" creationId="{4365CB29-BCAB-4E70-A0C6-EBA1AEDBBE8D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2" creationId="{55ADB2E2-952E-4503-8597-4C571117B03F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3" creationId="{D05A314B-0824-404A-BA0E-584592596DDE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4" creationId="{0C619D5B-4770-4D55-8DFB-673BBFE6CB16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5" creationId="{831D8BB3-E7C1-4ACA-8662-296391E439CB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6" creationId="{6C37D342-308A-4AB1-95E1-27420E3021FE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7" creationId="{394CBD75-8019-4E80-8795-B813CE289E81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8" creationId="{D48B39AF-30C6-491F-BBA2-98FC3FD65960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59" creationId="{38F36BEB-12F5-43E9-AC2F-9F4216819FD6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0" creationId="{EF13250F-8295-4C03-B0C1-3100BFBFBD2E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1" creationId="{CB350F65-F911-44FB-B960-7E700265D2D5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2" creationId="{731205D9-6F44-41DE-A10A-DA2F3D36D779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3" creationId="{73EB4B43-FDF6-498C-85B6-0A952CD4FF8B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4" creationId="{098216FC-1BAE-4097-BE83-EDE41F630AF0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5" creationId="{69C9DEAA-77E6-466C-ABD1-4927613C9257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6" creationId="{DF4B29A0-4A52-40AA-9601-11E4EAE72DA9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7" creationId="{72D37D4E-1EDC-4468-97B0-6D7989A42C5C}"/>
          </ac:cxnSpMkLst>
        </pc:cxnChg>
        <pc:cxnChg chg="mod">
          <ac:chgData name="Timo Mühlhaus" userId="1b6b3aba618dadac" providerId="LiveId" clId="{EDF2FAEA-A41B-4C1F-9EE5-7BEAFE42C87B}" dt="2021-06-08T15:38:42.450" v="191"/>
          <ac:cxnSpMkLst>
            <pc:docMk/>
            <pc:sldMk cId="3972390001" sldId="667"/>
            <ac:cxnSpMk id="668" creationId="{97CDAEA4-D70F-4A9A-832E-53A96AFCBB08}"/>
          </ac:cxnSpMkLst>
        </pc:cxnChg>
      </pc:sldChg>
      <pc:sldChg chg="ord">
        <pc:chgData name="Timo Mühlhaus" userId="1b6b3aba618dadac" providerId="LiveId" clId="{EDF2FAEA-A41B-4C1F-9EE5-7BEAFE42C87B}" dt="2021-06-09T06:08:46.758" v="281"/>
        <pc:sldMkLst>
          <pc:docMk/>
          <pc:sldMk cId="105958470" sldId="668"/>
        </pc:sldMkLst>
      </pc:sldChg>
      <pc:sldChg chg="addSp delSp modSp mod">
        <pc:chgData name="Timo Mühlhaus" userId="1b6b3aba618dadac" providerId="LiveId" clId="{EDF2FAEA-A41B-4C1F-9EE5-7BEAFE42C87B}" dt="2021-06-09T19:30:16.704" v="1849"/>
        <pc:sldMkLst>
          <pc:docMk/>
          <pc:sldMk cId="2056172003" sldId="669"/>
        </pc:sldMkLst>
        <pc:spChg chg="mod">
          <ac:chgData name="Timo Mühlhaus" userId="1b6b3aba618dadac" providerId="LiveId" clId="{EDF2FAEA-A41B-4C1F-9EE5-7BEAFE42C87B}" dt="2021-06-09T19:30:16.704" v="1849"/>
          <ac:spMkLst>
            <pc:docMk/>
            <pc:sldMk cId="2056172003" sldId="669"/>
            <ac:spMk id="2" creationId="{5CBC3253-27ED-43F5-B843-3D853CFAC3E6}"/>
          </ac:spMkLst>
        </pc:spChg>
        <pc:spChg chg="mod">
          <ac:chgData name="Timo Mühlhaus" userId="1b6b3aba618dadac" providerId="LiveId" clId="{EDF2FAEA-A41B-4C1F-9EE5-7BEAFE42C87B}" dt="2021-06-08T15:42:12.035" v="221" actId="13822"/>
          <ac:spMkLst>
            <pc:docMk/>
            <pc:sldMk cId="2056172003" sldId="669"/>
            <ac:spMk id="104" creationId="{D016684C-78B1-46F7-A542-0C5800111200}"/>
          </ac:spMkLst>
        </pc:spChg>
        <pc:spChg chg="mod">
          <ac:chgData name="Timo Mühlhaus" userId="1b6b3aba618dadac" providerId="LiveId" clId="{EDF2FAEA-A41B-4C1F-9EE5-7BEAFE42C87B}" dt="2021-06-08T15:40:54.582" v="213" actId="13822"/>
          <ac:spMkLst>
            <pc:docMk/>
            <pc:sldMk cId="2056172003" sldId="669"/>
            <ac:spMk id="106" creationId="{672C2843-EDA1-4C8F-A5F0-0AD1964D5DCA}"/>
          </ac:spMkLst>
        </pc:spChg>
        <pc:spChg chg="mod">
          <ac:chgData name="Timo Mühlhaus" userId="1b6b3aba618dadac" providerId="LiveId" clId="{EDF2FAEA-A41B-4C1F-9EE5-7BEAFE42C87B}" dt="2021-06-08T15:42:05.944" v="219" actId="13822"/>
          <ac:spMkLst>
            <pc:docMk/>
            <pc:sldMk cId="2056172003" sldId="669"/>
            <ac:spMk id="107" creationId="{75F3A4AB-CD24-45A4-9452-7D37F1EEEABC}"/>
          </ac:spMkLst>
        </pc:spChg>
        <pc:spChg chg="mod">
          <ac:chgData name="Timo Mühlhaus" userId="1b6b3aba618dadac" providerId="LiveId" clId="{EDF2FAEA-A41B-4C1F-9EE5-7BEAFE42C87B}" dt="2021-06-08T15:40:54.582" v="213" actId="13822"/>
          <ac:spMkLst>
            <pc:docMk/>
            <pc:sldMk cId="2056172003" sldId="669"/>
            <ac:spMk id="108" creationId="{3B743C1D-09C5-4013-851E-A25361BDCBB5}"/>
          </ac:spMkLst>
        </pc:spChg>
        <pc:spChg chg="mod">
          <ac:chgData name="Timo Mühlhaus" userId="1b6b3aba618dadac" providerId="LiveId" clId="{EDF2FAEA-A41B-4C1F-9EE5-7BEAFE42C87B}" dt="2021-06-08T15:42:08.890" v="220" actId="13822"/>
          <ac:spMkLst>
            <pc:docMk/>
            <pc:sldMk cId="2056172003" sldId="669"/>
            <ac:spMk id="109" creationId="{22657478-AF07-4B81-B61F-76D58CCDC22D}"/>
          </ac:spMkLst>
        </pc:spChg>
        <pc:spChg chg="mod">
          <ac:chgData name="Timo Mühlhaus" userId="1b6b3aba618dadac" providerId="LiveId" clId="{EDF2FAEA-A41B-4C1F-9EE5-7BEAFE42C87B}" dt="2021-06-08T15:41:09.051" v="215" actId="13822"/>
          <ac:spMkLst>
            <pc:docMk/>
            <pc:sldMk cId="2056172003" sldId="669"/>
            <ac:spMk id="110" creationId="{EB1FB182-38C6-4BBD-AB08-EFDC80F99191}"/>
          </ac:spMkLst>
        </pc:spChg>
        <pc:spChg chg="mod">
          <ac:chgData name="Timo Mühlhaus" userId="1b6b3aba618dadac" providerId="LiveId" clId="{EDF2FAEA-A41B-4C1F-9EE5-7BEAFE42C87B}" dt="2021-06-08T15:40:54.582" v="213" actId="13822"/>
          <ac:spMkLst>
            <pc:docMk/>
            <pc:sldMk cId="2056172003" sldId="669"/>
            <ac:spMk id="111" creationId="{399D2932-3145-4EA6-B2B5-BC1D990D7FFE}"/>
          </ac:spMkLst>
        </pc:spChg>
        <pc:spChg chg="mod">
          <ac:chgData name="Timo Mühlhaus" userId="1b6b3aba618dadac" providerId="LiveId" clId="{EDF2FAEA-A41B-4C1F-9EE5-7BEAFE42C87B}" dt="2021-06-08T15:41:59.414" v="217" actId="13822"/>
          <ac:spMkLst>
            <pc:docMk/>
            <pc:sldMk cId="2056172003" sldId="669"/>
            <ac:spMk id="125" creationId="{5CAC7AB8-C8F5-4264-BF5A-5F6B6097D0D5}"/>
          </ac:spMkLst>
        </pc:spChg>
        <pc:spChg chg="mod">
          <ac:chgData name="Timo Mühlhaus" userId="1b6b3aba618dadac" providerId="LiveId" clId="{EDF2FAEA-A41B-4C1F-9EE5-7BEAFE42C87B}" dt="2021-06-08T15:40:58.470" v="214" actId="13822"/>
          <ac:spMkLst>
            <pc:docMk/>
            <pc:sldMk cId="2056172003" sldId="669"/>
            <ac:spMk id="126" creationId="{634B36C1-FC05-4DEC-A6CA-196EC9EEC50C}"/>
          </ac:spMkLst>
        </pc:spChg>
        <pc:spChg chg="mod">
          <ac:chgData name="Timo Mühlhaus" userId="1b6b3aba618dadac" providerId="LiveId" clId="{EDF2FAEA-A41B-4C1F-9EE5-7BEAFE42C87B}" dt="2021-06-08T15:42:02.632" v="218" actId="13822"/>
          <ac:spMkLst>
            <pc:docMk/>
            <pc:sldMk cId="2056172003" sldId="669"/>
            <ac:spMk id="127" creationId="{155A81EC-64C7-4675-9301-3A9133F5F84C}"/>
          </ac:spMkLst>
        </pc:spChg>
        <pc:spChg chg="del">
          <ac:chgData name="Timo Mühlhaus" userId="1b6b3aba618dadac" providerId="LiveId" clId="{EDF2FAEA-A41B-4C1F-9EE5-7BEAFE42C87B}" dt="2021-06-08T15:39:58.663" v="200" actId="478"/>
          <ac:spMkLst>
            <pc:docMk/>
            <pc:sldMk cId="2056172003" sldId="669"/>
            <ac:spMk id="231" creationId="{69E2C098-DA79-4DA3-8E61-038376792557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34" creationId="{9D48DDB4-52FE-41A5-9899-64172A0A34A9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36" creationId="{7D6A353B-6F26-45B2-B040-0DBB0877DFBD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37" creationId="{C0E0DEA1-1A77-4D73-AF7F-EDE28F672223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38" creationId="{9145F320-CA61-4B4A-80BF-DC8F57D1608E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39" creationId="{615BC487-2C8C-4DE6-8D4D-117D1B6FBA1F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63" creationId="{6F91C347-877D-458D-BDDA-829BDF9FD9D7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64" creationId="{32751399-8971-4F57-81BA-0A597BB10287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65" creationId="{D8932D6B-2866-4A4B-BD4B-3216B941E1CC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66" creationId="{CBC1AF4F-231C-4256-8DFB-16900177C421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67" creationId="{4A11CB36-B1EA-477C-B4CE-067A53031CEA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68" creationId="{EC7EDFAF-47D0-4DBB-8874-F3C6EA8F0B7E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69" creationId="{8C53E43E-FA8E-4198-ABF5-7846431D6429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70" creationId="{E5B3A143-1F0B-4589-8C92-1F7BE8B2B41C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71" creationId="{CFFB7613-F24C-4A0A-91FA-DABF5507A978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72" creationId="{86486B86-572A-42DB-946C-5C2E734C5270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73" creationId="{B1BC689B-C2A2-4292-8809-F948F4F28AC8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74" creationId="{5ED1D511-79A9-43D5-969C-2CB18136DF2A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75" creationId="{6E75DB0D-C4E5-4F06-AD8A-F2CA5B52B2EE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276" creationId="{6632F266-3EF4-401B-A169-BE57CC31B23D}"/>
          </ac:spMkLst>
        </pc:spChg>
        <pc:spChg chg="mod">
          <ac:chgData name="Timo Mühlhaus" userId="1b6b3aba618dadac" providerId="LiveId" clId="{EDF2FAEA-A41B-4C1F-9EE5-7BEAFE42C87B}" dt="2021-06-08T15:40:24.717" v="206" actId="13822"/>
          <ac:spMkLst>
            <pc:docMk/>
            <pc:sldMk cId="2056172003" sldId="669"/>
            <ac:spMk id="277" creationId="{17CFBBC9-4994-40E8-9134-3B3EFA2D5BE6}"/>
          </ac:spMkLst>
        </pc:spChg>
        <pc:spChg chg="mod">
          <ac:chgData name="Timo Mühlhaus" userId="1b6b3aba618dadac" providerId="LiveId" clId="{EDF2FAEA-A41B-4C1F-9EE5-7BEAFE42C87B}" dt="2021-06-08T15:42:37.441" v="223" actId="1076"/>
          <ac:spMkLst>
            <pc:docMk/>
            <pc:sldMk cId="2056172003" sldId="669"/>
            <ac:spMk id="307" creationId="{760B3072-DD14-4F28-90DE-E4D69E40BDD2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08" creationId="{AE7D5B81-179E-4C79-85DF-C5A549D44B8F}"/>
          </ac:spMkLst>
        </pc:spChg>
        <pc:spChg chg="mod">
          <ac:chgData name="Timo Mühlhaus" userId="1b6b3aba618dadac" providerId="LiveId" clId="{EDF2FAEA-A41B-4C1F-9EE5-7BEAFE42C87B}" dt="2021-06-08T15:41:23.487" v="216" actId="688"/>
          <ac:spMkLst>
            <pc:docMk/>
            <pc:sldMk cId="2056172003" sldId="669"/>
            <ac:spMk id="309" creationId="{5EA7EEC1-5211-431E-884B-C146157EE3D4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0" creationId="{4B94D407-5F91-4EF1-803F-1F549BD22BF1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1" creationId="{5DC66B51-34B4-43D4-8BD8-0F0A862DFE14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2" creationId="{A273A3A5-CA39-438B-99D6-57E73E655613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3" creationId="{556A2B15-5864-44FE-8908-7FBB2DC9AE4F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4" creationId="{A221E765-4A04-40F6-8B56-C2CB6A4D5750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5" creationId="{ABC5B876-5428-44C0-899A-FCD727E37AC1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7" creationId="{9B94BB28-B5BF-4D35-9814-E9DCEE473454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8" creationId="{A6995ECD-26FA-490E-9A85-C0C91DA403E4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19" creationId="{FE0FF4ED-0FDF-40D8-9074-659DC0D22A57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20" creationId="{EE2E2537-6B1B-4610-A149-0D2ADBB07A3D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21" creationId="{A68FF67C-F438-4147-B5A4-E7AE7DA9E43B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22" creationId="{78B4C718-AE53-41CF-AF07-54ED4A59C41E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23" creationId="{DC3E2ADC-9943-4064-9763-F1A84E1E032C}"/>
          </ac:spMkLst>
        </pc:spChg>
        <pc:spChg chg="mod">
          <ac:chgData name="Timo Mühlhaus" userId="1b6b3aba618dadac" providerId="LiveId" clId="{EDF2FAEA-A41B-4C1F-9EE5-7BEAFE42C87B}" dt="2021-06-08T15:40:46.509" v="212" actId="1076"/>
          <ac:spMkLst>
            <pc:docMk/>
            <pc:sldMk cId="2056172003" sldId="669"/>
            <ac:spMk id="324" creationId="{7A47ECD4-BC8A-4F4F-9365-9361683B6B9B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25" creationId="{671DB553-224C-447D-88A7-FB816001DED0}"/>
          </ac:spMkLst>
        </pc:spChg>
        <pc:spChg chg="mod">
          <ac:chgData name="Timo Mühlhaus" userId="1b6b3aba618dadac" providerId="LiveId" clId="{EDF2FAEA-A41B-4C1F-9EE5-7BEAFE42C87B}" dt="2021-06-08T15:40:18.131" v="203" actId="13822"/>
          <ac:spMkLst>
            <pc:docMk/>
            <pc:sldMk cId="2056172003" sldId="669"/>
            <ac:spMk id="326" creationId="{368FCC61-E474-4652-8DFE-0774FE89C216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27" creationId="{947EB6BC-3131-4FAA-B2D3-28BAEF2C84A5}"/>
          </ac:spMkLst>
        </pc:spChg>
        <pc:spChg chg="mod">
          <ac:chgData name="Timo Mühlhaus" userId="1b6b3aba618dadac" providerId="LiveId" clId="{EDF2FAEA-A41B-4C1F-9EE5-7BEAFE42C87B}" dt="2021-06-08T15:39:59.032" v="201"/>
          <ac:spMkLst>
            <pc:docMk/>
            <pc:sldMk cId="2056172003" sldId="669"/>
            <ac:spMk id="328" creationId="{AF09D3FC-2610-47C3-A697-42D3A1035FE8}"/>
          </ac:spMkLst>
        </pc:spChg>
        <pc:spChg chg="mod">
          <ac:chgData name="Timo Mühlhaus" userId="1b6b3aba618dadac" providerId="LiveId" clId="{EDF2FAEA-A41B-4C1F-9EE5-7BEAFE42C87B}" dt="2021-06-08T15:40:22.266" v="205" actId="13822"/>
          <ac:spMkLst>
            <pc:docMk/>
            <pc:sldMk cId="2056172003" sldId="669"/>
            <ac:spMk id="329" creationId="{669FE776-DDBF-4E95-9BA4-FB885ED96922}"/>
          </ac:spMkLst>
        </pc:spChg>
        <pc:grpChg chg="del">
          <ac:chgData name="Timo Mühlhaus" userId="1b6b3aba618dadac" providerId="LiveId" clId="{EDF2FAEA-A41B-4C1F-9EE5-7BEAFE42C87B}" dt="2021-06-08T15:39:56.076" v="199" actId="478"/>
          <ac:grpSpMkLst>
            <pc:docMk/>
            <pc:sldMk cId="2056172003" sldId="669"/>
            <ac:grpSpMk id="134" creationId="{F4AC30E5-95BC-494D-9041-04241AF4E548}"/>
          </ac:grpSpMkLst>
        </pc:grpChg>
        <pc:grpChg chg="add mod ord">
          <ac:chgData name="Timo Mühlhaus" userId="1b6b3aba618dadac" providerId="LiveId" clId="{EDF2FAEA-A41B-4C1F-9EE5-7BEAFE42C87B}" dt="2021-06-08T15:40:01.755" v="202" actId="167"/>
          <ac:grpSpMkLst>
            <pc:docMk/>
            <pc:sldMk cId="2056172003" sldId="669"/>
            <ac:grpSpMk id="232" creationId="{03376634-FDCE-44EF-9AA3-85F5E3E197E8}"/>
          </ac:grpSpMkLst>
        </pc:grpChg>
        <pc:grpChg chg="mod">
          <ac:chgData name="Timo Mühlhaus" userId="1b6b3aba618dadac" providerId="LiveId" clId="{EDF2FAEA-A41B-4C1F-9EE5-7BEAFE42C87B}" dt="2021-06-08T15:39:59.032" v="201"/>
          <ac:grpSpMkLst>
            <pc:docMk/>
            <pc:sldMk cId="2056172003" sldId="669"/>
            <ac:grpSpMk id="233" creationId="{5940859C-74E6-4A42-8180-B616C075D61A}"/>
          </ac:grpSpMkLst>
        </pc:grpChg>
        <pc:grpChg chg="mod">
          <ac:chgData name="Timo Mühlhaus" userId="1b6b3aba618dadac" providerId="LiveId" clId="{EDF2FAEA-A41B-4C1F-9EE5-7BEAFE42C87B}" dt="2021-06-08T15:39:59.032" v="201"/>
          <ac:grpSpMkLst>
            <pc:docMk/>
            <pc:sldMk cId="2056172003" sldId="669"/>
            <ac:grpSpMk id="235" creationId="{FC10700F-3F2B-4A14-81ED-F00B0CD0B521}"/>
          </ac:grpSpMkLst>
        </pc:grpChg>
        <pc:grpChg chg="mod">
          <ac:chgData name="Timo Mühlhaus" userId="1b6b3aba618dadac" providerId="LiveId" clId="{EDF2FAEA-A41B-4C1F-9EE5-7BEAFE42C87B}" dt="2021-06-08T15:39:59.032" v="201"/>
          <ac:grpSpMkLst>
            <pc:docMk/>
            <pc:sldMk cId="2056172003" sldId="669"/>
            <ac:grpSpMk id="240" creationId="{214BE93C-9904-47EC-8480-8E881E1ADF0A}"/>
          </ac:grpSpMkLst>
        </pc:grpChg>
        <pc:grpChg chg="mod">
          <ac:chgData name="Timo Mühlhaus" userId="1b6b3aba618dadac" providerId="LiveId" clId="{EDF2FAEA-A41B-4C1F-9EE5-7BEAFE42C87B}" dt="2021-06-08T15:39:59.032" v="201"/>
          <ac:grpSpMkLst>
            <pc:docMk/>
            <pc:sldMk cId="2056172003" sldId="669"/>
            <ac:grpSpMk id="241" creationId="{1CC6C450-80A4-4905-8624-39BDB58CE5BA}"/>
          </ac:grpSpMkLst>
        </pc:grpChg>
        <pc:grpChg chg="mod">
          <ac:chgData name="Timo Mühlhaus" userId="1b6b3aba618dadac" providerId="LiveId" clId="{EDF2FAEA-A41B-4C1F-9EE5-7BEAFE42C87B}" dt="2021-06-08T15:39:59.032" v="201"/>
          <ac:grpSpMkLst>
            <pc:docMk/>
            <pc:sldMk cId="2056172003" sldId="669"/>
            <ac:grpSpMk id="245" creationId="{DB0EF0DA-16A2-4B0A-9C25-5D20F12493DC}"/>
          </ac:grpSpMkLst>
        </pc:grpChg>
        <pc:grpChg chg="mod">
          <ac:chgData name="Timo Mühlhaus" userId="1b6b3aba618dadac" providerId="LiveId" clId="{EDF2FAEA-A41B-4C1F-9EE5-7BEAFE42C87B}" dt="2021-06-08T15:39:59.032" v="201"/>
          <ac:grpSpMkLst>
            <pc:docMk/>
            <pc:sldMk cId="2056172003" sldId="669"/>
            <ac:grpSpMk id="289" creationId="{49BE8124-6D3B-412E-860F-F486F302DD92}"/>
          </ac:grpSpMkLst>
        </pc:grpChg>
        <pc:cxnChg chg="mod">
          <ac:chgData name="Timo Mühlhaus" userId="1b6b3aba618dadac" providerId="LiveId" clId="{EDF2FAEA-A41B-4C1F-9EE5-7BEAFE42C87B}" dt="2021-06-08T15:39:56.076" v="199" actId="478"/>
          <ac:cxnSpMkLst>
            <pc:docMk/>
            <pc:sldMk cId="2056172003" sldId="669"/>
            <ac:cxnSpMk id="149" creationId="{52343BFC-D92A-4B14-93B9-2566DB5124EC}"/>
          </ac:cxnSpMkLst>
        </pc:cxnChg>
        <pc:cxnChg chg="mod">
          <ac:chgData name="Timo Mühlhaus" userId="1b6b3aba618dadac" providerId="LiveId" clId="{EDF2FAEA-A41B-4C1F-9EE5-7BEAFE42C87B}" dt="2021-06-08T15:39:56.076" v="199" actId="478"/>
          <ac:cxnSpMkLst>
            <pc:docMk/>
            <pc:sldMk cId="2056172003" sldId="669"/>
            <ac:cxnSpMk id="184" creationId="{4DA7BDE6-44F7-4871-BBCC-8C56818A1AAF}"/>
          </ac:cxnSpMkLst>
        </pc:cxnChg>
        <pc:cxnChg chg="mod">
          <ac:chgData name="Timo Mühlhaus" userId="1b6b3aba618dadac" providerId="LiveId" clId="{EDF2FAEA-A41B-4C1F-9EE5-7BEAFE42C87B}" dt="2021-06-08T15:39:56.076" v="199" actId="478"/>
          <ac:cxnSpMkLst>
            <pc:docMk/>
            <pc:sldMk cId="2056172003" sldId="669"/>
            <ac:cxnSpMk id="187" creationId="{CC82394E-CC7D-479A-BE77-CB1B2B7F296B}"/>
          </ac:cxnSpMkLst>
        </pc:cxnChg>
        <pc:cxnChg chg="mod">
          <ac:chgData name="Timo Mühlhaus" userId="1b6b3aba618dadac" providerId="LiveId" clId="{EDF2FAEA-A41B-4C1F-9EE5-7BEAFE42C87B}" dt="2021-06-08T15:39:56.076" v="199" actId="478"/>
          <ac:cxnSpMkLst>
            <pc:docMk/>
            <pc:sldMk cId="2056172003" sldId="669"/>
            <ac:cxnSpMk id="188" creationId="{11D31A81-DC57-44EF-81C0-69A988AF6150}"/>
          </ac:cxnSpMkLst>
        </pc:cxnChg>
        <pc:cxnChg chg="mod">
          <ac:chgData name="Timo Mühlhaus" userId="1b6b3aba618dadac" providerId="LiveId" clId="{EDF2FAEA-A41B-4C1F-9EE5-7BEAFE42C87B}" dt="2021-06-08T15:39:56.076" v="199" actId="478"/>
          <ac:cxnSpMkLst>
            <pc:docMk/>
            <pc:sldMk cId="2056172003" sldId="669"/>
            <ac:cxnSpMk id="190" creationId="{804FABE7-E0B1-4285-A9B2-260DC6942862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42" creationId="{E8DCF983-717C-42A7-A9E4-8F5101CEA6D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43" creationId="{761AD9B8-FA55-4258-8A1E-CAE32BAEECDF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44" creationId="{1A7B734D-EB72-4C59-9B22-DE0D6B87E48E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46" creationId="{D6ABD085-BDB4-45A9-AC6E-6F7AAE907EEC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47" creationId="{92AC4858-B944-43D3-B7E3-90D668151605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48" creationId="{20E0DCEA-B7F3-4779-8BC3-F3BFAEA377AA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49" creationId="{E630D954-EE4A-40B8-9FC6-381598FF572A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0" creationId="{7EE70DB3-FC77-436B-9533-158CA034C1D6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1" creationId="{1D92B66F-91C5-4555-AC7E-7D0F4D8FB740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2" creationId="{595907F2-8E44-41DD-817B-EF91FDC8348C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3" creationId="{4FB436BC-F1A4-4978-8DBC-20C3C2C60A2F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4" creationId="{7E5DC219-1F23-44D3-8E67-629F8C89E96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5" creationId="{80156D6F-3BFF-43F2-B06B-758D226CB3C3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6" creationId="{9B5B29BB-59FA-4DAB-991C-81C523D586F4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7" creationId="{980DF627-8FAD-47F4-B5B3-0960875A77E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8" creationId="{D6E9ED04-FB5B-47D3-8792-E264150B7552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59" creationId="{E8CB4ACB-1D9A-4AC2-9F86-92E5EED359EF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60" creationId="{B9075D19-C905-4203-9805-D24EFA972990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61" creationId="{7AC234B2-41D2-458D-861C-D192B395499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62" creationId="{AB67D35D-D30E-48CE-B394-0A7E58D545CF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78" creationId="{BD9C1EED-593C-46E9-8BCC-E80589DAC4F4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79" creationId="{1F88C2CE-4C9D-46FF-9AF1-9DC4181DD8DB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80" creationId="{9EE18252-8605-4BEA-BE1D-6EB3CEF004BC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81" creationId="{D5F40920-375F-4147-B428-309AC556E54E}"/>
          </ac:cxnSpMkLst>
        </pc:cxnChg>
        <pc:cxnChg chg="mod">
          <ac:chgData name="Timo Mühlhaus" userId="1b6b3aba618dadac" providerId="LiveId" clId="{EDF2FAEA-A41B-4C1F-9EE5-7BEAFE42C87B}" dt="2021-06-08T15:41:23.487" v="216" actId="688"/>
          <ac:cxnSpMkLst>
            <pc:docMk/>
            <pc:sldMk cId="2056172003" sldId="669"/>
            <ac:cxnSpMk id="282" creationId="{6C5097B6-F5E9-4540-BD3A-DBE88D51E13E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83" creationId="{B08B4D70-3D83-42B5-85F8-9562F168E9CE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84" creationId="{7C2820C3-FB97-4951-BE57-D41BB41C5942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85" creationId="{91758F64-6375-4EA7-A0B1-4095CB9F98C2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86" creationId="{E67B4252-90B0-4F25-9A2A-169B8C4E283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87" creationId="{9F5242AD-12B6-47DF-BADB-80A5B4152434}"/>
          </ac:cxnSpMkLst>
        </pc:cxnChg>
        <pc:cxnChg chg="mod">
          <ac:chgData name="Timo Mühlhaus" userId="1b6b3aba618dadac" providerId="LiveId" clId="{EDF2FAEA-A41B-4C1F-9EE5-7BEAFE42C87B}" dt="2021-06-08T15:41:23.487" v="216" actId="688"/>
          <ac:cxnSpMkLst>
            <pc:docMk/>
            <pc:sldMk cId="2056172003" sldId="669"/>
            <ac:cxnSpMk id="288" creationId="{EDCAA638-5E9B-4EFA-BF29-7E89E49A0B22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0" creationId="{653D5143-619F-40F1-9C8B-303CD4E67824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1" creationId="{DFE352D0-A46A-4A4E-B073-8DA317E960E3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2" creationId="{CC80E411-B5C8-4A8E-B134-2EBBF333AA9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3" creationId="{DC2DA165-A2CD-42ED-BDC4-1EAF0D6974F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4" creationId="{DF9792EA-83EE-4B18-987C-58DDC9D83F9A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5" creationId="{3DDB4B4F-BFD7-4D0F-9C19-E4C243CAFCBF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6" creationId="{F7F430CD-929E-4B65-B8C3-1317F547AC83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7" creationId="{F8B4E3E5-888B-47F6-957F-55D69D34EA88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8" creationId="{FD3530E7-32DD-46B9-9782-E96278EA09E5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299" creationId="{E3C3764D-300B-4227-A26A-E16A3B39BB85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300" creationId="{0A48078C-CFAF-47E3-92D3-B5DAB36FC833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301" creationId="{8019F13E-0C61-454A-AEB7-DF02394F1C44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302" creationId="{092ACC19-4B38-4108-B046-8B4A32E634E4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303" creationId="{6B01726F-F052-4A34-A2EE-9A4AE8D4CDC5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304" creationId="{3D6A8F42-0B62-4F70-9CC8-A4A140F9D27B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305" creationId="{FB0607AB-B12A-47D9-A5D2-5BDD13A6072F}"/>
          </ac:cxnSpMkLst>
        </pc:cxnChg>
        <pc:cxnChg chg="mod">
          <ac:chgData name="Timo Mühlhaus" userId="1b6b3aba618dadac" providerId="LiveId" clId="{EDF2FAEA-A41B-4C1F-9EE5-7BEAFE42C87B}" dt="2021-06-08T15:39:59.032" v="201"/>
          <ac:cxnSpMkLst>
            <pc:docMk/>
            <pc:sldMk cId="2056172003" sldId="669"/>
            <ac:cxnSpMk id="306" creationId="{1BF87830-B9F0-40B3-8065-F86259C516C9}"/>
          </ac:cxnSpMkLst>
        </pc:cxnChg>
      </pc:sldChg>
      <pc:sldChg chg="del">
        <pc:chgData name="Timo Mühlhaus" userId="1b6b3aba618dadac" providerId="LiveId" clId="{EDF2FAEA-A41B-4C1F-9EE5-7BEAFE42C87B}" dt="2021-06-08T15:43:23.908" v="227" actId="47"/>
        <pc:sldMkLst>
          <pc:docMk/>
          <pc:sldMk cId="3251784165" sldId="670"/>
        </pc:sldMkLst>
      </pc:sldChg>
      <pc:sldChg chg="addSp modSp mod">
        <pc:chgData name="Timo Mühlhaus" userId="1b6b3aba618dadac" providerId="LiveId" clId="{EDF2FAEA-A41B-4C1F-9EE5-7BEAFE42C87B}" dt="2021-06-08T16:39:30.365" v="254" actId="1076"/>
        <pc:sldMkLst>
          <pc:docMk/>
          <pc:sldMk cId="1321213884" sldId="671"/>
        </pc:sldMkLst>
        <pc:spChg chg="add mod">
          <ac:chgData name="Timo Mühlhaus" userId="1b6b3aba618dadac" providerId="LiveId" clId="{EDF2FAEA-A41B-4C1F-9EE5-7BEAFE42C87B}" dt="2021-06-08T16:39:30.365" v="254" actId="1076"/>
          <ac:spMkLst>
            <pc:docMk/>
            <pc:sldMk cId="1321213884" sldId="671"/>
            <ac:spMk id="141" creationId="{DDA8607C-F779-4838-97AA-59F00AE3594F}"/>
          </ac:spMkLst>
        </pc:spChg>
        <pc:picChg chg="add mod">
          <ac:chgData name="Timo Mühlhaus" userId="1b6b3aba618dadac" providerId="LiveId" clId="{EDF2FAEA-A41B-4C1F-9EE5-7BEAFE42C87B}" dt="2021-06-08T16:39:30.365" v="254" actId="1076"/>
          <ac:picMkLst>
            <pc:docMk/>
            <pc:sldMk cId="1321213884" sldId="671"/>
            <ac:picMk id="144" creationId="{ABADD928-2A36-4282-9FF4-9178E6B82E23}"/>
          </ac:picMkLst>
        </pc:picChg>
        <pc:cxnChg chg="add mod">
          <ac:chgData name="Timo Mühlhaus" userId="1b6b3aba618dadac" providerId="LiveId" clId="{EDF2FAEA-A41B-4C1F-9EE5-7BEAFE42C87B}" dt="2021-06-08T16:39:30.365" v="254" actId="1076"/>
          <ac:cxnSpMkLst>
            <pc:docMk/>
            <pc:sldMk cId="1321213884" sldId="671"/>
            <ac:cxnSpMk id="143" creationId="{818982FF-A4B0-417B-8635-EAA78C49F124}"/>
          </ac:cxnSpMkLst>
        </pc:cxnChg>
      </pc:sldChg>
      <pc:sldChg chg="addSp modSp mod ord">
        <pc:chgData name="Timo Mühlhaus" userId="1b6b3aba618dadac" providerId="LiveId" clId="{EDF2FAEA-A41B-4C1F-9EE5-7BEAFE42C87B}" dt="2021-06-09T19:30:55.031" v="1865"/>
        <pc:sldMkLst>
          <pc:docMk/>
          <pc:sldMk cId="3562907298" sldId="672"/>
        </pc:sldMkLst>
        <pc:spChg chg="mod">
          <ac:chgData name="Timo Mühlhaus" userId="1b6b3aba618dadac" providerId="LiveId" clId="{EDF2FAEA-A41B-4C1F-9EE5-7BEAFE42C87B}" dt="2021-06-09T19:30:55.031" v="1865"/>
          <ac:spMkLst>
            <pc:docMk/>
            <pc:sldMk cId="3562907298" sldId="672"/>
            <ac:spMk id="2" creationId="{826A641F-88EE-49B6-9865-F51199024A06}"/>
          </ac:spMkLst>
        </pc:spChg>
        <pc:spChg chg="mod">
          <ac:chgData name="Timo Mühlhaus" userId="1b6b3aba618dadac" providerId="LiveId" clId="{EDF2FAEA-A41B-4C1F-9EE5-7BEAFE42C87B}" dt="2021-06-09T12:25:38.955" v="1822" actId="1076"/>
          <ac:spMkLst>
            <pc:docMk/>
            <pc:sldMk cId="3562907298" sldId="672"/>
            <ac:spMk id="49" creationId="{53A821E3-12CC-4000-B1EA-8679BA7ABE3D}"/>
          </ac:spMkLst>
        </pc:spChg>
        <pc:spChg chg="mod">
          <ac:chgData name="Timo Mühlhaus" userId="1b6b3aba618dadac" providerId="LiveId" clId="{EDF2FAEA-A41B-4C1F-9EE5-7BEAFE42C87B}" dt="2021-06-09T12:25:35.903" v="1821" actId="1076"/>
          <ac:spMkLst>
            <pc:docMk/>
            <pc:sldMk cId="3562907298" sldId="672"/>
            <ac:spMk id="50" creationId="{F26AFE8F-728C-47CA-8176-3A57044C36F3}"/>
          </ac:spMkLst>
        </pc:spChg>
        <pc:spChg chg="mod">
          <ac:chgData name="Timo Mühlhaus" userId="1b6b3aba618dadac" providerId="LiveId" clId="{EDF2FAEA-A41B-4C1F-9EE5-7BEAFE42C87B}" dt="2021-06-09T12:25:42.803" v="1823" actId="1076"/>
          <ac:spMkLst>
            <pc:docMk/>
            <pc:sldMk cId="3562907298" sldId="672"/>
            <ac:spMk id="54" creationId="{4348FBAB-AD68-4596-ABE0-B38B31EE68FF}"/>
          </ac:spMkLst>
        </pc:spChg>
        <pc:spChg chg="mod">
          <ac:chgData name="Timo Mühlhaus" userId="1b6b3aba618dadac" providerId="LiveId" clId="{EDF2FAEA-A41B-4C1F-9EE5-7BEAFE42C87B}" dt="2021-06-09T12:26:56.087" v="1833" actId="1076"/>
          <ac:spMkLst>
            <pc:docMk/>
            <pc:sldMk cId="3562907298" sldId="672"/>
            <ac:spMk id="58" creationId="{1901F520-15B9-4B48-A23C-190306176878}"/>
          </ac:spMkLst>
        </pc:spChg>
        <pc:spChg chg="mod">
          <ac:chgData name="Timo Mühlhaus" userId="1b6b3aba618dadac" providerId="LiveId" clId="{EDF2FAEA-A41B-4C1F-9EE5-7BEAFE42C87B}" dt="2021-06-09T12:26:56.087" v="1833" actId="1076"/>
          <ac:spMkLst>
            <pc:docMk/>
            <pc:sldMk cId="3562907298" sldId="672"/>
            <ac:spMk id="64" creationId="{7350D163-8458-44AF-A7E7-69541DC1F4E1}"/>
          </ac:spMkLst>
        </pc:spChg>
        <pc:spChg chg="add mod">
          <ac:chgData name="Timo Mühlhaus" userId="1b6b3aba618dadac" providerId="LiveId" clId="{EDF2FAEA-A41B-4C1F-9EE5-7BEAFE42C87B}" dt="2021-06-09T12:24:11.544" v="1817" actId="1036"/>
          <ac:spMkLst>
            <pc:docMk/>
            <pc:sldMk cId="3562907298" sldId="672"/>
            <ac:spMk id="65" creationId="{974A10EB-41F1-4171-949E-E38800B6292B}"/>
          </ac:spMkLst>
        </pc:spChg>
        <pc:grpChg chg="mod">
          <ac:chgData name="Timo Mühlhaus" userId="1b6b3aba618dadac" providerId="LiveId" clId="{EDF2FAEA-A41B-4C1F-9EE5-7BEAFE42C87B}" dt="2021-06-09T12:25:28.270" v="1818" actId="1076"/>
          <ac:grpSpMkLst>
            <pc:docMk/>
            <pc:sldMk cId="3562907298" sldId="672"/>
            <ac:grpSpMk id="48" creationId="{F7DDCA34-BED8-48C6-9214-16853E33182C}"/>
          </ac:grpSpMkLst>
        </pc:grpChg>
      </pc:sldChg>
      <pc:sldChg chg="del">
        <pc:chgData name="Timo Mühlhaus" userId="1b6b3aba618dadac" providerId="LiveId" clId="{EDF2FAEA-A41B-4C1F-9EE5-7BEAFE42C87B}" dt="2021-06-08T15:16:04.139" v="51" actId="47"/>
        <pc:sldMkLst>
          <pc:docMk/>
          <pc:sldMk cId="3936501779" sldId="673"/>
        </pc:sldMkLst>
      </pc:sldChg>
      <pc:sldChg chg="del ord">
        <pc:chgData name="Timo Mühlhaus" userId="1b6b3aba618dadac" providerId="LiveId" clId="{EDF2FAEA-A41B-4C1F-9EE5-7BEAFE42C87B}" dt="2021-06-08T15:36:07.724" v="179" actId="47"/>
        <pc:sldMkLst>
          <pc:docMk/>
          <pc:sldMk cId="2445282145" sldId="674"/>
        </pc:sldMkLst>
      </pc:sldChg>
      <pc:sldChg chg="addSp delSp modSp add mod">
        <pc:chgData name="Timo Mühlhaus" userId="1b6b3aba618dadac" providerId="LiveId" clId="{EDF2FAEA-A41B-4C1F-9EE5-7BEAFE42C87B}" dt="2021-06-09T19:30:10.217" v="1843"/>
        <pc:sldMkLst>
          <pc:docMk/>
          <pc:sldMk cId="2399449412" sldId="675"/>
        </pc:sldMkLst>
        <pc:spChg chg="mod">
          <ac:chgData name="Timo Mühlhaus" userId="1b6b3aba618dadac" providerId="LiveId" clId="{EDF2FAEA-A41B-4C1F-9EE5-7BEAFE42C87B}" dt="2021-06-09T19:30:10.217" v="1843"/>
          <ac:spMkLst>
            <pc:docMk/>
            <pc:sldMk cId="2399449412" sldId="675"/>
            <ac:spMk id="2" creationId="{5CBC3253-27ED-43F5-B843-3D853CFAC3E6}"/>
          </ac:spMkLst>
        </pc:spChg>
        <pc:spChg chg="del mod">
          <ac:chgData name="Timo Mühlhaus" userId="1b6b3aba618dadac" providerId="LiveId" clId="{EDF2FAEA-A41B-4C1F-9EE5-7BEAFE42C87B}" dt="2021-06-09T09:59:13.483" v="1220" actId="478"/>
          <ac:spMkLst>
            <pc:docMk/>
            <pc:sldMk cId="2399449412" sldId="675"/>
            <ac:spMk id="3" creationId="{6D993436-E475-4E29-866D-A60D186BD6D6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28" creationId="{94957A3F-C405-4E85-9894-C73BA52ED188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29" creationId="{D9F28B15-EA5F-4A15-8A34-BB5FD4810AB9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0" creationId="{0530B4CF-CC68-4F4A-9CF3-7A717F6E6BBA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1" creationId="{E7B34DEA-C8BF-4832-B9FA-78F90C9EA6EC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2" creationId="{AD1832CB-BD34-4444-A562-E11267E87174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3" creationId="{861BE335-3A0F-4FF9-89BF-89243B357276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4" creationId="{60FDDC80-E746-4425-A932-3A7C903FA025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5" creationId="{1E6FA665-9AC6-4D37-A272-7C54B016AA18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6" creationId="{38687A5B-E44E-4C63-B381-6E1B2CB69A99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7" creationId="{5388194D-3AFB-4F1D-8A8F-FEEA1AE18720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8" creationId="{E899DAD4-825E-48C3-B1EA-A3E7C05E3CBD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39" creationId="{5855E2A3-890D-44AA-9BD6-7A4C078D3EDB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40" creationId="{8E533C8C-8738-4A41-A68E-C0FFB6458E8B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66" creationId="{1D748042-8024-49F0-A0B0-6684AE41603A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67" creationId="{C67981FD-405E-4993-9E2A-C3D4AAB9BFAB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68" creationId="{C73A8611-3826-4BF5-B88B-C621B75AF2EE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69" creationId="{D794EF45-28B3-4EC9-94C5-396782642740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0" creationId="{2DADB287-1D7C-4C3C-A9BF-BE3CB9545A64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1" creationId="{1922CE15-776B-4B8D-BAEC-472A9D29CA4B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2" creationId="{810ABD17-2F1C-4623-A362-AF43930CF926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3" creationId="{999AB1CA-9EF9-45C2-ADBD-372B291A14D1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4" creationId="{17D9F3B5-0C9E-45AD-B41A-2B40C51DC651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5" creationId="{BE676947-2EF2-4F6E-A322-6C35D469779B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6" creationId="{F780A5D5-DAAA-4CDC-80FF-16F4FF6EF580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7" creationId="{F6F5518E-8500-43DF-9490-AE8A890ABDC3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8" creationId="{811EEA08-9DF8-4249-B961-9624577856C1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79" creationId="{5BE93F24-C755-4A8B-90F7-0BF77C9E5087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80" creationId="{C07E5450-72FE-4D3F-9C57-794632D46C10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81" creationId="{51E9E36C-BE5B-4BEE-83AF-F6001B07AA30}"/>
          </ac:spMkLst>
        </pc:spChg>
        <pc:spChg chg="add mod">
          <ac:chgData name="Timo Mühlhaus" userId="1b6b3aba618dadac" providerId="LiveId" clId="{EDF2FAEA-A41B-4C1F-9EE5-7BEAFE42C87B}" dt="2021-06-09T09:59:32.987" v="1222" actId="1076"/>
          <ac:spMkLst>
            <pc:docMk/>
            <pc:sldMk cId="2399449412" sldId="675"/>
            <ac:spMk id="96" creationId="{11AFEED8-7145-4AB8-B45B-B2F5D48B2A08}"/>
          </ac:spMkLst>
        </pc:spChg>
        <pc:spChg chg="add mod">
          <ac:chgData name="Timo Mühlhaus" userId="1b6b3aba618dadac" providerId="LiveId" clId="{EDF2FAEA-A41B-4C1F-9EE5-7BEAFE42C87B}" dt="2021-06-09T10:13:15.376" v="1499" actId="1038"/>
          <ac:spMkLst>
            <pc:docMk/>
            <pc:sldMk cId="2399449412" sldId="675"/>
            <ac:spMk id="97" creationId="{57D3B4C4-6E04-4CF6-BD26-D15FA8F82117}"/>
          </ac:spMkLst>
        </pc:spChg>
        <pc:spChg chg="add mod">
          <ac:chgData name="Timo Mühlhaus" userId="1b6b3aba618dadac" providerId="LiveId" clId="{EDF2FAEA-A41B-4C1F-9EE5-7BEAFE42C87B}" dt="2021-06-09T10:00:49.628" v="1321" actId="14100"/>
          <ac:spMkLst>
            <pc:docMk/>
            <pc:sldMk cId="2399449412" sldId="675"/>
            <ac:spMk id="98" creationId="{7B21DF81-DF91-4C5A-96FA-CF3598DE1585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2" creationId="{9EF4C339-6341-4D7E-AC5B-42A64142FD8F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3" creationId="{C3995BFD-5B7C-46DB-B21A-D6D58C8FD0F1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4" creationId="{023FDB1D-1F13-4624-930C-D1E63DE5B382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5" creationId="{25BDF7EF-0790-49A5-9736-17D49C47488D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6" creationId="{4F713909-1A13-4D36-9B88-C848992682F0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7" creationId="{9C2C5720-0524-4608-B7D1-E82AC2139569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8" creationId="{4933ED0D-CEA7-4A8F-A61A-7A5822597760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19" creationId="{52223A69-A166-43DE-B5D0-03CBAA46D5C6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0" creationId="{0E4B6922-E850-4A0A-8E0D-9AACE5074FD4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1" creationId="{48386727-5D4F-4841-82AE-683897A1513E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2" creationId="{62F4A38E-018A-47A4-87D7-4DD541361CBA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3" creationId="{94D78F80-0FAF-4F32-A9FB-6601FE318D6A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4" creationId="{97D5462D-90E1-439F-AD00-51A828BA69AD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5" creationId="{C629A1A1-648A-427B-B1DE-9E4422CE02BD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6" creationId="{DCB45B60-D4B6-4E31-9152-459D9D0FD2C5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7" creationId="{8437220D-9796-44C7-AEC7-264FD256057F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8" creationId="{3ADABCDF-6879-4D31-8F88-C85BA3AC11AA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29" creationId="{EEA9A470-A7D8-4BDB-A4A0-91B439644DD3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30" creationId="{4F05DE63-0124-4DA9-99B8-AAC4F66CB8B8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31" creationId="{1FBA1611-A4C4-43AD-B406-7557AC3F7413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32" creationId="{F749C933-8ADA-40BB-A313-64B30D09C2C8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33" creationId="{A0132412-1D40-4026-93DC-D470EE14826B}"/>
          </ac:spMkLst>
        </pc:spChg>
        <pc:spChg chg="mod">
          <ac:chgData name="Timo Mühlhaus" userId="1b6b3aba618dadac" providerId="LiveId" clId="{EDF2FAEA-A41B-4C1F-9EE5-7BEAFE42C87B}" dt="2021-06-08T15:18:05.230" v="101" actId="165"/>
          <ac:spMkLst>
            <pc:docMk/>
            <pc:sldMk cId="2399449412" sldId="675"/>
            <ac:spMk id="134" creationId="{6F4C5BC9-5939-4253-9812-40DEF8A26A64}"/>
          </ac:spMkLst>
        </pc:spChg>
        <pc:spChg chg="del mod topLvl">
          <ac:chgData name="Timo Mühlhaus" userId="1b6b3aba618dadac" providerId="LiveId" clId="{EDF2FAEA-A41B-4C1F-9EE5-7BEAFE42C87B}" dt="2021-06-08T15:18:10.699" v="103" actId="478"/>
          <ac:spMkLst>
            <pc:docMk/>
            <pc:sldMk cId="2399449412" sldId="675"/>
            <ac:spMk id="135" creationId="{D8754471-7FC6-4231-8512-830692871B4F}"/>
          </ac:spMkLst>
        </pc:spChg>
        <pc:spChg chg="del">
          <ac:chgData name="Timo Mühlhaus" userId="1b6b3aba618dadac" providerId="LiveId" clId="{EDF2FAEA-A41B-4C1F-9EE5-7BEAFE42C87B}" dt="2021-06-08T15:18:52.771" v="104" actId="478"/>
          <ac:spMkLst>
            <pc:docMk/>
            <pc:sldMk cId="2399449412" sldId="675"/>
            <ac:spMk id="136" creationId="{5C0DD60F-F331-485A-A30E-A2B64EF361AE}"/>
          </ac:spMkLst>
        </pc:spChg>
        <pc:spChg chg="del">
          <ac:chgData name="Timo Mühlhaus" userId="1b6b3aba618dadac" providerId="LiveId" clId="{EDF2FAEA-A41B-4C1F-9EE5-7BEAFE42C87B}" dt="2021-06-08T15:18:52.771" v="104" actId="478"/>
          <ac:spMkLst>
            <pc:docMk/>
            <pc:sldMk cId="2399449412" sldId="675"/>
            <ac:spMk id="137" creationId="{37AC5991-B29F-4F12-B090-E243405AA311}"/>
          </ac:spMkLst>
        </pc:spChg>
        <pc:spChg chg="del mod">
          <ac:chgData name="Timo Mühlhaus" userId="1b6b3aba618dadac" providerId="LiveId" clId="{EDF2FAEA-A41B-4C1F-9EE5-7BEAFE42C87B}" dt="2021-06-09T09:59:13.483" v="1220" actId="478"/>
          <ac:spMkLst>
            <pc:docMk/>
            <pc:sldMk cId="2399449412" sldId="675"/>
            <ac:spMk id="138" creationId="{DBCB48A8-C468-451E-B5CE-B11BD5CB841C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43" creationId="{2EB4CA6B-7FD3-4AE5-8E79-773A7DA8CD7B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45" creationId="{E227935C-712D-47C6-9919-3CA727EB919D}"/>
          </ac:spMkLst>
        </pc:spChg>
        <pc:spChg chg="mod topLvl">
          <ac:chgData name="Timo Mühlhaus" userId="1b6b3aba618dadac" providerId="LiveId" clId="{EDF2FAEA-A41B-4C1F-9EE5-7BEAFE42C87B}" dt="2021-06-08T15:20:11.180" v="118" actId="1076"/>
          <ac:spMkLst>
            <pc:docMk/>
            <pc:sldMk cId="2399449412" sldId="675"/>
            <ac:spMk id="146" creationId="{D0D1A2B9-CF2E-4C1D-9216-284DC1F1C7ED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47" creationId="{41FA4D0C-A996-4C0B-A5B5-0102CDA20C8F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48" creationId="{AC0C1434-E485-434F-A5AA-00C47A6A9566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49" creationId="{1726D0E2-F056-46BA-951F-B40D49AFFBF5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0" creationId="{14E6DB91-8E98-45D6-8AF6-BA6737162641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1" creationId="{8FC54881-BBB5-4CD8-B5DB-1CB3F8657D41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2" creationId="{9404962C-25A9-455B-BD30-5AC7EECB3226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3" creationId="{262C5C5B-4D04-42C4-BD2A-A749E5F18047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4" creationId="{8196958B-807B-4C70-9C11-5985D942CC3A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5" creationId="{63DE8462-D235-48FD-89D1-5405BA290F98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6" creationId="{65B5EC5B-E7EA-4BC0-BB3C-03CC8F93B312}"/>
          </ac:spMkLst>
        </pc:spChg>
        <pc:spChg chg="mod topLvl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57" creationId="{059F938E-F34F-410D-968B-8423FAA44326}"/>
          </ac:spMkLst>
        </pc:spChg>
        <pc:spChg chg="del mod topLvl">
          <ac:chgData name="Timo Mühlhaus" userId="1b6b3aba618dadac" providerId="LiveId" clId="{EDF2FAEA-A41B-4C1F-9EE5-7BEAFE42C87B}" dt="2021-06-08T15:20:53.796" v="126" actId="478"/>
          <ac:spMkLst>
            <pc:docMk/>
            <pc:sldMk cId="2399449412" sldId="675"/>
            <ac:spMk id="159" creationId="{51FA35B0-19C5-4833-8645-A3BB00AA9FE6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64" creationId="{C49E93B1-5F7F-4E94-8A82-160F0F08D86A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65" creationId="{9D2A594A-0020-4A84-8C7B-DB4ABA53828E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66" creationId="{625DB77A-E718-4F79-A353-E32D4FDECB5C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67" creationId="{FF6A6419-7086-4875-95FE-C2E1127C2DCC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68" creationId="{CFC0DCA0-82D0-436A-9871-4F1AC17CC8F4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69" creationId="{2D867D3E-A7B9-470A-A8B1-A5833A50E698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0" creationId="{0F913ACD-897D-4EAC-92D3-B4127ED1B117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1" creationId="{98D95C93-ED3A-4508-91F7-1AAC76E72D11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2" creationId="{D30E3C42-0790-46FB-8492-9EE1DAA13486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3" creationId="{763D43CE-3631-4862-A290-ABD2A99B3B17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4" creationId="{FEE67464-5029-4FD9-9A40-3DE39DB8F561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5" creationId="{B7ED1B59-831C-425E-8C5E-63573105B07F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6" creationId="{0C8CE900-82EE-4E01-A0C5-6E51BC2E82D4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7" creationId="{6348CE0A-F321-4DB5-AE7C-E3366A25FD1F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8" creationId="{93AB112D-44E7-4ACB-8C9D-7A12AD3EA88E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79" creationId="{00185034-24F2-4868-AF74-5944425C0443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0" creationId="{F7258E35-CD93-4B04-9FC3-3E0F33E9BD70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3" creationId="{BDE8BB81-F2DA-4C57-9A91-C337C995724D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4" creationId="{96121C12-E7D8-4821-87C8-C2F353722A84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5" creationId="{469CCCAC-C1C1-4393-8DBD-D3E1A85C37A8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6" creationId="{B0E3BCD9-3C9B-4F67-9EA0-BB2D3D870542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7" creationId="{7C11286A-6EDB-48FD-993A-F5F0E6D70DB3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8" creationId="{3787FFBD-924D-4096-B5B6-FD864FC71550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89" creationId="{63555809-A7F4-4110-A189-1A093F412711}"/>
          </ac:spMkLst>
        </pc:spChg>
        <pc:spChg chg="mod">
          <ac:chgData name="Timo Mühlhaus" userId="1b6b3aba618dadac" providerId="LiveId" clId="{EDF2FAEA-A41B-4C1F-9EE5-7BEAFE42C87B}" dt="2021-06-08T15:20:40.390" v="122" actId="165"/>
          <ac:spMkLst>
            <pc:docMk/>
            <pc:sldMk cId="2399449412" sldId="675"/>
            <ac:spMk id="190" creationId="{FF658D2E-A177-478D-936B-F3CB3D23DE9F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194" creationId="{2121A912-F890-48C8-926C-1D94044D7930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195" creationId="{BA6024F0-8DD2-43CD-BF1D-0BB281420196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196" creationId="{C6FF2AC0-F1E0-40E6-9226-ACBD40BD06A9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197" creationId="{AC3996A1-8F37-4CD5-BB83-71709532A183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198" creationId="{DE4B6A4D-3FEE-438C-9B04-394E5D29866A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199" creationId="{F7377D7D-C2D6-4128-A3B8-E734328F0DD3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0" creationId="{39032BE3-BC99-4FEE-9C37-55BD0B675FF2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1" creationId="{35D8F2F1-E3B0-40E2-BADC-E30709F7CBCB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2" creationId="{C1ACA4EC-DC64-47A8-B402-33F000490C57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3" creationId="{021CFE06-4C12-440A-B7AB-03D2703F24FC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4" creationId="{84408E1B-8E57-4C2D-929C-3AF22C72B5F1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5" creationId="{07C28732-941E-4BDE-BC75-53EBD5A49D39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6" creationId="{FB174EDF-4C67-4E7E-A9A3-686736CD3FE4}"/>
          </ac:spMkLst>
        </pc:spChg>
        <pc:spChg chg="mod">
          <ac:chgData name="Timo Mühlhaus" userId="1b6b3aba618dadac" providerId="LiveId" clId="{EDF2FAEA-A41B-4C1F-9EE5-7BEAFE42C87B}" dt="2021-06-08T15:23:59.209" v="130" actId="165"/>
          <ac:spMkLst>
            <pc:docMk/>
            <pc:sldMk cId="2399449412" sldId="675"/>
            <ac:spMk id="207" creationId="{29BFBD31-B2ED-465F-9086-9B6FE9886CE2}"/>
          </ac:spMkLst>
        </pc:spChg>
        <pc:spChg chg="mod topLvl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09" creationId="{7CDC4C60-1412-4842-8030-973176540BAC}"/>
          </ac:spMkLst>
        </pc:spChg>
        <pc:spChg chg="mod topLvl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0" creationId="{9A16AB8C-8D8D-427A-950E-9D1075E805AB}"/>
          </ac:spMkLst>
        </pc:spChg>
        <pc:spChg chg="mod topLvl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2" creationId="{172C8408-0E2C-45B4-A6C6-C70A0E8F923B}"/>
          </ac:spMkLst>
        </pc:spChg>
        <pc:spChg chg="mod topLvl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3" creationId="{54DAA231-DA7E-4625-BC49-CC082A242069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4" creationId="{B43FD46E-E4A1-4C48-9573-BC88230FCEDE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5" creationId="{AA5EDCB4-F007-4CD3-9097-9B5B408EF155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6" creationId="{E2C6473E-6304-4F7C-80CB-0C40F906B488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7" creationId="{41EC52FA-5709-4FF7-BE6A-9815B80F4AE8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8" creationId="{9475ADE8-F80D-4647-94D4-C5F32C532ADC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19" creationId="{D9BC3E1D-44C0-4278-9F66-D09B23C43DC0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20" creationId="{C07A902C-D162-4F1D-8CB5-329C482339D8}"/>
          </ac:spMkLst>
        </pc:spChg>
        <pc:spChg chg="mod">
          <ac:chgData name="Timo Mühlhaus" userId="1b6b3aba618dadac" providerId="LiveId" clId="{EDF2FAEA-A41B-4C1F-9EE5-7BEAFE42C87B}" dt="2021-06-08T15:24:03.339" v="131" actId="165"/>
          <ac:spMkLst>
            <pc:docMk/>
            <pc:sldMk cId="2399449412" sldId="675"/>
            <ac:spMk id="221" creationId="{42EECC3D-5916-450A-98F2-82BD7FBC0110}"/>
          </ac:spMkLst>
        </pc:spChg>
        <pc:spChg chg="add del mod">
          <ac:chgData name="Timo Mühlhaus" userId="1b6b3aba618dadac" providerId="LiveId" clId="{EDF2FAEA-A41B-4C1F-9EE5-7BEAFE42C87B}" dt="2021-06-09T10:09:19.006" v="1479" actId="478"/>
          <ac:spMkLst>
            <pc:docMk/>
            <pc:sldMk cId="2399449412" sldId="675"/>
            <ac:spMk id="222" creationId="{5675D842-054B-4735-A0B5-FE7A3CE8BC61}"/>
          </ac:spMkLst>
        </pc:spChg>
        <pc:spChg chg="mod">
          <ac:chgData name="Timo Mühlhaus" userId="1b6b3aba618dadac" providerId="LiveId" clId="{EDF2FAEA-A41B-4C1F-9EE5-7BEAFE42C87B}" dt="2021-06-08T15:24:57.924" v="145"/>
          <ac:spMkLst>
            <pc:docMk/>
            <pc:sldMk cId="2399449412" sldId="675"/>
            <ac:spMk id="224" creationId="{EC739558-02CD-4244-B57A-E19F50F0EE94}"/>
          </ac:spMkLst>
        </pc:spChg>
        <pc:spChg chg="mod">
          <ac:chgData name="Timo Mühlhaus" userId="1b6b3aba618dadac" providerId="LiveId" clId="{EDF2FAEA-A41B-4C1F-9EE5-7BEAFE42C87B}" dt="2021-06-08T15:24:57.924" v="145"/>
          <ac:spMkLst>
            <pc:docMk/>
            <pc:sldMk cId="2399449412" sldId="675"/>
            <ac:spMk id="225" creationId="{D37E5305-2E60-4353-94CA-84BAB8DE98EC}"/>
          </ac:spMkLst>
        </pc:spChg>
        <pc:spChg chg="mod">
          <ac:chgData name="Timo Mühlhaus" userId="1b6b3aba618dadac" providerId="LiveId" clId="{EDF2FAEA-A41B-4C1F-9EE5-7BEAFE42C87B}" dt="2021-06-08T15:24:57.924" v="145"/>
          <ac:spMkLst>
            <pc:docMk/>
            <pc:sldMk cId="2399449412" sldId="675"/>
            <ac:spMk id="226" creationId="{1414FF80-0207-4389-BCC8-5A2AA89D219A}"/>
          </ac:spMkLst>
        </pc:spChg>
        <pc:spChg chg="mod">
          <ac:chgData name="Timo Mühlhaus" userId="1b6b3aba618dadac" providerId="LiveId" clId="{EDF2FAEA-A41B-4C1F-9EE5-7BEAFE42C87B}" dt="2021-06-08T15:24:57.924" v="145"/>
          <ac:spMkLst>
            <pc:docMk/>
            <pc:sldMk cId="2399449412" sldId="675"/>
            <ac:spMk id="227" creationId="{4FEE1C63-CE53-4293-B53C-34C6C0A6A026}"/>
          </ac:spMkLst>
        </pc:spChg>
        <pc:spChg chg="del mod topLvl">
          <ac:chgData name="Timo Mühlhaus" userId="1b6b3aba618dadac" providerId="LiveId" clId="{EDF2FAEA-A41B-4C1F-9EE5-7BEAFE42C87B}" dt="2021-06-08T15:18:07.439" v="102" actId="478"/>
          <ac:spMkLst>
            <pc:docMk/>
            <pc:sldMk cId="2399449412" sldId="675"/>
            <ac:spMk id="315" creationId="{F8CA07C0-7035-4B93-B0FA-5F6CB83F2703}"/>
          </ac:spMkLst>
        </pc:spChg>
        <pc:spChg chg="mod topLvl">
          <ac:chgData name="Timo Mühlhaus" userId="1b6b3aba618dadac" providerId="LiveId" clId="{EDF2FAEA-A41B-4C1F-9EE5-7BEAFE42C87B}" dt="2021-06-08T15:20:11.180" v="118" actId="1076"/>
          <ac:spMkLst>
            <pc:docMk/>
            <pc:sldMk cId="2399449412" sldId="675"/>
            <ac:spMk id="316" creationId="{C0209D3B-965B-45D1-9436-04304EA9BD9B}"/>
          </ac:spMkLst>
        </pc:spChg>
        <pc:grpChg chg="del">
          <ac:chgData name="Timo Mühlhaus" userId="1b6b3aba618dadac" providerId="LiveId" clId="{EDF2FAEA-A41B-4C1F-9EE5-7BEAFE42C87B}" dt="2021-06-08T15:18:05.230" v="101" actId="165"/>
          <ac:grpSpMkLst>
            <pc:docMk/>
            <pc:sldMk cId="2399449412" sldId="675"/>
            <ac:grpSpMk id="12" creationId="{13267BFC-B2B1-4314-ACEC-2DE17D0371DA}"/>
          </ac:grpSpMkLst>
        </pc:grpChg>
        <pc:grpChg chg="del mod topLvl">
          <ac:chgData name="Timo Mühlhaus" userId="1b6b3aba618dadac" providerId="LiveId" clId="{EDF2FAEA-A41B-4C1F-9EE5-7BEAFE42C87B}" dt="2021-06-08T15:18:10.699" v="103" actId="478"/>
          <ac:grpSpMkLst>
            <pc:docMk/>
            <pc:sldMk cId="2399449412" sldId="675"/>
            <ac:grpSpMk id="26" creationId="{EE17076F-7807-4AF9-B43E-2EA9828C5A4F}"/>
          </ac:grpSpMkLst>
        </pc:grpChg>
        <pc:grpChg chg="mod">
          <ac:chgData name="Timo Mühlhaus" userId="1b6b3aba618dadac" providerId="LiveId" clId="{EDF2FAEA-A41B-4C1F-9EE5-7BEAFE42C87B}" dt="2021-06-08T15:18:05.230" v="101" actId="165"/>
          <ac:grpSpMkLst>
            <pc:docMk/>
            <pc:sldMk cId="2399449412" sldId="675"/>
            <ac:grpSpMk id="27" creationId="{6F053A4F-E9AC-4655-86F0-2537982A268E}"/>
          </ac:grpSpMkLst>
        </pc:grpChg>
        <pc:grpChg chg="mod">
          <ac:chgData name="Timo Mühlhaus" userId="1b6b3aba618dadac" providerId="LiveId" clId="{EDF2FAEA-A41B-4C1F-9EE5-7BEAFE42C87B}" dt="2021-06-08T15:18:05.230" v="101" actId="165"/>
          <ac:grpSpMkLst>
            <pc:docMk/>
            <pc:sldMk cId="2399449412" sldId="675"/>
            <ac:grpSpMk id="41" creationId="{B7874485-468E-4D6E-A054-49C99787DBD4}"/>
          </ac:grpSpMkLst>
        </pc:grpChg>
        <pc:grpChg chg="mod">
          <ac:chgData name="Timo Mühlhaus" userId="1b6b3aba618dadac" providerId="LiveId" clId="{EDF2FAEA-A41B-4C1F-9EE5-7BEAFE42C87B}" dt="2021-06-08T15:18:05.230" v="101" actId="165"/>
          <ac:grpSpMkLst>
            <pc:docMk/>
            <pc:sldMk cId="2399449412" sldId="675"/>
            <ac:grpSpMk id="42" creationId="{727E418F-6CE8-46CE-B19D-507429ACB265}"/>
          </ac:grpSpMkLst>
        </pc:grpChg>
        <pc:grpChg chg="mod">
          <ac:chgData name="Timo Mühlhaus" userId="1b6b3aba618dadac" providerId="LiveId" clId="{EDF2FAEA-A41B-4C1F-9EE5-7BEAFE42C87B}" dt="2021-06-08T15:18:05.230" v="101" actId="165"/>
          <ac:grpSpMkLst>
            <pc:docMk/>
            <pc:sldMk cId="2399449412" sldId="675"/>
            <ac:grpSpMk id="43" creationId="{1B9FA4B7-1448-4835-8B4C-57E8480767C1}"/>
          </ac:grpSpMkLst>
        </pc:grpChg>
        <pc:grpChg chg="mod">
          <ac:chgData name="Timo Mühlhaus" userId="1b6b3aba618dadac" providerId="LiveId" clId="{EDF2FAEA-A41B-4C1F-9EE5-7BEAFE42C87B}" dt="2021-06-08T15:18:05.230" v="101" actId="165"/>
          <ac:grpSpMkLst>
            <pc:docMk/>
            <pc:sldMk cId="2399449412" sldId="675"/>
            <ac:grpSpMk id="82" creationId="{0569FB47-6822-44A5-8633-544915F7D35E}"/>
          </ac:grpSpMkLst>
        </pc:grpChg>
        <pc:grpChg chg="mod topLvl">
          <ac:chgData name="Timo Mühlhaus" userId="1b6b3aba618dadac" providerId="LiveId" clId="{EDF2FAEA-A41B-4C1F-9EE5-7BEAFE42C87B}" dt="2021-06-08T15:20:11.180" v="118" actId="1076"/>
          <ac:grpSpMkLst>
            <pc:docMk/>
            <pc:sldMk cId="2399449412" sldId="675"/>
            <ac:grpSpMk id="139" creationId="{A69EB7A1-062D-4861-B939-4CB2BBA4608F}"/>
          </ac:grpSpMkLst>
        </pc:grpChg>
        <pc:grpChg chg="add del mod">
          <ac:chgData name="Timo Mühlhaus" userId="1b6b3aba618dadac" providerId="LiveId" clId="{EDF2FAEA-A41B-4C1F-9EE5-7BEAFE42C87B}" dt="2021-06-08T15:20:40.390" v="122" actId="165"/>
          <ac:grpSpMkLst>
            <pc:docMk/>
            <pc:sldMk cId="2399449412" sldId="675"/>
            <ac:grpSpMk id="141" creationId="{9FE56A32-3D4E-4C5F-ADAA-FFDE3D0D3169}"/>
          </ac:grpSpMkLst>
        </pc:grpChg>
        <pc:grpChg chg="del mod topLvl">
          <ac:chgData name="Timo Mühlhaus" userId="1b6b3aba618dadac" providerId="LiveId" clId="{EDF2FAEA-A41B-4C1F-9EE5-7BEAFE42C87B}" dt="2021-06-08T15:23:59.209" v="130" actId="165"/>
          <ac:grpSpMkLst>
            <pc:docMk/>
            <pc:sldMk cId="2399449412" sldId="675"/>
            <ac:grpSpMk id="144" creationId="{568809C2-36FD-47C6-9C1B-80911AF7C4C6}"/>
          </ac:grpSpMkLst>
        </pc:grpChg>
        <pc:grpChg chg="mod topLvl">
          <ac:chgData name="Timo Mühlhaus" userId="1b6b3aba618dadac" providerId="LiveId" clId="{EDF2FAEA-A41B-4C1F-9EE5-7BEAFE42C87B}" dt="2021-06-08T15:20:47.915" v="124" actId="1076"/>
          <ac:grpSpMkLst>
            <pc:docMk/>
            <pc:sldMk cId="2399449412" sldId="675"/>
            <ac:grpSpMk id="158" creationId="{6F95D851-5D4E-412F-8B2E-6D18E6FF3B55}"/>
          </ac:grpSpMkLst>
        </pc:grpChg>
        <pc:grpChg chg="mod topLvl">
          <ac:chgData name="Timo Mühlhaus" userId="1b6b3aba618dadac" providerId="LiveId" clId="{EDF2FAEA-A41B-4C1F-9EE5-7BEAFE42C87B}" dt="2021-06-08T15:25:32.122" v="156" actId="1076"/>
          <ac:grpSpMkLst>
            <pc:docMk/>
            <pc:sldMk cId="2399449412" sldId="675"/>
            <ac:grpSpMk id="160" creationId="{FACF61CA-F212-4B3D-A9F7-76D0BE95206C}"/>
          </ac:grpSpMkLst>
        </pc:grpChg>
        <pc:grpChg chg="del mod topLvl">
          <ac:chgData name="Timo Mühlhaus" userId="1b6b3aba618dadac" providerId="LiveId" clId="{EDF2FAEA-A41B-4C1F-9EE5-7BEAFE42C87B}" dt="2021-06-08T15:24:03.339" v="131" actId="165"/>
          <ac:grpSpMkLst>
            <pc:docMk/>
            <pc:sldMk cId="2399449412" sldId="675"/>
            <ac:grpSpMk id="191" creationId="{0AF3F332-5DB9-42DD-96C5-2CAAB84B0891}"/>
          </ac:grpSpMkLst>
        </pc:grpChg>
        <pc:grpChg chg="mod topLvl">
          <ac:chgData name="Timo Mühlhaus" userId="1b6b3aba618dadac" providerId="LiveId" clId="{EDF2FAEA-A41B-4C1F-9EE5-7BEAFE42C87B}" dt="2021-06-08T15:23:59.209" v="130" actId="165"/>
          <ac:grpSpMkLst>
            <pc:docMk/>
            <pc:sldMk cId="2399449412" sldId="675"/>
            <ac:grpSpMk id="192" creationId="{21C05AF7-96EF-4A0A-A85D-0F9B278FFC61}"/>
          </ac:grpSpMkLst>
        </pc:grpChg>
        <pc:grpChg chg="mod topLvl">
          <ac:chgData name="Timo Mühlhaus" userId="1b6b3aba618dadac" providerId="LiveId" clId="{EDF2FAEA-A41B-4C1F-9EE5-7BEAFE42C87B}" dt="2021-06-08T15:23:59.209" v="130" actId="165"/>
          <ac:grpSpMkLst>
            <pc:docMk/>
            <pc:sldMk cId="2399449412" sldId="675"/>
            <ac:grpSpMk id="193" creationId="{97F77E34-49E3-4B84-BFFC-94089C07BB85}"/>
          </ac:grpSpMkLst>
        </pc:grpChg>
        <pc:grpChg chg="mod topLvl">
          <ac:chgData name="Timo Mühlhaus" userId="1b6b3aba618dadac" providerId="LiveId" clId="{EDF2FAEA-A41B-4C1F-9EE5-7BEAFE42C87B}" dt="2021-06-08T15:24:03.339" v="131" actId="165"/>
          <ac:grpSpMkLst>
            <pc:docMk/>
            <pc:sldMk cId="2399449412" sldId="675"/>
            <ac:grpSpMk id="208" creationId="{C6217B24-720C-495E-8BEF-C60203625E95}"/>
          </ac:grpSpMkLst>
        </pc:grpChg>
        <pc:grpChg chg="mod topLvl">
          <ac:chgData name="Timo Mühlhaus" userId="1b6b3aba618dadac" providerId="LiveId" clId="{EDF2FAEA-A41B-4C1F-9EE5-7BEAFE42C87B}" dt="2021-06-08T15:24:03.339" v="131" actId="165"/>
          <ac:grpSpMkLst>
            <pc:docMk/>
            <pc:sldMk cId="2399449412" sldId="675"/>
            <ac:grpSpMk id="211" creationId="{B9DE2D93-07EA-4D38-9DCB-382576EEBF39}"/>
          </ac:grpSpMkLst>
        </pc:grpChg>
        <pc:grpChg chg="add mod ord">
          <ac:chgData name="Timo Mühlhaus" userId="1b6b3aba618dadac" providerId="LiveId" clId="{EDF2FAEA-A41B-4C1F-9EE5-7BEAFE42C87B}" dt="2021-06-08T15:25:37.254" v="157" actId="1076"/>
          <ac:grpSpMkLst>
            <pc:docMk/>
            <pc:sldMk cId="2399449412" sldId="675"/>
            <ac:grpSpMk id="223" creationId="{2AFA1B7E-7DD7-47A9-874B-06504B9C3EDB}"/>
          </ac:grpSpMkLst>
        </pc:grpChg>
        <pc:cxnChg chg="mod topLvl">
          <ac:chgData name="Timo Mühlhaus" userId="1b6b3aba618dadac" providerId="LiveId" clId="{EDF2FAEA-A41B-4C1F-9EE5-7BEAFE42C87B}" dt="2021-06-08T15:20:11.180" v="118" actId="1076"/>
          <ac:cxnSpMkLst>
            <pc:docMk/>
            <pc:sldMk cId="2399449412" sldId="675"/>
            <ac:cxnSpMk id="8" creationId="{4566D6EB-28A3-4BC8-A42F-D7094B2D6798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44" creationId="{3305B063-554A-4CB8-AB3C-9DB065B28A9A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45" creationId="{93EC61FE-38A7-4904-BBFF-F989179F89BF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46" creationId="{EA17F8D7-DB56-458D-8BB9-015791A3A28F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47" creationId="{89F1CA91-7CBE-4E49-B871-1952B69A98CF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48" creationId="{0C842F1E-FA9F-43BD-9EA2-668CF3E77C46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49" creationId="{2083D355-4B30-4F80-8A4E-16F86C9F3420}"/>
          </ac:cxnSpMkLst>
        </pc:cxnChg>
        <pc:cxnChg chg="mod">
          <ac:chgData name="Timo Mühlhaus" userId="1b6b3aba618dadac" providerId="LiveId" clId="{EDF2FAEA-A41B-4C1F-9EE5-7BEAFE42C87B}" dt="2021-06-08T15:18:10.699" v="103" actId="478"/>
          <ac:cxnSpMkLst>
            <pc:docMk/>
            <pc:sldMk cId="2399449412" sldId="675"/>
            <ac:cxnSpMk id="50" creationId="{93D1FACD-D124-4BE9-9E2D-8291C8A80963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1" creationId="{1CE712EE-2E28-4D18-A6F8-187635CFD1B2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2" creationId="{2CAD9182-D35C-4692-9FFA-6817BEA8D3A4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3" creationId="{DF0CB277-6705-4528-8A2D-E5A245AB5EFE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4" creationId="{29AA114B-DCEB-4533-9CCC-3F421FFDA511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5" creationId="{5AF2A535-9534-40E0-8EEE-EDF253B1CC97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6" creationId="{E133030B-0164-42C4-904A-A0B94D066B2E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7" creationId="{D3B4B37F-B477-4FC4-BB0A-E808D61FA6CF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8" creationId="{9633B93B-6ECB-4901-BFF1-10A0E1CE41AD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59" creationId="{332ABDFF-8B4F-4929-8F04-63B97E2F294E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60" creationId="{92180887-FFCC-45B9-9E51-559C5E542254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61" creationId="{CCA271B7-B789-44D8-B781-E0D2426B3351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62" creationId="{8178312C-63AE-41D7-9B7F-A665C958BC8B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63" creationId="{E21FD93F-4027-467E-8B37-9F5EBD0BE164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64" creationId="{66C9BF3D-0187-4120-B63A-9918BBDA46AC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65" creationId="{7EA3079D-7DE4-428C-96BE-83724890E8A3}"/>
          </ac:cxnSpMkLst>
        </pc:cxnChg>
        <pc:cxnChg chg="mod">
          <ac:chgData name="Timo Mühlhaus" userId="1b6b3aba618dadac" providerId="LiveId" clId="{EDF2FAEA-A41B-4C1F-9EE5-7BEAFE42C87B}" dt="2021-06-08T15:18:10.699" v="103" actId="478"/>
          <ac:cxnSpMkLst>
            <pc:docMk/>
            <pc:sldMk cId="2399449412" sldId="675"/>
            <ac:cxnSpMk id="83" creationId="{FB52B80E-4A26-4DC7-9DE1-F6A8404BF58D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84" creationId="{20C75312-1378-41BA-ABA6-070F8FE14218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85" creationId="{41A54CC8-C4BC-4A11-8712-A1F705E491EE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86" creationId="{FD82CF89-FD2C-4DBB-9767-5FDBB3C868E4}"/>
          </ac:cxnSpMkLst>
        </pc:cxnChg>
        <pc:cxnChg chg="mod">
          <ac:chgData name="Timo Mühlhaus" userId="1b6b3aba618dadac" providerId="LiveId" clId="{EDF2FAEA-A41B-4C1F-9EE5-7BEAFE42C87B}" dt="2021-06-08T15:18:10.699" v="103" actId="478"/>
          <ac:cxnSpMkLst>
            <pc:docMk/>
            <pc:sldMk cId="2399449412" sldId="675"/>
            <ac:cxnSpMk id="87" creationId="{96BC48FC-9284-4161-81E2-0C047B988B0C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88" creationId="{055C90D7-F74A-43EE-80C3-BB2517F11A20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89" creationId="{0D8887DF-396F-4057-8841-1848BEDBC32F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0" creationId="{108826AD-D3E1-44A4-9F36-8BD5F6FA82D5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1" creationId="{3932C864-6A12-4740-9A8B-C7C8B398954A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2" creationId="{C0ED6F1E-D010-4168-80FF-ECACA4D50960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3" creationId="{A877CEA5-26A3-4BE6-98FB-B46CC6B56EF2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4" creationId="{649CA927-1D43-43AD-8875-4C889FFA4566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5" creationId="{74073FF0-E57D-4640-BC61-B57137C5B2EB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6" creationId="{3107EC21-A415-4783-8D6E-6D4A95FA2BD4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7" creationId="{3E2BBA2F-20D8-4DE3-A100-C8B593DBF426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8" creationId="{D26B6508-F80C-443B-8E2F-F400B4F559D7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99" creationId="{B188D53E-53E2-4AEB-B54C-E78E07DB85D5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0" creationId="{D5B36892-9C31-4F65-A758-FAE41EDD8F82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1" creationId="{90DC248C-7AED-4EFF-B76A-928AEB6C55A0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2" creationId="{E36AA357-8ABF-46D9-BDCB-A707DE55A52A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3" creationId="{7E5FFC79-5A55-4A0D-91B9-E62DF2F13FC7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4" creationId="{3B1F4D80-37D1-4F24-9F53-D65E557F58D8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5" creationId="{D9D246A6-9AA0-4493-A971-D5E126423189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6" creationId="{D2E2E2DE-7F11-4F48-B2CC-FACDC32DA9AB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7" creationId="{C91109FA-21FC-4135-86F1-EC66EB6968AD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8" creationId="{C69B0DC8-6B36-4451-8B8F-A14B3902A4FB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09" creationId="{4EC6E57A-1991-464A-A324-F92B250BFB9B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10" creationId="{2B41101E-F623-4980-B47A-F6C7D71EB5FC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11" creationId="{662F52C0-2EBB-4E77-AAB6-B8591447394D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40" creationId="{19F8AB21-B267-426F-AEBA-564BF14CC904}"/>
          </ac:cxnSpMkLst>
        </pc:cxnChg>
        <pc:cxnChg chg="mod">
          <ac:chgData name="Timo Mühlhaus" userId="1b6b3aba618dadac" providerId="LiveId" clId="{EDF2FAEA-A41B-4C1F-9EE5-7BEAFE42C87B}" dt="2021-06-08T15:18:05.230" v="101" actId="165"/>
          <ac:cxnSpMkLst>
            <pc:docMk/>
            <pc:sldMk cId="2399449412" sldId="675"/>
            <ac:cxnSpMk id="142" creationId="{10C1EC4E-15E4-44D0-8E18-242E5C9263CE}"/>
          </ac:cxnSpMkLst>
        </pc:cxnChg>
        <pc:cxnChg chg="mod topLvl">
          <ac:chgData name="Timo Mühlhaus" userId="1b6b3aba618dadac" providerId="LiveId" clId="{EDF2FAEA-A41B-4C1F-9EE5-7BEAFE42C87B}" dt="2021-06-08T15:20:40.390" v="122" actId="165"/>
          <ac:cxnSpMkLst>
            <pc:docMk/>
            <pc:sldMk cId="2399449412" sldId="675"/>
            <ac:cxnSpMk id="161" creationId="{91153B59-3284-4C90-A265-9016A8EA51EC}"/>
          </ac:cxnSpMkLst>
        </pc:cxnChg>
        <pc:cxnChg chg="mod topLvl">
          <ac:chgData name="Timo Mühlhaus" userId="1b6b3aba618dadac" providerId="LiveId" clId="{EDF2FAEA-A41B-4C1F-9EE5-7BEAFE42C87B}" dt="2021-06-08T15:20:40.390" v="122" actId="165"/>
          <ac:cxnSpMkLst>
            <pc:docMk/>
            <pc:sldMk cId="2399449412" sldId="675"/>
            <ac:cxnSpMk id="162" creationId="{5D6E59E6-DF5B-4B6C-BB5E-1E54EF49826F}"/>
          </ac:cxnSpMkLst>
        </pc:cxnChg>
        <pc:cxnChg chg="mod topLvl">
          <ac:chgData name="Timo Mühlhaus" userId="1b6b3aba618dadac" providerId="LiveId" clId="{EDF2FAEA-A41B-4C1F-9EE5-7BEAFE42C87B}" dt="2021-06-08T15:20:40.390" v="122" actId="165"/>
          <ac:cxnSpMkLst>
            <pc:docMk/>
            <pc:sldMk cId="2399449412" sldId="675"/>
            <ac:cxnSpMk id="163" creationId="{3F49177F-EADE-4591-9660-01C70195ABA4}"/>
          </ac:cxnSpMkLst>
        </pc:cxnChg>
        <pc:cxnChg chg="mod">
          <ac:chgData name="Timo Mühlhaus" userId="1b6b3aba618dadac" providerId="LiveId" clId="{EDF2FAEA-A41B-4C1F-9EE5-7BEAFE42C87B}" dt="2021-06-08T15:20:40.390" v="122" actId="165"/>
          <ac:cxnSpMkLst>
            <pc:docMk/>
            <pc:sldMk cId="2399449412" sldId="675"/>
            <ac:cxnSpMk id="181" creationId="{AC3E1AFB-2DE6-4144-B224-5CB340895409}"/>
          </ac:cxnSpMkLst>
        </pc:cxnChg>
        <pc:cxnChg chg="mod">
          <ac:chgData name="Timo Mühlhaus" userId="1b6b3aba618dadac" providerId="LiveId" clId="{EDF2FAEA-A41B-4C1F-9EE5-7BEAFE42C87B}" dt="2021-06-08T15:20:40.390" v="122" actId="165"/>
          <ac:cxnSpMkLst>
            <pc:docMk/>
            <pc:sldMk cId="2399449412" sldId="675"/>
            <ac:cxnSpMk id="182" creationId="{F8EEF493-60D5-4F01-8DE2-20F4B3DD5DBB}"/>
          </ac:cxnSpMkLst>
        </pc:cxnChg>
        <pc:cxnChg chg="mod topLvl">
          <ac:chgData name="Timo Mühlhaus" userId="1b6b3aba618dadac" providerId="LiveId" clId="{EDF2FAEA-A41B-4C1F-9EE5-7BEAFE42C87B}" dt="2021-06-08T15:20:11.180" v="118" actId="1076"/>
          <ac:cxnSpMkLst>
            <pc:docMk/>
            <pc:sldMk cId="2399449412" sldId="675"/>
            <ac:cxnSpMk id="317" creationId="{2F192B80-72C8-4AD8-9941-4F6B48A20CE3}"/>
          </ac:cxnSpMkLst>
        </pc:cxnChg>
        <pc:cxnChg chg="mod topLvl">
          <ac:chgData name="Timo Mühlhaus" userId="1b6b3aba618dadac" providerId="LiveId" clId="{EDF2FAEA-A41B-4C1F-9EE5-7BEAFE42C87B}" dt="2021-06-08T15:20:11.180" v="118" actId="1076"/>
          <ac:cxnSpMkLst>
            <pc:docMk/>
            <pc:sldMk cId="2399449412" sldId="675"/>
            <ac:cxnSpMk id="318" creationId="{91D484CA-BAD3-4FFC-9F6F-9FEB569EE463}"/>
          </ac:cxnSpMkLst>
        </pc:cxnChg>
        <pc:cxnChg chg="mod topLvl">
          <ac:chgData name="Timo Mühlhaus" userId="1b6b3aba618dadac" providerId="LiveId" clId="{EDF2FAEA-A41B-4C1F-9EE5-7BEAFE42C87B}" dt="2021-06-08T15:20:11.180" v="118" actId="1076"/>
          <ac:cxnSpMkLst>
            <pc:docMk/>
            <pc:sldMk cId="2399449412" sldId="675"/>
            <ac:cxnSpMk id="319" creationId="{39F145B7-D4F5-42E8-B512-AEEBB26CD35B}"/>
          </ac:cxnSpMkLst>
        </pc:cxnChg>
        <pc:cxnChg chg="mod topLvl">
          <ac:chgData name="Timo Mühlhaus" userId="1b6b3aba618dadac" providerId="LiveId" clId="{EDF2FAEA-A41B-4C1F-9EE5-7BEAFE42C87B}" dt="2021-06-08T15:20:11.180" v="118" actId="1076"/>
          <ac:cxnSpMkLst>
            <pc:docMk/>
            <pc:sldMk cId="2399449412" sldId="675"/>
            <ac:cxnSpMk id="320" creationId="{422B0A08-486E-440E-9327-23FC99422816}"/>
          </ac:cxnSpMkLst>
        </pc:cxnChg>
      </pc:sldChg>
      <pc:sldChg chg="addSp delSp modSp add mod">
        <pc:chgData name="Timo Mühlhaus" userId="1b6b3aba618dadac" providerId="LiveId" clId="{EDF2FAEA-A41B-4C1F-9EE5-7BEAFE42C87B}" dt="2021-06-09T19:30:12.221" v="1845"/>
        <pc:sldMkLst>
          <pc:docMk/>
          <pc:sldMk cId="1713067556" sldId="676"/>
        </pc:sldMkLst>
        <pc:spChg chg="mod">
          <ac:chgData name="Timo Mühlhaus" userId="1b6b3aba618dadac" providerId="LiveId" clId="{EDF2FAEA-A41B-4C1F-9EE5-7BEAFE42C87B}" dt="2021-06-09T19:30:12.221" v="1845"/>
          <ac:spMkLst>
            <pc:docMk/>
            <pc:sldMk cId="1713067556" sldId="676"/>
            <ac:spMk id="2" creationId="{5CBC3253-27ED-43F5-B843-3D853CFAC3E6}"/>
          </ac:spMkLst>
        </pc:spChg>
        <pc:spChg chg="del">
          <ac:chgData name="Timo Mühlhaus" userId="1b6b3aba618dadac" providerId="LiveId" clId="{EDF2FAEA-A41B-4C1F-9EE5-7BEAFE42C87B}" dt="2021-06-09T10:01:03.311" v="1322" actId="478"/>
          <ac:spMkLst>
            <pc:docMk/>
            <pc:sldMk cId="1713067556" sldId="676"/>
            <ac:spMk id="3" creationId="{6D993436-E475-4E29-866D-A60D186BD6D6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98" creationId="{D92D2191-79B7-4951-8943-9797A3DA9144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99" creationId="{ADDFB324-E9B1-4BF7-82B8-402C3EA19954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00" creationId="{E3A49814-2087-4ABC-AA4F-B1A6FB18AC52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01" creationId="{55DA3427-D291-4161-8747-1E913A538911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27" creationId="{0CCCC41B-6CAD-461E-B29E-C462D4959C0E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28" creationId="{71DB15B3-F066-4533-BE50-4C337CBAA4C9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29" creationId="{9E018DF8-423A-4347-A468-7358BEEAF5A2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0" creationId="{1F352A1B-3993-4586-8F6E-A8A6BE7CEED4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1" creationId="{41226198-4FC3-48E8-BE77-05C0157AB7F3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2" creationId="{0139EBD5-D8E6-4674-84C9-875F7DCA6EF2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3" creationId="{626BE93F-15E3-41BB-8044-488C131475EE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4" creationId="{42976648-FCAE-4FE1-A307-10F86E2501ED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5" creationId="{9C414877-2FD6-44FC-8A9A-B6EE38B13189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6" creationId="{AF48A96C-5817-4119-AC2D-4981A2A3EDEB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37" creationId="{751FECF9-843E-4167-B899-466DBABDD2DE}"/>
          </ac:spMkLst>
        </pc:spChg>
        <pc:spChg chg="del">
          <ac:chgData name="Timo Mühlhaus" userId="1b6b3aba618dadac" providerId="LiveId" clId="{EDF2FAEA-A41B-4C1F-9EE5-7BEAFE42C87B}" dt="2021-06-09T10:01:03.311" v="1322" actId="478"/>
          <ac:spMkLst>
            <pc:docMk/>
            <pc:sldMk cId="1713067556" sldId="676"/>
            <ac:spMk id="138" creationId="{DBCB48A8-C468-451E-B5CE-B11BD5CB841C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41" creationId="{20C9F7C1-1E3B-43A6-BB68-9059D3EAC296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43" creationId="{2EB4CA6B-7FD3-4AE5-8E79-773A7DA8CD7B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44" creationId="{039FADF9-4164-4657-897C-6AA1CDD4AE9E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45" creationId="{E227935C-712D-47C6-9919-3CA727EB919D}"/>
          </ac:spMkLst>
        </pc:spChg>
        <pc:spChg chg="del">
          <ac:chgData name="Timo Mühlhaus" userId="1b6b3aba618dadac" providerId="LiveId" clId="{EDF2FAEA-A41B-4C1F-9EE5-7BEAFE42C87B}" dt="2021-06-08T15:35:11.516" v="170" actId="478"/>
          <ac:spMkLst>
            <pc:docMk/>
            <pc:sldMk cId="1713067556" sldId="676"/>
            <ac:spMk id="146" creationId="{D0D1A2B9-CF2E-4C1D-9216-284DC1F1C7ED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47" creationId="{41FA4D0C-A996-4C0B-A5B5-0102CDA20C8F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48" creationId="{AC0C1434-E485-434F-A5AA-00C47A6A9566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49" creationId="{1726D0E2-F056-46BA-951F-B40D49AFFBF5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0" creationId="{14E6DB91-8E98-45D6-8AF6-BA6737162641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1" creationId="{8FC54881-BBB5-4CD8-B5DB-1CB3F8657D41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2" creationId="{9404962C-25A9-455B-BD30-5AC7EECB3226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3" creationId="{262C5C5B-4D04-42C4-BD2A-A749E5F18047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4" creationId="{8196958B-807B-4C70-9C11-5985D942CC3A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5" creationId="{63DE8462-D235-48FD-89D1-5405BA290F98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6" creationId="{65B5EC5B-E7EA-4BC0-BB3C-03CC8F93B312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157" creationId="{059F938E-F34F-410D-968B-8423FAA44326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59" creationId="{4BF92E5D-2A74-4C39-AE3A-12E6876A6E21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191" creationId="{7459CD3D-C244-4FAE-A0E1-5A224329728D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209" creationId="{7CDC4C60-1412-4842-8030-973176540BAC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210" creationId="{9A16AB8C-8D8D-427A-950E-9D1075E805AB}"/>
          </ac:spMkLst>
        </pc:spChg>
        <pc:spChg chg="del">
          <ac:chgData name="Timo Mühlhaus" userId="1b6b3aba618dadac" providerId="LiveId" clId="{EDF2FAEA-A41B-4C1F-9EE5-7BEAFE42C87B}" dt="2021-06-08T15:34:58.285" v="162" actId="478"/>
          <ac:spMkLst>
            <pc:docMk/>
            <pc:sldMk cId="1713067556" sldId="676"/>
            <ac:spMk id="212" creationId="{172C8408-0E2C-45B4-A6C6-C70A0E8F923B}"/>
          </ac:spMkLst>
        </pc:spChg>
        <pc:spChg chg="del">
          <ac:chgData name="Timo Mühlhaus" userId="1b6b3aba618dadac" providerId="LiveId" clId="{EDF2FAEA-A41B-4C1F-9EE5-7BEAFE42C87B}" dt="2021-06-08T15:34:53.068" v="161" actId="478"/>
          <ac:spMkLst>
            <pc:docMk/>
            <pc:sldMk cId="1713067556" sldId="676"/>
            <ac:spMk id="213" creationId="{54DAA231-DA7E-4625-BC49-CC082A242069}"/>
          </ac:spMkLst>
        </pc:spChg>
        <pc:spChg chg="del">
          <ac:chgData name="Timo Mühlhaus" userId="1b6b3aba618dadac" providerId="LiveId" clId="{EDF2FAEA-A41B-4C1F-9EE5-7BEAFE42C87B}" dt="2021-06-09T10:08:32.265" v="1419" actId="478"/>
          <ac:spMkLst>
            <pc:docMk/>
            <pc:sldMk cId="1713067556" sldId="676"/>
            <ac:spMk id="222" creationId="{5675D842-054B-4735-A0B5-FE7A3CE8BC61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28" creationId="{8D30F224-E20C-4A54-9856-AD795D050117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59" creationId="{1EFCCA2E-042A-405B-8BD4-F700FFBDCC0F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0" creationId="{52FFCCA7-B218-4B85-87F3-7F327E9D5DF9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1" creationId="{CA990AA8-634E-45A6-8B93-A12C25E09FB4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2" creationId="{8D14E667-A2FF-4060-B5E3-5DC330136811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3" creationId="{AB6AAEEC-A159-4105-BC17-A07DFEB0876F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4" creationId="{8822C5AC-77BF-407D-B334-1D1710C6D6AC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5" creationId="{6752FDDE-6FB1-4371-83B6-EFC437E253D7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6" creationId="{C6CE3D87-C9C7-414E-A8C2-AD52FD973EA9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7" creationId="{61818FAB-DFC1-4BD0-9430-580DD60F828C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8" creationId="{4C4BA4F7-8EAB-46E9-AA56-AFC03F77F13E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69" creationId="{91C8C898-1771-46C0-8C5E-5321149B4A7E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0" creationId="{32E883A3-2929-4402-8D99-C80241CF9D14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1" creationId="{7FD25D44-9321-435F-8C9B-D2BA3A4B1C73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2" creationId="{2D40074C-17DD-49BC-892E-7CC6ECC99371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3" creationId="{5486AF19-A4E1-4F7A-8007-FD81212E5BFF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4" creationId="{264E8135-4474-464D-B56D-14B328944CE1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5" creationId="{43F7C682-E3F8-45E6-9383-6BCE6300CCC8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6" creationId="{1B877282-3948-462A-98AE-3065E4EF95DC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7" creationId="{182F4925-CCD2-48A0-AA43-F5A8901AB667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8" creationId="{AC36A224-4779-493C-9281-16A609591B32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79" creationId="{DBD1DBE5-FD66-4837-8957-6BDA43D03D01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80" creationId="{1AEB71D4-1ED1-423F-B7CA-8FFC776593C3}"/>
          </ac:spMkLst>
        </pc:spChg>
        <pc:spChg chg="mod">
          <ac:chgData name="Timo Mühlhaus" userId="1b6b3aba618dadac" providerId="LiveId" clId="{EDF2FAEA-A41B-4C1F-9EE5-7BEAFE42C87B}" dt="2021-06-08T15:35:17.954" v="171"/>
          <ac:spMkLst>
            <pc:docMk/>
            <pc:sldMk cId="1713067556" sldId="676"/>
            <ac:spMk id="281" creationId="{319FAECD-A81F-4226-B3C3-550E774A7A5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84" creationId="{D13BBF6E-D6A6-4C79-846B-4430EE3D744A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85" creationId="{1EB7A5CA-5257-45EC-8DC5-22F4FBD3649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86" creationId="{3621FF2D-DF3E-4E81-BCD8-EC2EF73570E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87" creationId="{619A338C-C07C-40F3-A674-CA9E10BB4FA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89" creationId="{E1838254-13B1-47B5-A9FD-2E06FC6673C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91" creationId="{067D10C9-588D-4DC6-AFF9-E347EBADBFC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96" creationId="{17E3B06F-AC8C-44A4-9B69-C2FDBF8FE4A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97" creationId="{F4546306-07F0-4883-9242-6E006E02AB66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299" creationId="{6EC3967E-5D16-4D0B-ABAE-184288973D2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00" creationId="{18FA0267-9862-4082-A1B8-AFAB2533344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02" creationId="{B8283A5E-7852-4449-A223-A7287B5E184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04" creationId="{E6FC214E-2D69-4F4E-86BD-D2E32B78CAD1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06" creationId="{2C7CF1AF-D943-4376-900D-A808213922E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07" creationId="{FF4EADB5-EE52-48BE-84D8-8784EA48BD2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08" creationId="{2DA976BB-A007-4521-97A8-A2A37F08AAE6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09" creationId="{A892C899-A839-4A58-9C87-1006EC03044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10" creationId="{CC74CB42-BBEF-4E56-8585-14CCBB6C72F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12" creationId="{273B7F21-47C0-4392-B20A-95E6C23FB6E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13" creationId="{19274670-47D9-4805-9A47-CE035BED448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22" creationId="{40BF3169-56E6-48FB-B3C6-4AF263448BC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23" creationId="{E4380BD0-ED0E-4521-A6EB-EF9230AE319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26" creationId="{AF31206F-D1B2-4EA0-AA17-DD35F16C1C8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27" creationId="{C59F6BAC-5A32-4F95-8165-86B07FB7BB1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28" creationId="{D59B064B-6432-4C1D-9C6C-C104F43A366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29" creationId="{DB1C3752-EEC4-439F-8E05-61CDD1BABA6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32" creationId="{E0413BE8-E47B-4C25-AA02-795A0D1D224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33" creationId="{4EA8A4B2-F54C-49B6-B115-F3BFAA5B8BC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34" creationId="{236C892A-A1A9-430C-8EBD-94A9E0AED9A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35" creationId="{127C5E9B-E60B-477A-AA9C-D74C254AFB6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38" creationId="{CB43B725-6B85-414D-A936-FB328B9A77E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39" creationId="{08C9B6A1-5D8C-4F3B-B314-D91D64D9CA6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0" creationId="{2F70C56A-B057-41A9-83EB-85BF4C53FF3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1" creationId="{F2421294-73C6-40CE-82FD-BD7B281FA3D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2" creationId="{7D7365C0-C763-4025-80CA-A915D5FF6FD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3" creationId="{B2A91332-D24B-44B3-BE91-C7AFE9FFAF3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4" creationId="{E6C7BFD2-0842-4F3F-9CB3-06071C70572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6" creationId="{3D7327CB-A4C5-4772-9571-41FAD710A72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7" creationId="{907A246F-1A7C-47D0-958C-E707536FFC41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8" creationId="{A993E8EE-7DC1-4CED-9483-9C6AD5F60D9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49" creationId="{6541722D-6828-49DA-9711-DB9578770716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50" creationId="{36709D65-4784-4948-8F50-448972D7684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51" creationId="{4641DA13-B909-4E73-8700-E85362FCB22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52" creationId="{02152C08-0F54-4F83-8250-17CFA67D63D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53" creationId="{D9A9371B-2AE1-40A8-8CE5-4F486EA69D9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61" creationId="{332B5DC0-0880-400A-A347-8A37BB9A699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63" creationId="{923B7E0F-4BA7-449E-9082-9F555177259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64" creationId="{CC3C6699-E25B-4F64-8219-11187E419B9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66" creationId="{3BDDFE56-C984-4D9B-A157-7C73F0C8969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67" creationId="{D8A6079D-7B88-4D28-A9BC-B77EC1ADE4A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68" creationId="{9EF453DD-C3B1-4D8D-9998-4436B31314A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0" creationId="{8EA267B0-87F6-45D6-B734-60729B1F691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2" creationId="{F3CAF885-F2A0-46B9-B40B-E1AC63DB509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3" creationId="{03F962D6-CEB2-4298-8E83-6D999F22413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4" creationId="{8A8943D8-7DEB-4277-92EE-46D9E271B59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5" creationId="{C00B8C7F-2B23-42C2-99ED-E6C92B27F72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6" creationId="{50BD019A-2F7B-4E19-9546-571E3A0962B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7" creationId="{2C6E9832-E5D5-4273-84B3-CF610064B47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8" creationId="{DE3084BA-23F6-407B-A041-DD694FB7F91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79" creationId="{684CD130-E03E-40BA-ABC0-A608CB6A1A9A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80" creationId="{2A9D3B8E-37A0-4D94-95D3-CDB0638BA2D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81" creationId="{71FEEC10-3D11-4656-89D6-BE38870D7FB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82" creationId="{E119C532-CFF9-4D6A-A387-D06D8C15179A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83" creationId="{80197F84-049E-4496-9302-37D767AEACF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90" creationId="{E3F88C21-88DE-4308-8553-CB07C3C631C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91" creationId="{90EB7977-2CDD-4B86-82E1-C74752359E4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92" creationId="{552C4485-5588-4B20-95AB-B3D0ECFC71F1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93" creationId="{A268457F-B4AF-4C53-B285-548E0B6DDEA1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399" creationId="{F619B234-48B4-4FC7-95BB-1DAC2AEA7CE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00" creationId="{842F475F-75B9-4B30-A92F-4AF86BF33EF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01" creationId="{F55D089A-65C5-4443-AF84-1A44F5D3A3E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02" creationId="{65A38A6B-3759-42F7-9572-C2FBE4B06FD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08" creationId="{CEC9021E-E7FE-43E3-A2FE-9A751002FB1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09" creationId="{4F793C84-3E6D-4F67-BF4E-3B503513811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10" creationId="{1385F60B-B299-4C56-8CAB-C70F9DB689B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11" creationId="{3542BD4A-E122-4404-A553-A0A69187F0A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16" creationId="{9EC70456-259D-49C3-9825-A2600447E4D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19" creationId="{21728843-135D-4E40-B75A-E5446B3B235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21" creationId="{3B418ABB-7920-49EF-AF44-139FA24CAB5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0" creationId="{9692A7B8-1AC9-4ADC-A570-C9263795786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1" creationId="{D32BD31B-A85C-4B34-A31C-B1B84FDE44A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2" creationId="{5E118EA6-3C62-4E76-8F1B-B50E5F33F01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3" creationId="{F37FE760-D251-4BC9-8D64-A4865E59720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4" creationId="{0C0D355B-0942-4335-A991-C19514BFBA8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5" creationId="{FC7C45B1-0F58-4DC7-936E-43A818F7C41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6" creationId="{82EA371B-87FA-4B5B-99DB-E64599E2FA8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7" creationId="{80E8ED33-3370-498C-8550-92742A90800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8" creationId="{AA3C585D-85D9-4B45-BC0C-FD2F5266388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39" creationId="{D4794E9A-FCE7-4B3B-B4D8-B702AA29C9F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0" creationId="{4BD9943C-C2D4-49F1-9E49-E419B2E0186A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1" creationId="{B7F5ABA8-5758-4D85-92F3-DE68E6DCE0E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2" creationId="{D074A67A-EB05-4B17-9187-D23667E910C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3" creationId="{660303C5-A0A8-4D25-808D-AF57E6AE8D6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4" creationId="{BDDC62A8-ED69-4DF0-B04C-FBAA1743284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5" creationId="{F6F7597D-8AE5-4BA5-B4D3-EAC281B71F7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6" creationId="{70D79D7C-AB4F-4EEF-9970-C8877C83614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7" creationId="{2B6E6AF3-55E5-4274-B9AE-2CAA6D7F974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8" creationId="{6FC8D865-AE70-4665-B517-3A38F041BD46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49" creationId="{24B182EB-4ABB-4EDC-9B40-97EC69B5DBB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50" creationId="{4CF9EBE9-F9B9-4458-A8E0-4E15B74AA934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51" creationId="{8FFE4B7A-0F12-4A79-BCA8-52EBAA73482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52" creationId="{83687770-CD7F-44EA-9FDB-CDFF58995A8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53" creationId="{5CD00176-1FAF-450D-B873-EDF7847F1D0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54" creationId="{12A70633-9073-4643-AE2A-CE7914C1836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55" creationId="{C703935F-66E0-4172-8D28-100B427C1B8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56" creationId="{D9DED8A0-154C-49C8-8A4C-57EFD10E8D1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65" creationId="{4370D0F1-29C9-4EC3-AFB6-70176871D66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66" creationId="{0D0B5F07-CDC7-4969-8885-D2012935D51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67" creationId="{775B5C38-1CDD-426B-B2BA-D721332E407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68" creationId="{BA3A315F-78DE-42E4-A542-2D3EE592291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69" creationId="{5201D526-43C3-4E39-911F-A29D286F006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0" creationId="{6D8D8C8E-25D2-466C-9472-F36064A935F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1" creationId="{803197E9-5769-4D8C-A9F6-F2DB1E249C56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2" creationId="{301735FB-2774-42A2-9E78-A5255C5A7F7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3" creationId="{63A819BC-8255-438E-808C-761F431E0E0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4" creationId="{6EA83C3C-C914-4FEE-861E-6510A0098BD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5" creationId="{AD735C72-04B4-45F4-9518-BE78B293548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6" creationId="{E5BA8CC2-0BD5-4F11-9376-5AAD98A25DA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7" creationId="{7E3B995B-C4DB-4AFA-A954-3D9A6BCA312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8" creationId="{9212764F-41BF-446D-833B-5F7802B7E2E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79" creationId="{B4339895-2537-4DFF-883C-4C17A84F2FEA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0" creationId="{61A9D9D3-BCA4-44FA-8A4D-C18EA5C0384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1" creationId="{649AB40B-7680-4363-8818-591B5565C0A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2" creationId="{C72674E9-E3C1-4E97-AC0D-4B0555C3A91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3" creationId="{E0524734-BEE2-4F0A-9FDB-89C351D253F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4" creationId="{A6134CCC-3862-4F5A-A47F-D73E8FD9910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5" creationId="{ECA5761E-E8B6-4C0C-9A98-09D36F17819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6" creationId="{FDD77A9B-92A4-4C5B-A031-41059CB7A1D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7" creationId="{5B376733-D31E-4A94-BD6E-023A131B59F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8" creationId="{EC14E5F0-CEDB-4B21-AAA0-8A424CFCC9F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89" creationId="{BF2B453D-D332-4EC0-B141-69A00569533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90" creationId="{7CAC1266-6158-47AB-A6F5-62CD49D6788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491" creationId="{7EDB2D4D-CB65-453D-9CF2-849D22608B0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17" creationId="{CBA48288-5929-46CB-9921-0340BFC7788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18" creationId="{1CF53E3D-7E3B-4BFF-B8F7-F1013F8E22D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19" creationId="{9D4486B7-55CA-4315-BA9D-C2A38EBBECF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0" creationId="{FC3BA50C-7236-44FB-859A-B8C39F78F6B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1" creationId="{939F345D-8BA4-436E-89EB-28CA8F81D2C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2" creationId="{C87582F2-E2FC-4231-8C4D-DF2D1D9DDD0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3" creationId="{CDFBF807-5728-42F2-AE49-FEBAFDBDC28A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4" creationId="{5905A58F-147B-465B-8EDA-9FF41C5D852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5" creationId="{A6ACFD75-4FBD-42A0-9B48-98513321CDAF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6" creationId="{C92FDAD6-979A-407E-991C-9266D1F6199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7" creationId="{20DC9924-B198-4681-87AD-3290686088C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8" creationId="{46D8FE39-96AD-4AB2-99E7-B09D82F1695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29" creationId="{708AC2A8-D2D3-4EC3-9C05-A8FD84BB281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30" creationId="{A39AE52F-0741-4E55-959F-0E3FE61939B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31" creationId="{0441EE0C-6955-4D41-8875-69F9CCF5720A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32" creationId="{309E67A6-60A7-49AC-8B50-C1565406502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63" creationId="{B6620580-260B-45AF-824C-F8121C9E3780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64" creationId="{65003D56-CB83-45BC-BBD0-AD88CC249D25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65" creationId="{2C108000-F46B-44D7-9ECE-D8D9ED6D7C46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66" creationId="{B85F67D9-166C-4718-8C0B-67E45255463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67" creationId="{849DA1B5-C86D-4AE1-994A-B10BD688594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68" creationId="{97D6F7CE-5CC7-44CC-AC15-A57EBC1B843E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69" creationId="{2C0DB632-C5F1-4AEB-9A83-60226B0E62D9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0" creationId="{27B44E41-5F5F-4BB7-9559-A71C2869E52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1" creationId="{28A4222B-516F-446E-AB09-C5BC298E1F6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2" creationId="{BF43384E-7DB7-4D12-B380-5364A0CC20EC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3" creationId="{B3529FF3-7993-4437-A088-32DCEBD0834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4" creationId="{E22D0187-6AA2-46CE-886B-A7BE21172627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5" creationId="{B2BE88F8-03A5-4A6E-B794-EEBAEA94C9F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6" creationId="{223E82D6-8342-43CA-B9FB-115DAFB8022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7" creationId="{3A056C06-EAD2-4BA0-B8AC-296BDF3DB6E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8" creationId="{B85808C3-C6A9-4AA6-BFAE-966363D4699B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79" creationId="{D79A8F76-AA31-40A5-BF2B-3912E388A6E3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80" creationId="{8757BF7D-ABAA-42CC-890F-24FBF2EA7042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81" creationId="{DA014A12-285A-43F3-946A-AC592226D95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82" creationId="{3498454E-C8CD-42F4-A449-B8E19339FA8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83" creationId="{23C4072D-8D26-4712-9415-79DC09EDA89D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84" creationId="{BD82EB80-A1C4-47DA-ABB4-A8446685C818}"/>
          </ac:spMkLst>
        </pc:spChg>
        <pc:spChg chg="mod">
          <ac:chgData name="Timo Mühlhaus" userId="1b6b3aba618dadac" providerId="LiveId" clId="{EDF2FAEA-A41B-4C1F-9EE5-7BEAFE42C87B}" dt="2021-06-08T15:35:31.997" v="174"/>
          <ac:spMkLst>
            <pc:docMk/>
            <pc:sldMk cId="1713067556" sldId="676"/>
            <ac:spMk id="585" creationId="{E005F79A-DFF0-4468-B004-582EAB013249}"/>
          </ac:spMkLst>
        </pc:spChg>
        <pc:spChg chg="add mod">
          <ac:chgData name="Timo Mühlhaus" userId="1b6b3aba618dadac" providerId="LiveId" clId="{EDF2FAEA-A41B-4C1F-9EE5-7BEAFE42C87B}" dt="2021-06-09T10:16:40.137" v="1510" actId="13822"/>
          <ac:spMkLst>
            <pc:docMk/>
            <pc:sldMk cId="1713067556" sldId="676"/>
            <ac:spMk id="586" creationId="{8BF74D0E-9AEF-4618-9361-DAE9E0EC53A2}"/>
          </ac:spMkLst>
        </pc:spChg>
        <pc:spChg chg="add mod">
          <ac:chgData name="Timo Mühlhaus" userId="1b6b3aba618dadac" providerId="LiveId" clId="{EDF2FAEA-A41B-4C1F-9EE5-7BEAFE42C87B}" dt="2021-06-09T10:17:30.659" v="1543" actId="1076"/>
          <ac:spMkLst>
            <pc:docMk/>
            <pc:sldMk cId="1713067556" sldId="676"/>
            <ac:spMk id="587" creationId="{7EA43D8E-ED06-4F2B-8372-983D90FDBC1A}"/>
          </ac:spMkLst>
        </pc:spChg>
        <pc:spChg chg="add mod">
          <ac:chgData name="Timo Mühlhaus" userId="1b6b3aba618dadac" providerId="LiveId" clId="{EDF2FAEA-A41B-4C1F-9EE5-7BEAFE42C87B}" dt="2021-06-09T10:17:00.001" v="1525" actId="1037"/>
          <ac:spMkLst>
            <pc:docMk/>
            <pc:sldMk cId="1713067556" sldId="676"/>
            <ac:spMk id="588" creationId="{3A28DAE3-8BC0-4D87-B531-D0EFF3FE1D79}"/>
          </ac:spMkLst>
        </pc:spChg>
        <pc:spChg chg="add mod">
          <ac:chgData name="Timo Mühlhaus" userId="1b6b3aba618dadac" providerId="LiveId" clId="{EDF2FAEA-A41B-4C1F-9EE5-7BEAFE42C87B}" dt="2021-06-09T10:17:42.350" v="1559"/>
          <ac:spMkLst>
            <pc:docMk/>
            <pc:sldMk cId="1713067556" sldId="676"/>
            <ac:spMk id="589" creationId="{01D89888-67ED-4953-B385-415C815E55E2}"/>
          </ac:spMkLst>
        </pc:spChg>
        <pc:grpChg chg="add mod">
          <ac:chgData name="Timo Mühlhaus" userId="1b6b3aba618dadac" providerId="LiveId" clId="{EDF2FAEA-A41B-4C1F-9EE5-7BEAFE42C87B}" dt="2021-06-08T15:35:23.246" v="173" actId="1076"/>
          <ac:grpSpMkLst>
            <pc:docMk/>
            <pc:sldMk cId="1713067556" sldId="676"/>
            <ac:grpSpMk id="96" creationId="{4B70C59B-0160-4782-868A-31D731537CAB}"/>
          </ac:grpSpMkLst>
        </pc:grpChg>
        <pc:grpChg chg="mod">
          <ac:chgData name="Timo Mühlhaus" userId="1b6b3aba618dadac" providerId="LiveId" clId="{EDF2FAEA-A41B-4C1F-9EE5-7BEAFE42C87B}" dt="2021-06-08T15:35:17.954" v="171"/>
          <ac:grpSpMkLst>
            <pc:docMk/>
            <pc:sldMk cId="1713067556" sldId="676"/>
            <ac:grpSpMk id="97" creationId="{393F81BC-418B-425B-8C2F-8E80C1B31A72}"/>
          </ac:grpSpMkLst>
        </pc:grpChg>
        <pc:grpChg chg="mod">
          <ac:chgData name="Timo Mühlhaus" userId="1b6b3aba618dadac" providerId="LiveId" clId="{EDF2FAEA-A41B-4C1F-9EE5-7BEAFE42C87B}" dt="2021-06-08T15:35:17.954" v="171"/>
          <ac:grpSpMkLst>
            <pc:docMk/>
            <pc:sldMk cId="1713067556" sldId="676"/>
            <ac:grpSpMk id="102" creationId="{01D5D1DB-5FB3-4FC7-9B3A-74BDDA1DBF4E}"/>
          </ac:grpSpMkLst>
        </pc:grpChg>
        <pc:grpChg chg="mod">
          <ac:chgData name="Timo Mühlhaus" userId="1b6b3aba618dadac" providerId="LiveId" clId="{EDF2FAEA-A41B-4C1F-9EE5-7BEAFE42C87B}" dt="2021-06-08T15:35:17.954" v="171"/>
          <ac:grpSpMkLst>
            <pc:docMk/>
            <pc:sldMk cId="1713067556" sldId="676"/>
            <ac:grpSpMk id="103" creationId="{FE3444F7-79E9-4939-8DD4-39EF54259127}"/>
          </ac:grpSpMkLst>
        </pc:grpChg>
        <pc:grpChg chg="mod">
          <ac:chgData name="Timo Mühlhaus" userId="1b6b3aba618dadac" providerId="LiveId" clId="{EDF2FAEA-A41B-4C1F-9EE5-7BEAFE42C87B}" dt="2021-06-08T15:35:17.954" v="171"/>
          <ac:grpSpMkLst>
            <pc:docMk/>
            <pc:sldMk cId="1713067556" sldId="676"/>
            <ac:grpSpMk id="104" creationId="{695CA75F-478C-429E-80B9-71AAE33DA124}"/>
          </ac:grpSpMkLst>
        </pc:grpChg>
        <pc:grpChg chg="del mod">
          <ac:chgData name="Timo Mühlhaus" userId="1b6b3aba618dadac" providerId="LiveId" clId="{EDF2FAEA-A41B-4C1F-9EE5-7BEAFE42C87B}" dt="2021-06-08T15:35:10.344" v="169" actId="478"/>
          <ac:grpSpMkLst>
            <pc:docMk/>
            <pc:sldMk cId="1713067556" sldId="676"/>
            <ac:grpSpMk id="139" creationId="{A69EB7A1-062D-4861-B939-4CB2BBA4608F}"/>
          </ac:grpSpMkLst>
        </pc:grpChg>
        <pc:grpChg chg="del">
          <ac:chgData name="Timo Mühlhaus" userId="1b6b3aba618dadac" providerId="LiveId" clId="{EDF2FAEA-A41B-4C1F-9EE5-7BEAFE42C87B}" dt="2021-06-08T15:34:53.068" v="161" actId="478"/>
          <ac:grpSpMkLst>
            <pc:docMk/>
            <pc:sldMk cId="1713067556" sldId="676"/>
            <ac:grpSpMk id="158" creationId="{6F95D851-5D4E-412F-8B2E-6D18E6FF3B55}"/>
          </ac:grpSpMkLst>
        </pc:grpChg>
        <pc:grpChg chg="del">
          <ac:chgData name="Timo Mühlhaus" userId="1b6b3aba618dadac" providerId="LiveId" clId="{EDF2FAEA-A41B-4C1F-9EE5-7BEAFE42C87B}" dt="2021-06-08T15:34:53.068" v="161" actId="478"/>
          <ac:grpSpMkLst>
            <pc:docMk/>
            <pc:sldMk cId="1713067556" sldId="676"/>
            <ac:grpSpMk id="160" creationId="{FACF61CA-F212-4B3D-A9F7-76D0BE95206C}"/>
          </ac:grpSpMkLst>
        </pc:grpChg>
        <pc:grpChg chg="del">
          <ac:chgData name="Timo Mühlhaus" userId="1b6b3aba618dadac" providerId="LiveId" clId="{EDF2FAEA-A41B-4C1F-9EE5-7BEAFE42C87B}" dt="2021-06-08T15:34:53.068" v="161" actId="478"/>
          <ac:grpSpMkLst>
            <pc:docMk/>
            <pc:sldMk cId="1713067556" sldId="676"/>
            <ac:grpSpMk id="192" creationId="{21C05AF7-96EF-4A0A-A85D-0F9B278FFC61}"/>
          </ac:grpSpMkLst>
        </pc:grpChg>
        <pc:grpChg chg="del">
          <ac:chgData name="Timo Mühlhaus" userId="1b6b3aba618dadac" providerId="LiveId" clId="{EDF2FAEA-A41B-4C1F-9EE5-7BEAFE42C87B}" dt="2021-06-08T15:34:53.068" v="161" actId="478"/>
          <ac:grpSpMkLst>
            <pc:docMk/>
            <pc:sldMk cId="1713067556" sldId="676"/>
            <ac:grpSpMk id="193" creationId="{97F77E34-49E3-4B84-BFFC-94089C07BB85}"/>
          </ac:grpSpMkLst>
        </pc:grpChg>
        <pc:grpChg chg="del">
          <ac:chgData name="Timo Mühlhaus" userId="1b6b3aba618dadac" providerId="LiveId" clId="{EDF2FAEA-A41B-4C1F-9EE5-7BEAFE42C87B}" dt="2021-06-08T15:34:58.285" v="162" actId="478"/>
          <ac:grpSpMkLst>
            <pc:docMk/>
            <pc:sldMk cId="1713067556" sldId="676"/>
            <ac:grpSpMk id="208" creationId="{C6217B24-720C-495E-8BEF-C60203625E95}"/>
          </ac:grpSpMkLst>
        </pc:grpChg>
        <pc:grpChg chg="del">
          <ac:chgData name="Timo Mühlhaus" userId="1b6b3aba618dadac" providerId="LiveId" clId="{EDF2FAEA-A41B-4C1F-9EE5-7BEAFE42C87B}" dt="2021-06-08T15:34:53.068" v="161" actId="478"/>
          <ac:grpSpMkLst>
            <pc:docMk/>
            <pc:sldMk cId="1713067556" sldId="676"/>
            <ac:grpSpMk id="211" creationId="{B9DE2D93-07EA-4D38-9DCB-382576EEBF39}"/>
          </ac:grpSpMkLst>
        </pc:grpChg>
        <pc:grpChg chg="del">
          <ac:chgData name="Timo Mühlhaus" userId="1b6b3aba618dadac" providerId="LiveId" clId="{EDF2FAEA-A41B-4C1F-9EE5-7BEAFE42C87B}" dt="2021-06-08T15:34:53.068" v="161" actId="478"/>
          <ac:grpSpMkLst>
            <pc:docMk/>
            <pc:sldMk cId="1713067556" sldId="676"/>
            <ac:grpSpMk id="223" creationId="{2AFA1B7E-7DD7-47A9-874B-06504B9C3EDB}"/>
          </ac:grpSpMkLst>
        </pc:grpChg>
        <pc:grpChg chg="mod">
          <ac:chgData name="Timo Mühlhaus" userId="1b6b3aba618dadac" providerId="LiveId" clId="{EDF2FAEA-A41B-4C1F-9EE5-7BEAFE42C87B}" dt="2021-06-08T15:35:17.954" v="171"/>
          <ac:grpSpMkLst>
            <pc:docMk/>
            <pc:sldMk cId="1713067556" sldId="676"/>
            <ac:grpSpMk id="229" creationId="{ADDAFD2E-AB09-4BD0-82D9-E3D5F415AD4B}"/>
          </ac:grpSpMkLst>
        </pc:grpChg>
        <pc:grpChg chg="add mod">
          <ac:chgData name="Timo Mühlhaus" userId="1b6b3aba618dadac" providerId="LiveId" clId="{EDF2FAEA-A41B-4C1F-9EE5-7BEAFE42C87B}" dt="2021-06-08T15:35:48.447" v="176" actId="1076"/>
          <ac:grpSpMkLst>
            <pc:docMk/>
            <pc:sldMk cId="1713067556" sldId="676"/>
            <ac:grpSpMk id="282" creationId="{A1CA88BA-13D9-4FFA-B78F-BB0EB2746ACE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83" creationId="{1D0DCBF4-6839-435E-94FA-17DA51AD8D85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88" creationId="{687C0737-B018-4694-AA3B-5D9892C044AD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90" creationId="{58C05C71-24B3-4628-8C13-0F701975E334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92" creationId="{1D7E116B-BC49-4857-8F05-D42BCF497C88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93" creationId="{5733139D-CC0A-486F-923B-9090E2AA0A9A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94" creationId="{071536E7-C5C3-4E22-978B-1CD2B4A20AAB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95" creationId="{B248CC2A-B490-4B65-AB7D-2DC83755DF47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298" creationId="{5C71DE1E-EF99-47EC-AE08-6882C30EBDCE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01" creationId="{11E36C5F-576D-4E53-B454-B28FCB47493C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03" creationId="{5FA1392C-12BE-479F-8CA4-422952B51886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05" creationId="{A4D6D8A0-4650-4331-A730-2C016BF7FD65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11" creationId="{49C0675A-5249-4A8A-A2EE-F01801266C58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14" creationId="{62F48A66-E51B-4DB6-81CD-E2D1C0A923E7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15" creationId="{7800A68C-ED39-451E-92E9-A243D496D496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21" creationId="{E4DDE419-A3FE-4B31-9CDC-651329B15F71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25" creationId="{E600D54B-A216-4785-B79A-A0E19DC0CD53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31" creationId="{8C57DEEA-D964-43D0-AAC4-283E4E0949D5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37" creationId="{0AFA4152-EA6B-4897-AB4E-960DE57F3622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45" creationId="{74B0596B-A92C-42E3-B9DF-1EDF7AF77369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62" creationId="{5AD134D3-CA75-4A8F-B397-8FD295CF2B4F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65" creationId="{CB9577A8-29D8-43E3-9C75-46DBC295AD79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69" creationId="{6D6DDE62-185F-4223-A7D7-D9549F18654C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71" creationId="{C077C4D6-A342-4861-A161-7C11FD7927BF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84" creationId="{186C8B93-29EA-4E54-A0B9-80DE866FADB8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85" creationId="{F3AF4940-CCEF-4542-A771-CF72C268F322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86" creationId="{C1BBC8A7-9B15-40B7-86CF-3CD2D11425FC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87" creationId="{F1A56A9A-3898-42B3-B5F5-DEE0A4C9B099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88" creationId="{A299EBEE-5890-4ECB-8B43-5FC7EA6A681D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89" creationId="{6C53D452-B3DE-4D33-9E18-990B47FBD4DB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97" creationId="{71CDB695-F700-41BA-AD9F-0E9A951A4F5F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398" creationId="{36853A6A-2AF0-4C8D-A060-B59863B7A174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06" creationId="{BFA5083D-BC7A-4B99-8456-752A8B9BF6F7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07" creationId="{C7195F22-C7F4-482C-9F13-B8029DDE659F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15" creationId="{0B10A8B0-876F-400A-993D-DF461F473AF8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17" creationId="{CC71DD44-EF65-44FD-BBFD-6E5B89FC35C8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18" creationId="{B05DA944-2AAD-4F2C-AAC9-8F4698643090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0" creationId="{1863122D-7FCB-432A-9864-FC4072E0CA94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2" creationId="{4AC34F11-07FA-4188-9867-E8101F1A4B4A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3" creationId="{001FBC37-B430-4186-9793-FC4CD6F2B945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4" creationId="{B2755AC3-1CAD-48D0-BC90-2B4E7B63340D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5" creationId="{7CA4EB1D-83AE-4004-98B8-D27BA03D000D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6" creationId="{307D3A51-54FE-413F-9FC1-75444449A6C3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7" creationId="{024DED72-56A2-4EB0-8FB1-11406D9A2C43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8" creationId="{C78C27DD-4727-4FBB-98F9-F8D12D8C3397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29" creationId="{D97C4B6C-2AE6-4FE8-9854-86C2EBDE0B8D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57" creationId="{1921A13C-E6D5-4CB2-8643-7625D2904C8B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58" creationId="{33C880D2-A970-4B78-BBCE-8F4DFF45DA85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59" creationId="{2F4C45EA-2AD2-4E13-8CA5-F7893ABE2886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60" creationId="{114F01EF-298E-4E0A-8ED3-586628C79AD4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61" creationId="{978F420A-8B91-4EDD-AB75-85132B03D00D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62" creationId="{70FCC604-E09D-4C3D-89B3-478325971B39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63" creationId="{0B16838B-BE25-4203-BBC5-8ADA66E53996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64" creationId="{0C6F8E96-C55F-46BA-8810-7925B32F7D18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92" creationId="{1624CE2F-8A9F-4F3F-95EC-7BEC2FCD1D6E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93" creationId="{578877B3-5CF8-409C-A6CE-28805A33A32D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494" creationId="{F45B307D-1A6C-4192-8CAD-293236563855}"/>
          </ac:grpSpMkLst>
        </pc:grpChg>
        <pc:grpChg chg="mod">
          <ac:chgData name="Timo Mühlhaus" userId="1b6b3aba618dadac" providerId="LiveId" clId="{EDF2FAEA-A41B-4C1F-9EE5-7BEAFE42C87B}" dt="2021-06-08T15:35:31.997" v="174"/>
          <ac:grpSpMkLst>
            <pc:docMk/>
            <pc:sldMk cId="1713067556" sldId="676"/>
            <ac:grpSpMk id="533" creationId="{C32B8159-1303-40B9-BAEF-BF70EE6333B6}"/>
          </ac:grpSpMkLst>
        </pc:grpChg>
        <pc:cxnChg chg="del">
          <ac:chgData name="Timo Mühlhaus" userId="1b6b3aba618dadac" providerId="LiveId" clId="{EDF2FAEA-A41B-4C1F-9EE5-7BEAFE42C87B}" dt="2021-06-08T15:35:08.077" v="165" actId="478"/>
          <ac:cxnSpMkLst>
            <pc:docMk/>
            <pc:sldMk cId="1713067556" sldId="676"/>
            <ac:cxnSpMk id="8" creationId="{4566D6EB-28A3-4BC8-A42F-D7094B2D6798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05" creationId="{415AB3DE-9D29-4068-AC40-FAAB826AA0E0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06" creationId="{86349A56-F613-47BF-B165-363F308518C9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07" creationId="{36178AC5-63DD-4174-BFD7-793C906AAF23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08" creationId="{E0CAC410-F963-469E-9990-0D8D6163367E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09" creationId="{A924C29D-0B6C-4A0D-840D-1567968BDDF7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0" creationId="{6C5AA26F-B023-41FB-A264-9FD94548F345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1" creationId="{A5AF8ED8-7345-4203-9A15-7E4D4A38FE81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2" creationId="{CCCCA901-5FE5-4FAB-A32E-685E90DA35B5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3" creationId="{5F878778-3206-4098-8A0F-4904FDA2AE9F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4" creationId="{D0E13CE2-4B01-48E4-9D88-25B833FA6AFF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5" creationId="{248C4C53-4DBF-408F-A257-17768B0CDCB8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6" creationId="{6F012BB3-2A7F-42BD-90AE-C6FA5C47E26F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7" creationId="{35DCB81E-B94D-45F0-95F8-940E9B1CAEA8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8" creationId="{04EEBCE0-439C-401B-A040-2C0525C6F747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19" creationId="{7683A41A-B7FF-40EB-8C60-B47898A37FC4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20" creationId="{70C1DF1D-C804-48A6-BC59-99F8A3CE64FB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21" creationId="{44A95895-368A-4FB8-8564-79876263B855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22" creationId="{D33EB1E1-D53A-43F6-80A9-B2BAEC07CFBF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23" creationId="{919E4CC8-1612-4891-984C-052F567A2F09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24" creationId="{428C0356-BBA1-4D47-B5E0-F844EAAEE4E0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25" creationId="{5D4061C8-A945-4A86-89BB-52D39ACFC720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126" creationId="{F1C9E87C-0A67-4DFA-9502-A9F06320C33D}"/>
          </ac:cxnSpMkLst>
        </pc:cxnChg>
        <pc:cxnChg chg="del">
          <ac:chgData name="Timo Mühlhaus" userId="1b6b3aba618dadac" providerId="LiveId" clId="{EDF2FAEA-A41B-4C1F-9EE5-7BEAFE42C87B}" dt="2021-06-08T15:34:53.068" v="161" actId="478"/>
          <ac:cxnSpMkLst>
            <pc:docMk/>
            <pc:sldMk cId="1713067556" sldId="676"/>
            <ac:cxnSpMk id="161" creationId="{91153B59-3284-4C90-A265-9016A8EA51EC}"/>
          </ac:cxnSpMkLst>
        </pc:cxnChg>
        <pc:cxnChg chg="del">
          <ac:chgData name="Timo Mühlhaus" userId="1b6b3aba618dadac" providerId="LiveId" clId="{EDF2FAEA-A41B-4C1F-9EE5-7BEAFE42C87B}" dt="2021-06-08T15:34:53.068" v="161" actId="478"/>
          <ac:cxnSpMkLst>
            <pc:docMk/>
            <pc:sldMk cId="1713067556" sldId="676"/>
            <ac:cxnSpMk id="162" creationId="{5D6E59E6-DF5B-4B6C-BB5E-1E54EF49826F}"/>
          </ac:cxnSpMkLst>
        </pc:cxnChg>
        <pc:cxnChg chg="del">
          <ac:chgData name="Timo Mühlhaus" userId="1b6b3aba618dadac" providerId="LiveId" clId="{EDF2FAEA-A41B-4C1F-9EE5-7BEAFE42C87B}" dt="2021-06-08T15:34:53.068" v="161" actId="478"/>
          <ac:cxnSpMkLst>
            <pc:docMk/>
            <pc:sldMk cId="1713067556" sldId="676"/>
            <ac:cxnSpMk id="163" creationId="{3F49177F-EADE-4591-9660-01C70195ABA4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0" creationId="{4052670E-C573-44FF-9B3F-CCBE982C1441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1" creationId="{665FCE36-42AF-4D70-9A8E-862F4A9A5054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2" creationId="{817F8AE6-ACBA-4BC0-A355-95987EEA6A69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3" creationId="{62DB8CF0-1097-4773-8E06-899EBAD3B8F8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4" creationId="{A833519F-1360-4732-87A9-C2D33C32E1AE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5" creationId="{9A48ED1C-25E4-42F7-8661-F7A3FBDB1D51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6" creationId="{89F10FB4-2FD3-428C-B225-FE14C78FAF57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7" creationId="{FDE3986A-08B4-4D8B-8F55-48D30BB693D8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8" creationId="{74026BC9-AE91-45F9-9DAA-07EFB2444CDF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39" creationId="{0EF2275C-182D-4E46-94B9-FF5DF934E21B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0" creationId="{E1C3D7F8-7D66-4332-ABF2-D68AADBDB88A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1" creationId="{0083B6BB-3152-42C7-B3AA-2D178C23CF86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2" creationId="{41C5338A-5BA4-4B5D-954C-66C79AB1E0CE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3" creationId="{6A8A8FCD-C335-46E9-9AC0-CA68F85F58BA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4" creationId="{56DB1CB2-EF66-45A4-A539-F7E68CBE338E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5" creationId="{2D60834B-8F3D-4E9F-929E-8DCD464B105B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6" creationId="{C88AB767-C3FF-4F80-9BCC-4CBD049A553F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7" creationId="{B5606F77-E88E-413D-B1A2-2C1A2B51A3CE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8" creationId="{CE82A0DA-98D2-4BBD-A2FE-DE7D37CDCCA3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49" creationId="{C200E7B4-37B4-404D-891B-7798759E6FBD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0" creationId="{4157D9D1-D0ED-4E8A-94C8-8F7997A6CADC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1" creationId="{4E692520-1969-4D80-B565-10D1D56452E9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2" creationId="{62923258-F654-4D30-A519-3A5547F07CEB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3" creationId="{92C5970B-7D7F-49D4-8CCC-30B96C6D1ED1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4" creationId="{4EE868DB-6477-4F3E-B115-76839992A045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5" creationId="{2A564DA7-8491-406B-8239-6F1279F35C8A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6" creationId="{1A5A69CA-98D2-4937-8E5E-A7A26B3DA525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7" creationId="{8BB2A774-C805-481B-AAAB-A649D245BFA6}"/>
          </ac:cxnSpMkLst>
        </pc:cxnChg>
        <pc:cxnChg chg="mod">
          <ac:chgData name="Timo Mühlhaus" userId="1b6b3aba618dadac" providerId="LiveId" clId="{EDF2FAEA-A41B-4C1F-9EE5-7BEAFE42C87B}" dt="2021-06-08T15:35:17.954" v="171"/>
          <ac:cxnSpMkLst>
            <pc:docMk/>
            <pc:sldMk cId="1713067556" sldId="676"/>
            <ac:cxnSpMk id="258" creationId="{ABAA13F4-1CE6-4C90-BAA6-3BACA63B1441}"/>
          </ac:cxnSpMkLst>
        </pc:cxnChg>
        <pc:cxnChg chg="del">
          <ac:chgData name="Timo Mühlhaus" userId="1b6b3aba618dadac" providerId="LiveId" clId="{EDF2FAEA-A41B-4C1F-9EE5-7BEAFE42C87B}" dt="2021-06-08T15:35:07.484" v="164" actId="478"/>
          <ac:cxnSpMkLst>
            <pc:docMk/>
            <pc:sldMk cId="1713067556" sldId="676"/>
            <ac:cxnSpMk id="317" creationId="{2F192B80-72C8-4AD8-9941-4F6B48A20CE3}"/>
          </ac:cxnSpMkLst>
        </pc:cxnChg>
        <pc:cxnChg chg="del">
          <ac:chgData name="Timo Mühlhaus" userId="1b6b3aba618dadac" providerId="LiveId" clId="{EDF2FAEA-A41B-4C1F-9EE5-7BEAFE42C87B}" dt="2021-06-08T15:35:08.812" v="166" actId="478"/>
          <ac:cxnSpMkLst>
            <pc:docMk/>
            <pc:sldMk cId="1713067556" sldId="676"/>
            <ac:cxnSpMk id="318" creationId="{91D484CA-BAD3-4FFC-9F6F-9FEB569EE463}"/>
          </ac:cxnSpMkLst>
        </pc:cxnChg>
        <pc:cxnChg chg="del">
          <ac:chgData name="Timo Mühlhaus" userId="1b6b3aba618dadac" providerId="LiveId" clId="{EDF2FAEA-A41B-4C1F-9EE5-7BEAFE42C87B}" dt="2021-06-08T15:35:06.493" v="163" actId="478"/>
          <ac:cxnSpMkLst>
            <pc:docMk/>
            <pc:sldMk cId="1713067556" sldId="676"/>
            <ac:cxnSpMk id="319" creationId="{39F145B7-D4F5-42E8-B512-AEEBB26CD35B}"/>
          </ac:cxnSpMkLst>
        </pc:cxnChg>
        <pc:cxnChg chg="del">
          <ac:chgData name="Timo Mühlhaus" userId="1b6b3aba618dadac" providerId="LiveId" clId="{EDF2FAEA-A41B-4C1F-9EE5-7BEAFE42C87B}" dt="2021-06-08T15:35:09.396" v="167" actId="478"/>
          <ac:cxnSpMkLst>
            <pc:docMk/>
            <pc:sldMk cId="1713067556" sldId="676"/>
            <ac:cxnSpMk id="320" creationId="{422B0A08-486E-440E-9327-23FC99422816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24" creationId="{64A5BAC2-1CEB-4D9F-B204-CCFF30B78FD7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30" creationId="{AB3A8CBB-863C-4098-94CE-4904DFBEC5E6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36" creationId="{7490CECC-E936-45FA-8F0B-523F63AAD619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54" creationId="{C7725407-7790-4AA3-8EFB-228A7E27BB8E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55" creationId="{4C2AF0EE-0A62-4F2D-97B0-7B9C555D1846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56" creationId="{468FF25D-AE77-43AF-AD28-8927FE1B6442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57" creationId="{355AF87D-2631-4908-A54D-4C9826D43CD5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58" creationId="{1F784EEE-631C-4674-97B8-EA00766F17F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59" creationId="{B0387444-38F2-4A93-9024-2A86BC28D462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60" creationId="{F8E58B01-DC0D-46DA-93F6-0A0442B75137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94" creationId="{0C80ACF3-16DC-4FDF-87F1-057FD02CBAF0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95" creationId="{9DAFAF64-8A2A-41D5-89F6-F529E39C1F1E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396" creationId="{47034A25-DD2B-4283-870B-68149BC6B085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03" creationId="{60D7C151-0D4A-4048-9F60-7FEDC2F1637E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04" creationId="{F8DAF595-B644-4D1C-BD19-D9B7E64BDB96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05" creationId="{D73E574B-24B3-4844-8C85-63A1271EE56F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12" creationId="{4550DA2D-C1E2-49F4-8396-349B18D5268B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13" creationId="{71AE4855-ECB4-4A2F-ADA1-92F19CF88110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14" creationId="{5720CEF8-5C1C-410A-B0C4-7FCBB025C6F3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95" creationId="{DE047208-F711-4356-8B43-51A622C036D5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96" creationId="{3771CDD2-502C-41C5-849F-B20187110FCD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97" creationId="{978A1E55-437C-4DE8-8A1F-5488A13D294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98" creationId="{FBCD2A91-0B07-4165-8185-993C463B9D5C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499" creationId="{D5252E85-1099-4B1C-8554-B473E3F68171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0" creationId="{47771600-A7DA-43E5-892E-BAEF147ADB91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1" creationId="{0E923508-01D1-49C6-8DE1-9F9BBDE301ED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2" creationId="{B57163E2-3382-4058-98C1-172949F4495F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3" creationId="{F366E2B9-7CD1-4C99-8CE0-DB135B375D4C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4" creationId="{BE83BF9C-4E48-4353-9090-E663638EEFD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5" creationId="{8DB981A1-C572-4A31-8567-B629C7BBBD37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6" creationId="{15556466-DF4E-4F6C-A571-20C37D31BA05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7" creationId="{2C307CD4-6D7A-43BC-8966-80D49C101956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8" creationId="{1A469637-4481-4FAF-AEE0-B495B134B7E4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09" creationId="{1EB381F1-B188-431C-8AE2-9561E5630C29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10" creationId="{95E24BA5-D78C-451A-9C35-286B0A10F970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11" creationId="{660E2A25-4220-4C34-9B5E-12F6D1F65676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12" creationId="{D45E5677-3ECA-4B54-8412-B3548D216B03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13" creationId="{DD8D8EB5-D9A8-4C5F-89D1-0BCDAB4BACF4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14" creationId="{3E45EAC2-9B84-4F43-826F-5F5DB744356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15" creationId="{7D1595BE-DCD5-4FAD-8265-886A146DF13F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16" creationId="{A50CA3EE-D9B0-479D-B132-D85E9D7D01FC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34" creationId="{E5980433-567C-4A17-A635-369FAE7B756C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35" creationId="{A0A0C888-C592-4EFA-B9B7-E5CB5B6D5381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36" creationId="{BE77F636-BD78-41A3-893F-65DD1539CC91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37" creationId="{AAD6CAAB-E931-4F8E-AD24-350831248D04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38" creationId="{691E1278-3B96-476E-A3A2-6D3D0309F167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39" creationId="{7A86F1A3-9794-4BA2-A900-2FF663BFB02F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0" creationId="{515F86D2-E1AB-4043-941E-D7B0702FD92B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1" creationId="{F73CCF3B-0E30-4242-813C-4316FAD3EC41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2" creationId="{EFF61EEC-9DBC-4E83-AD46-E257650E8AFB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3" creationId="{AF26016C-5187-4DE3-8188-8D9328C6F7F2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4" creationId="{AD310141-92EF-4D84-8150-0C8F9625A30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5" creationId="{CF19F74D-D169-464F-BA27-9CA6621433B2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6" creationId="{90EAC08B-7AA7-4082-A6A3-EA85A28FE5C1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7" creationId="{FE7A6F5A-303B-4E77-A474-3088757F68C5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8" creationId="{5E2405BF-C7FF-4CE6-AFD2-8A3B46C0CADC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49" creationId="{2D99D605-46E2-4134-884A-1CB70B18E3D4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0" creationId="{96573311-D6C4-4A2E-8258-14C061022727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1" creationId="{FA18E1EB-88DC-4218-A617-046054C5F66C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2" creationId="{2E2F0EAE-5ADE-4075-B60A-C02B4775E8F2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3" creationId="{51A1F068-290F-42D8-AD65-1ADBDD8090C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4" creationId="{5C85EB62-A391-49E6-82EC-29311BE65302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5" creationId="{67EB7B88-1F1B-478B-9671-DEB5F5035DC0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6" creationId="{89EE6EBC-E3A7-4DEF-B07F-406D6B5089A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7" creationId="{2AE31CF5-ECA3-47B7-8304-1B1F58A4831A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8" creationId="{4AEB36A2-1045-403A-B6EC-82398BB60F39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59" creationId="{94669B2A-3FBB-4EB4-B040-21EF23F4A5C5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60" creationId="{32FBE411-A43D-460E-A2B5-BD8E9415B37D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61" creationId="{B5CB9710-302E-423C-B75E-4FBE5C9D2F8D}"/>
          </ac:cxnSpMkLst>
        </pc:cxnChg>
        <pc:cxnChg chg="mod">
          <ac:chgData name="Timo Mühlhaus" userId="1b6b3aba618dadac" providerId="LiveId" clId="{EDF2FAEA-A41B-4C1F-9EE5-7BEAFE42C87B}" dt="2021-06-08T15:35:31.997" v="174"/>
          <ac:cxnSpMkLst>
            <pc:docMk/>
            <pc:sldMk cId="1713067556" sldId="676"/>
            <ac:cxnSpMk id="562" creationId="{AD245D40-45BA-4DE9-878B-AF73827812FF}"/>
          </ac:cxnSpMkLst>
        </pc:cxnChg>
      </pc:sldChg>
      <pc:sldChg chg="add del">
        <pc:chgData name="Timo Mühlhaus" userId="1b6b3aba618dadac" providerId="LiveId" clId="{EDF2FAEA-A41B-4C1F-9EE5-7BEAFE42C87B}" dt="2021-06-08T15:34:44.510" v="159" actId="47"/>
        <pc:sldMkLst>
          <pc:docMk/>
          <pc:sldMk cId="3405057646" sldId="676"/>
        </pc:sldMkLst>
      </pc:sldChg>
      <pc:sldChg chg="add del">
        <pc:chgData name="Timo Mühlhaus" userId="1b6b3aba618dadac" providerId="LiveId" clId="{EDF2FAEA-A41B-4C1F-9EE5-7BEAFE42C87B}" dt="2021-06-08T15:43:23.908" v="227" actId="47"/>
        <pc:sldMkLst>
          <pc:docMk/>
          <pc:sldMk cId="4114004260" sldId="677"/>
        </pc:sldMkLst>
      </pc:sldChg>
      <pc:sldChg chg="modSp add mod">
        <pc:chgData name="Timo Mühlhaus" userId="1b6b3aba618dadac" providerId="LiveId" clId="{EDF2FAEA-A41B-4C1F-9EE5-7BEAFE42C87B}" dt="2021-06-09T19:30:18.353" v="1851"/>
        <pc:sldMkLst>
          <pc:docMk/>
          <pc:sldMk cId="1262920236" sldId="678"/>
        </pc:sldMkLst>
        <pc:spChg chg="mod">
          <ac:chgData name="Timo Mühlhaus" userId="1b6b3aba618dadac" providerId="LiveId" clId="{EDF2FAEA-A41B-4C1F-9EE5-7BEAFE42C87B}" dt="2021-06-09T19:30:18.353" v="1851"/>
          <ac:spMkLst>
            <pc:docMk/>
            <pc:sldMk cId="1262920236" sldId="678"/>
            <ac:spMk id="2" creationId="{5CBC3253-27ED-43F5-B843-3D853CFAC3E6}"/>
          </ac:spMkLst>
        </pc:spChg>
        <pc:spChg chg="mod">
          <ac:chgData name="Timo Mühlhaus" userId="1b6b3aba618dadac" providerId="LiveId" clId="{EDF2FAEA-A41B-4C1F-9EE5-7BEAFE42C87B}" dt="2021-06-08T15:43:10.906" v="226"/>
          <ac:spMkLst>
            <pc:docMk/>
            <pc:sldMk cId="1262920236" sldId="678"/>
            <ac:spMk id="168" creationId="{13BE0C5B-A3C7-4819-BC7F-E36A888C63B0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275" creationId="{6E75DB0D-C4E5-4F06-AD8A-F2CA5B52B2EE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277" creationId="{17CFBBC9-4994-40E8-9134-3B3EFA2D5BE6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307" creationId="{760B3072-DD14-4F28-90DE-E4D69E40BDD2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323" creationId="{DC3E2ADC-9943-4064-9763-F1A84E1E032C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326" creationId="{368FCC61-E474-4652-8DFE-0774FE89C216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327" creationId="{947EB6BC-3131-4FAA-B2D3-28BAEF2C84A5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328" creationId="{AF09D3FC-2610-47C3-A697-42D3A1035FE8}"/>
          </ac:spMkLst>
        </pc:spChg>
        <pc:spChg chg="mod">
          <ac:chgData name="Timo Mühlhaus" userId="1b6b3aba618dadac" providerId="LiveId" clId="{EDF2FAEA-A41B-4C1F-9EE5-7BEAFE42C87B}" dt="2021-06-09T08:36:16.940" v="1053" actId="13822"/>
          <ac:spMkLst>
            <pc:docMk/>
            <pc:sldMk cId="1262920236" sldId="678"/>
            <ac:spMk id="329" creationId="{669FE776-DDBF-4E95-9BA4-FB885ED96922}"/>
          </ac:spMkLst>
        </pc:sp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44" creationId="{1A7B734D-EB72-4C59-9B22-DE0D6B87E48E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78" creationId="{BD9C1EED-593C-46E9-8BCC-E80589DAC4F4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1" creationId="{D5F40920-375F-4147-B428-309AC556E54E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2" creationId="{6C5097B6-F5E9-4540-BD3A-DBE88D51E13E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3" creationId="{B08B4D70-3D83-42B5-85F8-9562F168E9CE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4" creationId="{7C2820C3-FB97-4951-BE57-D41BB41C5942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5" creationId="{91758F64-6375-4EA7-A0B1-4095CB9F98C2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6" creationId="{E67B4252-90B0-4F25-9A2A-169B8C4E2838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7" creationId="{9F5242AD-12B6-47DF-BADB-80A5B4152434}"/>
          </ac:cxnSpMkLst>
        </pc:cxnChg>
        <pc:cxnChg chg="mod">
          <ac:chgData name="Timo Mühlhaus" userId="1b6b3aba618dadac" providerId="LiveId" clId="{EDF2FAEA-A41B-4C1F-9EE5-7BEAFE42C87B}" dt="2021-06-08T15:44:13.397" v="230" actId="208"/>
          <ac:cxnSpMkLst>
            <pc:docMk/>
            <pc:sldMk cId="1262920236" sldId="678"/>
            <ac:cxnSpMk id="288" creationId="{EDCAA638-5E9B-4EFA-BF29-7E89E49A0B22}"/>
          </ac:cxnSpMkLst>
        </pc:cxnChg>
      </pc:sldChg>
      <pc:sldChg chg="addSp delSp modSp new del mod">
        <pc:chgData name="Timo Mühlhaus" userId="1b6b3aba618dadac" providerId="LiveId" clId="{EDF2FAEA-A41B-4C1F-9EE5-7BEAFE42C87B}" dt="2021-06-09T06:00:10.707" v="277" actId="47"/>
        <pc:sldMkLst>
          <pc:docMk/>
          <pc:sldMk cId="713024427" sldId="679"/>
        </pc:sldMkLst>
        <pc:spChg chg="del">
          <ac:chgData name="Timo Mühlhaus" userId="1b6b3aba618dadac" providerId="LiveId" clId="{EDF2FAEA-A41B-4C1F-9EE5-7BEAFE42C87B}" dt="2021-06-08T16:39:48.766" v="256"/>
          <ac:spMkLst>
            <pc:docMk/>
            <pc:sldMk cId="713024427" sldId="679"/>
            <ac:spMk id="3" creationId="{5E56573D-70C6-48DD-962D-5E078B087529}"/>
          </ac:spMkLst>
        </pc:spChg>
        <pc:picChg chg="add mod">
          <ac:chgData name="Timo Mühlhaus" userId="1b6b3aba618dadac" providerId="LiveId" clId="{EDF2FAEA-A41B-4C1F-9EE5-7BEAFE42C87B}" dt="2021-06-08T16:40:03.283" v="259" actId="1076"/>
          <ac:picMkLst>
            <pc:docMk/>
            <pc:sldMk cId="713024427" sldId="679"/>
            <ac:picMk id="5" creationId="{CE15ADC4-EB57-44F8-8ABB-897E076D4C75}"/>
          </ac:picMkLst>
        </pc:picChg>
      </pc:sldChg>
      <pc:sldChg chg="delSp modSp add mod">
        <pc:chgData name="Timo Mühlhaus" userId="1b6b3aba618dadac" providerId="LiveId" clId="{EDF2FAEA-A41B-4C1F-9EE5-7BEAFE42C87B}" dt="2021-06-09T10:48:29.879" v="1563" actId="27636"/>
        <pc:sldMkLst>
          <pc:docMk/>
          <pc:sldMk cId="1698124352" sldId="680"/>
        </pc:sldMkLst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50" creationId="{224739CB-25C3-43D4-A983-1E79F0BC6EE8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51" creationId="{121F5285-D123-42FB-A4DF-52F74B817650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55" creationId="{A3B25097-1510-4232-94B9-79B3301D82A0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56" creationId="{789772B8-2BD0-431C-A04D-77CA1379145C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60" creationId="{2394B9FD-223E-46E1-95BC-2F907C6BAA7B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63" creationId="{B8088B3C-1B48-41F2-85D0-894C53281326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65" creationId="{6567B61A-6E38-4490-9B22-BC8EE25C9EBF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67" creationId="{3D86B09D-37C5-4D73-A67B-D1FF62DB35CD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68" creationId="{435FEC0A-D7EF-4CDE-B74E-80BACDF791D0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69" creationId="{8891401F-2AEF-41A6-B09E-36791C2F0FAA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71" creationId="{7CB1DB4E-5EE1-4846-A06E-474414275E23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77" creationId="{EB13312F-1153-4A97-8B7E-1033EFA604A9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78" creationId="{9F70EE63-AFA6-45A3-90E5-E9905F4FAA79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79" creationId="{D8F5FEF9-37DD-43ED-ADDC-69CC2F9A3C31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80" creationId="{1536AA9E-4669-491D-BD53-0F375FE924AD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81" creationId="{8F088C28-F1F0-4047-A92E-EF8D5B2801E2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89" creationId="{EF4113DA-F339-4DE5-AB21-B26169C6E69B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05" creationId="{5F39886F-8CFB-4444-A77A-44CB1EC7876C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08" creationId="{B4EE306C-0B46-4ECD-86A7-FC4EDFB7BE18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11" creationId="{E1A94E38-0C69-425B-B35D-0ABB67EF11E8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14" creationId="{6F9C2943-3D18-4BAF-A2F5-0B85EAB18589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15" creationId="{31CBCFF2-5FF0-4C9D-881C-8CF0B1DDB02D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16" creationId="{F52D63C9-8EF0-4608-9BCC-6CD9F9B96E82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18" creationId="{C6BBC57C-1A8C-499A-8946-7C8F5C124578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19" creationId="{4A2D8028-F8BB-4539-B87F-C352446D0F34}"/>
          </ac:spMkLst>
        </pc:spChg>
        <pc:spChg chg="mod">
          <ac:chgData name="Timo Mühlhaus" userId="1b6b3aba618dadac" providerId="LiveId" clId="{EDF2FAEA-A41B-4C1F-9EE5-7BEAFE42C87B}" dt="2021-06-09T07:43:11.587" v="1043" actId="1076"/>
          <ac:spMkLst>
            <pc:docMk/>
            <pc:sldMk cId="1698124352" sldId="680"/>
            <ac:spMk id="140" creationId="{FE13568C-391A-4C7A-A360-AB544BE40080}"/>
          </ac:spMkLst>
        </pc:spChg>
        <pc:spChg chg="mod">
          <ac:chgData name="Timo Mühlhaus" userId="1b6b3aba618dadac" providerId="LiveId" clId="{EDF2FAEA-A41B-4C1F-9EE5-7BEAFE42C87B}" dt="2021-06-09T07:43:11.587" v="1043" actId="1076"/>
          <ac:spMkLst>
            <pc:docMk/>
            <pc:sldMk cId="1698124352" sldId="680"/>
            <ac:spMk id="141" creationId="{2393BE88-D648-456A-889B-2FF7C78541EA}"/>
          </ac:spMkLst>
        </pc:spChg>
        <pc:spChg chg="mod">
          <ac:chgData name="Timo Mühlhaus" userId="1b6b3aba618dadac" providerId="LiveId" clId="{EDF2FAEA-A41B-4C1F-9EE5-7BEAFE42C87B}" dt="2021-06-09T10:48:29.879" v="1563" actId="27636"/>
          <ac:spMkLst>
            <pc:docMk/>
            <pc:sldMk cId="1698124352" sldId="680"/>
            <ac:spMk id="142" creationId="{A63895F9-D57A-48CF-BFD6-AEEE581D9BB3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43" creationId="{B3D34216-D53C-4306-9651-0087472AD6EB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44" creationId="{0CEC21FE-61F7-48E9-8E76-5DEF3FDE960C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45" creationId="{E5E967FA-53B6-4801-AEF2-489D3D2E4276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46" creationId="{07831599-45A0-438E-8263-6CDCEEA59C09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48" creationId="{CF51E904-8A8B-4A67-AD55-562F4BFEE0C1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51" creationId="{E74C39CF-7943-4FD3-9B7D-A36D3EEC8424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52" creationId="{8F49ECB2-4DB9-4810-AC3B-8431F349EC6C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59" creationId="{F9EE489E-C13D-4A99-8507-71FF3B47AF2A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60" creationId="{965A99D6-78BD-450B-A1A4-E6E7E5A90DF1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61" creationId="{E69873C6-6B59-4257-9D11-E38E4F16AEAB}"/>
          </ac:spMkLst>
        </pc:spChg>
        <pc:spChg chg="mod">
          <ac:chgData name="Timo Mühlhaus" userId="1b6b3aba618dadac" providerId="LiveId" clId="{EDF2FAEA-A41B-4C1F-9EE5-7BEAFE42C87B}" dt="2021-06-09T06:16:04.353" v="326"/>
          <ac:spMkLst>
            <pc:docMk/>
            <pc:sldMk cId="1698124352" sldId="680"/>
            <ac:spMk id="162" creationId="{C004ADB1-D85D-4ADF-A287-93CDEB442FB8}"/>
          </ac:spMkLst>
        </pc:spChg>
        <pc:spChg chg="del">
          <ac:chgData name="Timo Mühlhaus" userId="1b6b3aba618dadac" providerId="LiveId" clId="{EDF2FAEA-A41B-4C1F-9EE5-7BEAFE42C87B}" dt="2021-06-09T07:43:39.553" v="1044" actId="478"/>
          <ac:spMkLst>
            <pc:docMk/>
            <pc:sldMk cId="1698124352" sldId="680"/>
            <ac:spMk id="170" creationId="{09024F10-5245-4A52-8C7B-EC1CE0C2459E}"/>
          </ac:spMkLst>
        </pc:s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49" creationId="{0474D3F3-C2B9-4590-9D42-05DCD760F961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59" creationId="{8B319557-7382-4427-A220-765DF5B165A1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61" creationId="{98BB111E-A07C-4117-AC96-6B864BEBF5C2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64" creationId="{30C54FB0-16AE-461B-B68B-95F8B89E181A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66" creationId="{37E97A25-ACD1-4E7A-8D92-88871DC31E35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72" creationId="{1AD3038C-71C3-48E7-9C68-E2C70074B5E5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104" creationId="{77559DF1-C28C-4DCC-9AAE-16BC056DD9AC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117" creationId="{4AB3AF32-F544-4C6F-B19F-721C2CBA72AB}"/>
          </ac:grpSpMkLst>
        </pc:grpChg>
        <pc:grpChg chg="mod">
          <ac:chgData name="Timo Mühlhaus" userId="1b6b3aba618dadac" providerId="LiveId" clId="{EDF2FAEA-A41B-4C1F-9EE5-7BEAFE42C87B}" dt="2021-06-09T06:16:04.353" v="326"/>
          <ac:grpSpMkLst>
            <pc:docMk/>
            <pc:sldMk cId="1698124352" sldId="680"/>
            <ac:grpSpMk id="153" creationId="{9F1D9FDC-93C3-4D86-8B26-81EE7C351E37}"/>
          </ac:grpSpMkLst>
        </pc:grpChg>
        <pc:picChg chg="mod">
          <ac:chgData name="Timo Mühlhaus" userId="1b6b3aba618dadac" providerId="LiveId" clId="{EDF2FAEA-A41B-4C1F-9EE5-7BEAFE42C87B}" dt="2021-06-09T06:16:04.353" v="326"/>
          <ac:picMkLst>
            <pc:docMk/>
            <pc:sldMk cId="1698124352" sldId="680"/>
            <ac:picMk id="57" creationId="{1E8666FB-915E-4C44-A984-458FACD1FEBF}"/>
          </ac:picMkLst>
        </pc:picChg>
        <pc:picChg chg="mod">
          <ac:chgData name="Timo Mühlhaus" userId="1b6b3aba618dadac" providerId="LiveId" clId="{EDF2FAEA-A41B-4C1F-9EE5-7BEAFE42C87B}" dt="2021-06-09T06:16:04.353" v="326"/>
          <ac:picMkLst>
            <pc:docMk/>
            <pc:sldMk cId="1698124352" sldId="680"/>
            <ac:picMk id="58" creationId="{79A13913-E0B1-45DB-9FCD-85B4146ACE99}"/>
          </ac:picMkLst>
        </pc:picChg>
        <pc:picChg chg="mod">
          <ac:chgData name="Timo Mühlhaus" userId="1b6b3aba618dadac" providerId="LiveId" clId="{EDF2FAEA-A41B-4C1F-9EE5-7BEAFE42C87B}" dt="2021-06-09T06:16:04.353" v="326"/>
          <ac:picMkLst>
            <pc:docMk/>
            <pc:sldMk cId="1698124352" sldId="680"/>
            <ac:picMk id="154" creationId="{C8068DF2-1A5A-4BE1-A02F-28C2EDC705E9}"/>
          </ac:picMkLst>
        </pc:picChg>
        <pc:picChg chg="mod">
          <ac:chgData name="Timo Mühlhaus" userId="1b6b3aba618dadac" providerId="LiveId" clId="{EDF2FAEA-A41B-4C1F-9EE5-7BEAFE42C87B}" dt="2021-06-09T06:16:04.353" v="326"/>
          <ac:picMkLst>
            <pc:docMk/>
            <pc:sldMk cId="1698124352" sldId="680"/>
            <ac:picMk id="155" creationId="{3DAEC199-30B6-465A-89D3-595C7280F9CF}"/>
          </ac:picMkLst>
        </pc:picChg>
        <pc:picChg chg="mod">
          <ac:chgData name="Timo Mühlhaus" userId="1b6b3aba618dadac" providerId="LiveId" clId="{EDF2FAEA-A41B-4C1F-9EE5-7BEAFE42C87B}" dt="2021-06-09T06:16:04.353" v="326"/>
          <ac:picMkLst>
            <pc:docMk/>
            <pc:sldMk cId="1698124352" sldId="680"/>
            <ac:picMk id="156" creationId="{D84C2F0B-97EE-481A-B1B3-A63A67A7380B}"/>
          </ac:picMkLst>
        </pc:picChg>
        <pc:picChg chg="mod">
          <ac:chgData name="Timo Mühlhaus" userId="1b6b3aba618dadac" providerId="LiveId" clId="{EDF2FAEA-A41B-4C1F-9EE5-7BEAFE42C87B}" dt="2021-06-09T06:16:04.353" v="326"/>
          <ac:picMkLst>
            <pc:docMk/>
            <pc:sldMk cId="1698124352" sldId="680"/>
            <ac:picMk id="157" creationId="{18A28CD9-E16D-422F-996C-8AA8471ED794}"/>
          </ac:picMkLst>
        </pc:picChg>
        <pc:picChg chg="mod">
          <ac:chgData name="Timo Mühlhaus" userId="1b6b3aba618dadac" providerId="LiveId" clId="{EDF2FAEA-A41B-4C1F-9EE5-7BEAFE42C87B}" dt="2021-06-09T06:16:04.353" v="326"/>
          <ac:picMkLst>
            <pc:docMk/>
            <pc:sldMk cId="1698124352" sldId="680"/>
            <ac:picMk id="158" creationId="{45EC808B-6643-4513-93BB-42A27561BCFE}"/>
          </ac:picMkLst>
        </pc:pic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02" creationId="{18AF4CAF-F963-4A6F-A494-47083E1E2F63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03" creationId="{99012AC2-738F-4124-A6A1-8A8B1AD2A7EE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06" creationId="{A391E9BF-D4A9-4EA7-9CC7-3F5D2DFF5659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07" creationId="{0236F648-6E46-47C5-AA3E-837C92FEE2C4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09" creationId="{35F2F564-37BD-4182-B7EF-B1E23ED11D21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10" creationId="{5DF7277B-EF87-46B3-ABD1-884104DEA92C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12" creationId="{E8798F56-9EE6-4BCE-AFBF-52B074CE7D05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13" creationId="{7667F968-67B9-4221-8EB1-AF2A470D4563}"/>
          </ac:cxnSpMkLst>
        </pc:cxnChg>
        <pc:cxnChg chg="mod">
          <ac:chgData name="Timo Mühlhaus" userId="1b6b3aba618dadac" providerId="LiveId" clId="{EDF2FAEA-A41B-4C1F-9EE5-7BEAFE42C87B}" dt="2021-06-09T06:16:04.353" v="326"/>
          <ac:cxnSpMkLst>
            <pc:docMk/>
            <pc:sldMk cId="1698124352" sldId="680"/>
            <ac:cxnSpMk id="147" creationId="{A23B20B2-F67D-46C8-956D-61CD97958842}"/>
          </ac:cxnSpMkLst>
        </pc:cxnChg>
      </pc:sldChg>
      <pc:sldChg chg="addSp new del mod">
        <pc:chgData name="Timo Mühlhaus" userId="1b6b3aba618dadac" providerId="LiveId" clId="{EDF2FAEA-A41B-4C1F-9EE5-7BEAFE42C87B}" dt="2021-06-09T07:44:30.415" v="1046" actId="47"/>
        <pc:sldMkLst>
          <pc:docMk/>
          <pc:sldMk cId="1045562563" sldId="681"/>
        </pc:sldMkLst>
        <pc:picChg chg="add">
          <ac:chgData name="Timo Mühlhaus" userId="1b6b3aba618dadac" providerId="LiveId" clId="{EDF2FAEA-A41B-4C1F-9EE5-7BEAFE42C87B}" dt="2021-06-08T17:08:20.778" v="263" actId="22"/>
          <ac:picMkLst>
            <pc:docMk/>
            <pc:sldMk cId="1045562563" sldId="681"/>
            <ac:picMk id="5" creationId="{7A50E81A-7250-4822-9B48-4B001A777132}"/>
          </ac:picMkLst>
        </pc:picChg>
      </pc:sldChg>
      <pc:sldChg chg="new">
        <pc:chgData name="Timo Mühlhaus" userId="1b6b3aba618dadac" providerId="LiveId" clId="{EDF2FAEA-A41B-4C1F-9EE5-7BEAFE42C87B}" dt="2021-06-09T10:46:24.227" v="1561" actId="680"/>
        <pc:sldMkLst>
          <pc:docMk/>
          <pc:sldMk cId="1112595492" sldId="681"/>
        </pc:sldMkLst>
      </pc:sldChg>
      <pc:sldChg chg="addSp delSp modSp add mod">
        <pc:chgData name="Timo Mühlhaus" userId="1b6b3aba618dadac" providerId="LiveId" clId="{EDF2FAEA-A41B-4C1F-9EE5-7BEAFE42C87B}" dt="2021-06-09T19:30:45.416" v="1861" actId="20577"/>
        <pc:sldMkLst>
          <pc:docMk/>
          <pc:sldMk cId="191681400" sldId="682"/>
        </pc:sldMkLst>
        <pc:spChg chg="mod">
          <ac:chgData name="Timo Mühlhaus" userId="1b6b3aba618dadac" providerId="LiveId" clId="{EDF2FAEA-A41B-4C1F-9EE5-7BEAFE42C87B}" dt="2021-06-09T19:30:45.416" v="1861" actId="20577"/>
          <ac:spMkLst>
            <pc:docMk/>
            <pc:sldMk cId="191681400" sldId="682"/>
            <ac:spMk id="2" creationId="{535802A8-01A6-485E-BF30-EFA3FA928934}"/>
          </ac:spMkLst>
        </pc:spChg>
        <pc:spChg chg="add del mod">
          <ac:chgData name="Timo Mühlhaus" userId="1b6b3aba618dadac" providerId="LiveId" clId="{EDF2FAEA-A41B-4C1F-9EE5-7BEAFE42C87B}" dt="2021-06-09T11:58:43.662" v="1568" actId="478"/>
          <ac:spMkLst>
            <pc:docMk/>
            <pc:sldMk cId="191681400" sldId="682"/>
            <ac:spMk id="4" creationId="{6C7C0E4B-A3B8-4466-ACC3-56E5FA4BE620}"/>
          </ac:spMkLst>
        </pc:spChg>
        <pc:spChg chg="del">
          <ac:chgData name="Timo Mühlhaus" userId="1b6b3aba618dadac" providerId="LiveId" clId="{EDF2FAEA-A41B-4C1F-9EE5-7BEAFE42C87B}" dt="2021-06-09T11:59:53.653" v="1583" actId="478"/>
          <ac:spMkLst>
            <pc:docMk/>
            <pc:sldMk cId="191681400" sldId="682"/>
            <ac:spMk id="5" creationId="{00225B8F-FAB2-41D9-A21D-3299E2723B55}"/>
          </ac:spMkLst>
        </pc:spChg>
        <pc:spChg chg="add mod ord">
          <ac:chgData name="Timo Mühlhaus" userId="1b6b3aba618dadac" providerId="LiveId" clId="{EDF2FAEA-A41B-4C1F-9EE5-7BEAFE42C87B}" dt="2021-06-09T12:16:28.876" v="1776" actId="108"/>
          <ac:spMkLst>
            <pc:docMk/>
            <pc:sldMk cId="191681400" sldId="682"/>
            <ac:spMk id="6" creationId="{3285866B-1441-476A-A6FC-93F66C4C01E0}"/>
          </ac:spMkLst>
        </pc:spChg>
        <pc:spChg chg="del">
          <ac:chgData name="Timo Mühlhaus" userId="1b6b3aba618dadac" providerId="LiveId" clId="{EDF2FAEA-A41B-4C1F-9EE5-7BEAFE42C87B}" dt="2021-06-09T11:59:56.773" v="1584" actId="478"/>
          <ac:spMkLst>
            <pc:docMk/>
            <pc:sldMk cId="191681400" sldId="682"/>
            <ac:spMk id="9" creationId="{B85A67F1-E372-41AB-853C-1F0E02BE8A6F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2" creationId="{E0F1BB75-BE67-416C-B598-50B9CC854CEE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3" creationId="{570053B3-2413-4AA4-9E19-83DB130FFDDB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4" creationId="{F060EA03-C12A-45AC-9F65-00085D9A6B31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5" creationId="{0A99E0E5-B952-4D38-AFF9-3B14188A69EB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6" creationId="{64D67BB6-E737-42B9-901F-3EB85BA8C515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7" creationId="{C285E3CA-B81E-403F-A6C9-57D886083BF1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8" creationId="{4AC4A5DE-8A2F-428A-B11F-5323BB532A2A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27" creationId="{B5A34CA7-CF97-47D5-BD10-15F85D79662E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29" creationId="{22620647-B1B8-4999-9AF6-F8825C2EB90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0" creationId="{56AFEE66-F42C-4FAA-B154-00FFE25EFE38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1" creationId="{8FEB7A59-2049-4CD6-B929-FC078AA83A46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2" creationId="{1A65DA89-7681-4DFA-BD8B-68AE51C12FB1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3" creationId="{4A5DDEF0-9C6E-48BA-84FB-384A1DAF45F5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4" creationId="{641ABE96-31A5-49C0-BA01-1537984DDF47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6" creationId="{836A299E-7785-472B-84BF-07E466C7272D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7" creationId="{B4E7C241-7AC3-4E2A-852D-3B7DB6FF415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8" creationId="{34A790CB-FE7D-4D64-AEC9-CD4D74739E5A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39" creationId="{05B45742-3C12-4D8E-ADA8-CBC46624F968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40" creationId="{D3319FE5-3035-4ADE-B682-699528F1B21A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41" creationId="{53C131DC-DF77-431F-BE9F-645F462C31ED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42" creationId="{E524A9EE-A313-4BE5-BF7B-8C5C666EA9D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43" creationId="{6A66F39E-3AEC-4C09-9B23-9C400FC4FACE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44" creationId="{6498D8DF-FFAF-431B-A87D-80BF1732C8F9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45" creationId="{B7E644FF-86F2-4BD7-AB57-04205C39E636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52" creationId="{71B9573E-C97D-49B8-8CFA-AAE07DE4D8A3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53" creationId="{B946BD68-310F-47E4-ADD6-DDCEAA92B70A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55" creationId="{4BB141DA-F5D8-4E3F-AF45-1B40BA2C540B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57" creationId="{C6B9EA4F-D9EB-4282-92CC-95769D4D0DDA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58" creationId="{266656EB-CF8A-4B55-8B6A-FA993EC9EAF7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59" creationId="{6E041D4A-BE2E-4D3F-BD1C-C1213987A253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0" creationId="{AC17A965-8DA7-4670-B192-D04857346C71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1" creationId="{C53F8C39-69CC-4178-ADC1-9277138EAD53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2" creationId="{1E19152D-F19D-4EB4-B4F5-60BB0DFFAD07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3" creationId="{75733F25-596E-4AE1-809B-835C6306A794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4" creationId="{8B059854-4F15-4FC4-BEA6-61DF4310AE0C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5" creationId="{1F9211D3-DD69-46EC-8F80-B54D073AAE23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6" creationId="{114B7440-9DC8-4070-84C0-A07483278D7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7" creationId="{E3544A76-6C09-4A5E-A180-93A776EDC2B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68" creationId="{E2C11CF0-A47B-4765-9CC2-550A1BF1E5C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70" creationId="{9FC6DBCE-FCEA-4C8A-B2BB-C5BE992861A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71" creationId="{19E5B930-B299-4079-9EEC-D2B0C5BCBEA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74" creationId="{FE72143A-8CFC-4081-B3FC-54C2453DE10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76" creationId="{D5FD193F-8149-4EE4-BE99-5B57997C55F9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78" creationId="{507E801E-1250-406B-BF88-5140B70C8C5F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79" creationId="{653D467A-504C-44E1-9467-CCE0F8B23E2B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0" creationId="{3A75ECC8-6B27-4CAF-B874-F5F879ED18F6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1" creationId="{D75083AA-5D1F-4BCE-A375-F5557C4B3847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2" creationId="{B996AC46-A77A-473C-A209-C680AB272466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3" creationId="{963E4E8C-2DB7-41E1-9FA4-B51D5F15A12F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4" creationId="{A46D995B-D9EC-4FD8-BCFB-9E2CD57D3D98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5" creationId="{DBDBC0A7-9AD7-4137-A60D-EDB8A813CD5F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6" creationId="{0FDFA749-B3AA-4881-95A1-84ECED6D02C7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7" creationId="{858E963B-DDAA-4596-96E9-9986A1BBDCDA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8" creationId="{70736580-1F2E-4029-A581-230B61F7783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89" creationId="{8A433906-266C-4048-8556-D7C026946334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0" creationId="{63555AD2-AE41-4DD4-8640-E3835902FF73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1" creationId="{6B24780F-A5BA-4C44-BAD5-0303B5C79FEE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2" creationId="{9A72B6AE-BDE8-424C-BE72-A68EEBD9A76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3" creationId="{6C9205C2-9040-4F7F-9342-E31DD35E96A5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6" creationId="{B3D1D305-AC3C-4EEB-96D3-CB1618A78E6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7" creationId="{4AC59C06-F095-452D-A7B1-E4BA4A150EB7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8" creationId="{FF0FF85D-450B-4AA7-AC84-697F0D6F29B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99" creationId="{AD922476-5CD8-461C-9A97-26506BECF1DF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0" creationId="{43BF3CAE-3BC7-4CFC-B272-7DEF0A7C4109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1" creationId="{EFC1CD6F-427F-4A75-A7A6-50905D012E18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2" creationId="{6DE4C597-B0DA-4EC5-91F6-D0ABFB9000D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3" creationId="{0CFA5603-221B-4D46-93AC-408FAAE68D92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4" creationId="{274D11A1-BC72-42CA-AF47-24C1DFC8724C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5" creationId="{0F888CC5-762C-4303-9D58-0597B25F86B9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6" creationId="{793A17CA-EB0A-45CA-8F58-390121EDC530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7" creationId="{79E11B95-1255-47D6-8C23-554CC11C6906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8" creationId="{9070A88E-9E41-4029-B283-1C6DF20FFBE4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09" creationId="{CE880DBB-1634-40F5-A3FF-D3B212CC511F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0" creationId="{4CADA8FD-F1CB-4C46-BEDC-8995C4ECA887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1" creationId="{454849D7-BC1C-479F-9CD3-8748D88CCCAF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2" creationId="{3AD2FEE9-5260-4933-BA34-28D917023E54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3" creationId="{C1689268-96EA-484F-9460-E7A83BF51AF1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4" creationId="{F665FBD1-92B6-493C-B20C-0F0541DB1C0D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5" creationId="{B14B9102-4C1A-481A-922A-8C4B745BE39A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6" creationId="{B61EA32D-998A-4499-8353-6262B865DB0D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7" creationId="{5F03E7F6-24D8-466F-8A5B-7461C71222F5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8" creationId="{CCFE379F-D3F7-41E2-B3AF-CB023D96AD0D}"/>
          </ac:spMkLst>
        </pc:spChg>
        <pc:spChg chg="mod">
          <ac:chgData name="Timo Mühlhaus" userId="1b6b3aba618dadac" providerId="LiveId" clId="{EDF2FAEA-A41B-4C1F-9EE5-7BEAFE42C87B}" dt="2021-06-09T11:59:00.969" v="1572" actId="14100"/>
          <ac:spMkLst>
            <pc:docMk/>
            <pc:sldMk cId="191681400" sldId="682"/>
            <ac:spMk id="119" creationId="{D30A4CED-5F13-446E-9F89-0BC8AA9662A1}"/>
          </ac:spMkLst>
        </pc:spChg>
        <pc:spChg chg="mod topLvl">
          <ac:chgData name="Timo Mühlhaus" userId="1b6b3aba618dadac" providerId="LiveId" clId="{EDF2FAEA-A41B-4C1F-9EE5-7BEAFE42C87B}" dt="2021-06-09T12:16:24.469" v="1773" actId="108"/>
          <ac:spMkLst>
            <pc:docMk/>
            <pc:sldMk cId="191681400" sldId="682"/>
            <ac:spMk id="123" creationId="{333B86C1-7AF4-4641-ACB0-CB3151E6178B}"/>
          </ac:spMkLst>
        </pc:spChg>
        <pc:spChg chg="mod topLvl">
          <ac:chgData name="Timo Mühlhaus" userId="1b6b3aba618dadac" providerId="LiveId" clId="{EDF2FAEA-A41B-4C1F-9EE5-7BEAFE42C87B}" dt="2021-06-09T12:16:27.092" v="1775" actId="108"/>
          <ac:spMkLst>
            <pc:docMk/>
            <pc:sldMk cId="191681400" sldId="682"/>
            <ac:spMk id="124" creationId="{480A87D2-9F93-4097-AB59-203F3F420AE2}"/>
          </ac:spMkLst>
        </pc:spChg>
        <pc:spChg chg="mod topLvl">
          <ac:chgData name="Timo Mühlhaus" userId="1b6b3aba618dadac" providerId="LiveId" clId="{EDF2FAEA-A41B-4C1F-9EE5-7BEAFE42C87B}" dt="2021-06-09T12:16:25.836" v="1774" actId="108"/>
          <ac:spMkLst>
            <pc:docMk/>
            <pc:sldMk cId="191681400" sldId="682"/>
            <ac:spMk id="125" creationId="{9735C7EE-6865-484E-872B-2ADF26E85D57}"/>
          </ac:spMkLst>
        </pc:spChg>
        <pc:spChg chg="mod topLvl">
          <ac:chgData name="Timo Mühlhaus" userId="1b6b3aba618dadac" providerId="LiveId" clId="{EDF2FAEA-A41B-4C1F-9EE5-7BEAFE42C87B}" dt="2021-06-09T12:16:01.607" v="1750" actId="165"/>
          <ac:spMkLst>
            <pc:docMk/>
            <pc:sldMk cId="191681400" sldId="682"/>
            <ac:spMk id="126" creationId="{AA97D81C-5F22-4A3E-ABC5-6D3B789C49DF}"/>
          </ac:spMkLst>
        </pc:spChg>
        <pc:spChg chg="mod topLvl">
          <ac:chgData name="Timo Mühlhaus" userId="1b6b3aba618dadac" providerId="LiveId" clId="{EDF2FAEA-A41B-4C1F-9EE5-7BEAFE42C87B}" dt="2021-06-09T12:16:01.607" v="1750" actId="165"/>
          <ac:spMkLst>
            <pc:docMk/>
            <pc:sldMk cId="191681400" sldId="682"/>
            <ac:spMk id="127" creationId="{F98FCC5B-2F20-4C6E-ADB2-592B358BE5F9}"/>
          </ac:spMkLst>
        </pc:spChg>
        <pc:spChg chg="mod topLvl">
          <ac:chgData name="Timo Mühlhaus" userId="1b6b3aba618dadac" providerId="LiveId" clId="{EDF2FAEA-A41B-4C1F-9EE5-7BEAFE42C87B}" dt="2021-06-09T12:16:01.607" v="1750" actId="165"/>
          <ac:spMkLst>
            <pc:docMk/>
            <pc:sldMk cId="191681400" sldId="682"/>
            <ac:spMk id="128" creationId="{9453506E-65F0-4987-94D9-A77613399BC2}"/>
          </ac:spMkLst>
        </pc:spChg>
        <pc:spChg chg="mod topLvl">
          <ac:chgData name="Timo Mühlhaus" userId="1b6b3aba618dadac" providerId="LiveId" clId="{EDF2FAEA-A41B-4C1F-9EE5-7BEAFE42C87B}" dt="2021-06-09T12:16:01.607" v="1750" actId="165"/>
          <ac:spMkLst>
            <pc:docMk/>
            <pc:sldMk cId="191681400" sldId="682"/>
            <ac:spMk id="129" creationId="{6BC7705E-9FBE-4675-AB9D-F82C130338C8}"/>
          </ac:spMkLst>
        </pc:spChg>
        <pc:spChg chg="mod topLvl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38" creationId="{A8F76007-0743-4261-A32F-2F9294AF2821}"/>
          </ac:spMkLst>
        </pc:spChg>
        <pc:spChg chg="mod topLvl">
          <ac:chgData name="Timo Mühlhaus" userId="1b6b3aba618dadac" providerId="LiveId" clId="{EDF2FAEA-A41B-4C1F-9EE5-7BEAFE42C87B}" dt="2021-06-09T12:23:01.988" v="1810" actId="1036"/>
          <ac:spMkLst>
            <pc:docMk/>
            <pc:sldMk cId="191681400" sldId="682"/>
            <ac:spMk id="140" creationId="{F3401BE0-58A1-4B3B-9D25-E362E4A36CBF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1" creationId="{00F3A748-88A5-4177-B1B8-005479EE9D55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2" creationId="{3E871C93-28E7-4DC8-AE44-A6BE5212A739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3" creationId="{4773A499-4646-4618-9FE7-12CDF815EABB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4" creationId="{7FA7A459-8217-4A89-9537-2D58970114EA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5" creationId="{A6647F2F-B15E-4075-912E-F3E34CE2711B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7" creationId="{0799FB99-3B12-4FCA-9B4E-2117FD83E56F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8" creationId="{DBD05304-919D-40B6-9E31-8C996B40CAEE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49" creationId="{D7456DFA-70F3-46B4-B8E0-70CAFB130ECB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50" creationId="{B9FBD201-BEDF-42E1-BC7B-C14DF8C46115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51" creationId="{2C7638BB-1355-454A-AA51-45FC164D4C1F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52" creationId="{8F897FD1-7E79-42EE-8691-A4777B956DED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53" creationId="{2CE4365B-4070-4E50-ABF7-D5F4F9AE8178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54" creationId="{CB599315-4A14-47E8-AA07-2975A1593307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55" creationId="{6D90686F-EA35-47FF-AFBC-1430B47FD84C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56" creationId="{40D038DA-A633-418A-BFA5-9A8ECA7D0CF9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63" creationId="{720C2C7E-BE37-49B8-9DA0-C0980C283E81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64" creationId="{465485FE-F948-4D2D-94CB-F4D08D947397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66" creationId="{E35ECCF9-4B1D-4E4A-AE91-270965B09E63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68" creationId="{95828214-2C10-4007-8B92-E7C016AE691C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69" creationId="{9D62CC50-BDF1-489C-808D-7707081698FF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0" creationId="{F8A6FE44-CF58-469A-A51E-9DE3B0133811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1" creationId="{FDCF327A-4049-4F12-AE52-E13F4428C21D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2" creationId="{6362F953-8820-482E-B5FF-336AA67EBE3C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3" creationId="{D48EFE97-216B-470D-8DEB-A9E89369DA6C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4" creationId="{6A101A31-7C8B-4B0B-AB2A-D7A37C4D6326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5" creationId="{F4C2906C-2418-47B3-96F8-83FAD83E10F3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6" creationId="{6D7F77C0-F20C-4782-848E-7133D7A49401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7" creationId="{5CB1A4E1-A54B-43DF-AC1E-9B7B1B340446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8" creationId="{3D15C56A-4FDF-42CA-A8B3-7AB30F3AB1E7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79" creationId="{FBA2C44E-5F88-4293-9546-5308608375F4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81" creationId="{F0F2B6FE-C176-4C97-8181-DC2146F60B70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82" creationId="{76E56A58-C7E6-4B71-A165-8D3B7BAA58BC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85" creationId="{A4850383-5E12-4E8B-BCF0-ED767543F61D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87" creationId="{8F033D75-3091-42E8-9A65-0D98DC58A3BE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89" creationId="{774FA9C7-E941-4DDD-8F9B-C72C39276FEE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0" creationId="{96E7CB09-AB21-4CFD-B570-E0135A398EED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1" creationId="{08105009-326B-4C7A-A91C-8E3D15B21574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2" creationId="{3BDAB2A4-0160-4108-B80C-3DDCA3E7A2BB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3" creationId="{5CCEB0E1-A2D6-446E-952A-D89BA0DDDB52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4" creationId="{83B715B9-7DA3-4981-A526-7DFB99B8FBE6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5" creationId="{379CFE6D-A2DD-4311-8216-36FC443171B3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6" creationId="{86AAADBD-FB45-4F96-A325-00F28C2528F0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7" creationId="{AEF0E7DE-5A3D-49BD-984B-039E471A85C4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8" creationId="{92CD1451-AAB2-4FB4-987A-1A25049B33B4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199" creationId="{FD3B0F38-6D69-4D78-B423-8E77054831D3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0" creationId="{63EAD8C3-2C85-4326-A589-78024A5A5366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1" creationId="{A47F8D67-CC3A-4382-BAA4-93F50AEE59F6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2" creationId="{4002795D-C978-4CB1-BF75-D162B7BF31BD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3" creationId="{84032839-687E-4858-9072-E390C6CE62D1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4" creationId="{1FD443E4-AD24-4870-89B8-01B37BEFAB69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7" creationId="{2825D1CC-E524-40E4-9AC9-9836A0BEB3AB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8" creationId="{6137949E-052C-439B-A18B-353A99863DF5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09" creationId="{7F621AA6-695E-4DF8-8234-99DF2B840ED4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0" creationId="{35E018E8-A2F5-4E86-B623-A1F41955E841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1" creationId="{B37FB9C2-4F80-4619-ABB6-2C88DE467F4D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2" creationId="{151D75A1-FE84-4AEB-9A97-00AB1D2AFC51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3" creationId="{70B58FD3-7714-40FE-8366-C4EB7234727F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4" creationId="{53D8648D-42C1-47BD-B3DB-7B1033A37397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5" creationId="{69D0BC8D-387E-4C47-9971-3AFC780CCF85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6" creationId="{43493831-D57E-4339-BEA0-0544EA6EC8A7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7" creationId="{B35BCB69-4FE8-4C0E-B9BC-17A90F1007E0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8" creationId="{BCCF8136-BFCB-407C-AEF9-2950FD44B985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19" creationId="{08E120D1-B440-4A36-B940-F0A39902273B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0" creationId="{DE97BC74-CF83-42D6-A90D-37FEECAA8AA3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1" creationId="{A3FA145B-F4E4-4AA0-B3C0-72A1B2832DA0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2" creationId="{16524117-B8DE-46C1-BE52-01B86D90C1A6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3" creationId="{DC75FAF7-91A8-48C8-8AF7-78A9F41E5468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4" creationId="{5752B2BF-29F3-4C5E-9631-A3C08E74D87F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5" creationId="{2989DB23-E047-4839-A965-89FF4FFBBBC2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6" creationId="{AF1736FA-7846-453F-87EE-2CC1C301E1E9}"/>
          </ac:spMkLst>
        </pc:spChg>
        <pc:spChg chg="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27" creationId="{E12A5CD3-ABE6-4CCB-A23E-7DA16FEE748F}"/>
          </ac:spMkLst>
        </pc:spChg>
        <pc:spChg chg="mod">
          <ac:chgData name="Timo Mühlhaus" userId="1b6b3aba618dadac" providerId="LiveId" clId="{EDF2FAEA-A41B-4C1F-9EE5-7BEAFE42C87B}" dt="2021-06-09T12:16:01.607" v="1750" actId="165"/>
          <ac:spMkLst>
            <pc:docMk/>
            <pc:sldMk cId="191681400" sldId="682"/>
            <ac:spMk id="228" creationId="{2A0501FE-6550-44BF-A3BD-6880488B05A1}"/>
          </ac:spMkLst>
        </pc:spChg>
        <pc:spChg chg="mod">
          <ac:chgData name="Timo Mühlhaus" userId="1b6b3aba618dadac" providerId="LiveId" clId="{EDF2FAEA-A41B-4C1F-9EE5-7BEAFE42C87B}" dt="2021-06-09T12:16:01.607" v="1750" actId="165"/>
          <ac:spMkLst>
            <pc:docMk/>
            <pc:sldMk cId="191681400" sldId="682"/>
            <ac:spMk id="229" creationId="{6C6087DA-D771-46AE-802F-77536B302953}"/>
          </ac:spMkLst>
        </pc:spChg>
        <pc:spChg chg="mod">
          <ac:chgData name="Timo Mühlhaus" userId="1b6b3aba618dadac" providerId="LiveId" clId="{EDF2FAEA-A41B-4C1F-9EE5-7BEAFE42C87B}" dt="2021-06-09T12:16:01.607" v="1750" actId="165"/>
          <ac:spMkLst>
            <pc:docMk/>
            <pc:sldMk cId="191681400" sldId="682"/>
            <ac:spMk id="230" creationId="{2A28A9F0-5916-4FF6-87C1-818DF3BA2C47}"/>
          </ac:spMkLst>
        </pc:spChg>
        <pc:spChg chg="add mod">
          <ac:chgData name="Timo Mühlhaus" userId="1b6b3aba618dadac" providerId="LiveId" clId="{EDF2FAEA-A41B-4C1F-9EE5-7BEAFE42C87B}" dt="2021-06-09T12:16:06.747" v="1762" actId="1037"/>
          <ac:spMkLst>
            <pc:docMk/>
            <pc:sldMk cId="191681400" sldId="682"/>
            <ac:spMk id="231" creationId="{13295AC3-D6CF-4BFB-A734-A306B63455B7}"/>
          </ac:spMkLst>
        </pc:spChg>
        <pc:spChg chg="add del mod">
          <ac:chgData name="Timo Mühlhaus" userId="1b6b3aba618dadac" providerId="LiveId" clId="{EDF2FAEA-A41B-4C1F-9EE5-7BEAFE42C87B}" dt="2021-06-09T12:01:02.203" v="1625" actId="21"/>
          <ac:spMkLst>
            <pc:docMk/>
            <pc:sldMk cId="191681400" sldId="682"/>
            <ac:spMk id="232" creationId="{15060824-48DA-40FA-AABE-9A36EECC049D}"/>
          </ac:spMkLst>
        </pc:spChg>
        <pc:spChg chg="add mod">
          <ac:chgData name="Timo Mühlhaus" userId="1b6b3aba618dadac" providerId="LiveId" clId="{EDF2FAEA-A41B-4C1F-9EE5-7BEAFE42C87B}" dt="2021-06-09T12:02:15.778" v="1649" actId="1076"/>
          <ac:spMkLst>
            <pc:docMk/>
            <pc:sldMk cId="191681400" sldId="682"/>
            <ac:spMk id="233" creationId="{2227B527-DA4E-441E-BA01-E0ABB393C5EF}"/>
          </ac:spMkLst>
        </pc:spChg>
        <pc:spChg chg="add mod">
          <ac:chgData name="Timo Mühlhaus" userId="1b6b3aba618dadac" providerId="LiveId" clId="{EDF2FAEA-A41B-4C1F-9EE5-7BEAFE42C87B}" dt="2021-06-09T12:16:54.052" v="1783" actId="1076"/>
          <ac:spMkLst>
            <pc:docMk/>
            <pc:sldMk cId="191681400" sldId="682"/>
            <ac:spMk id="234" creationId="{B7EEE772-FCB1-4495-9455-F4D35FBA608D}"/>
          </ac:spMkLst>
        </pc:spChg>
        <pc:spChg chg="add mod">
          <ac:chgData name="Timo Mühlhaus" userId="1b6b3aba618dadac" providerId="LiveId" clId="{EDF2FAEA-A41B-4C1F-9EE5-7BEAFE42C87B}" dt="2021-06-09T12:23:01.988" v="1810" actId="1036"/>
          <ac:spMkLst>
            <pc:docMk/>
            <pc:sldMk cId="191681400" sldId="682"/>
            <ac:spMk id="235" creationId="{9E8E78C5-ACC8-45DA-B077-F1EB174C7FEE}"/>
          </ac:spMkLst>
        </pc:spChg>
        <pc:spChg chg="add mod">
          <ac:chgData name="Timo Mühlhaus" userId="1b6b3aba618dadac" providerId="LiveId" clId="{EDF2FAEA-A41B-4C1F-9EE5-7BEAFE42C87B}" dt="2021-06-09T12:16:29.685" v="1777" actId="108"/>
          <ac:spMkLst>
            <pc:docMk/>
            <pc:sldMk cId="191681400" sldId="682"/>
            <ac:spMk id="236" creationId="{F35BFE23-6332-4027-98AE-6460FBB4D59F}"/>
          </ac:spMkLst>
        </pc:spChg>
        <pc:spChg chg="add mod">
          <ac:chgData name="Timo Mühlhaus" userId="1b6b3aba618dadac" providerId="LiveId" clId="{EDF2FAEA-A41B-4C1F-9EE5-7BEAFE42C87B}" dt="2021-06-09T12:16:30.698" v="1778" actId="108"/>
          <ac:spMkLst>
            <pc:docMk/>
            <pc:sldMk cId="191681400" sldId="682"/>
            <ac:spMk id="237" creationId="{F698CE71-51DD-4BBF-96B0-AE19A63F13E7}"/>
          </ac:spMkLst>
        </pc:spChg>
        <pc:spChg chg="add mod">
          <ac:chgData name="Timo Mühlhaus" userId="1b6b3aba618dadac" providerId="LiveId" clId="{EDF2FAEA-A41B-4C1F-9EE5-7BEAFE42C87B}" dt="2021-06-09T12:18:36.913" v="1796"/>
          <ac:spMkLst>
            <pc:docMk/>
            <pc:sldMk cId="191681400" sldId="682"/>
            <ac:spMk id="239" creationId="{AC35812D-F86D-4AEF-9A04-F010BD6AC807}"/>
          </ac:spMkLst>
        </pc:spChg>
        <pc:spChg chg="add del mod">
          <ac:chgData name="Timo Mühlhaus" userId="1b6b3aba618dadac" providerId="LiveId" clId="{EDF2FAEA-A41B-4C1F-9EE5-7BEAFE42C87B}" dt="2021-06-09T12:18:54.725" v="1800" actId="478"/>
          <ac:spMkLst>
            <pc:docMk/>
            <pc:sldMk cId="191681400" sldId="682"/>
            <ac:spMk id="240" creationId="{D38D19C1-2F3F-4C42-9FBC-E2D86E7B59C6}"/>
          </ac:spMkLst>
        </pc:spChg>
        <pc:grpChg chg="add del mod">
          <ac:chgData name="Timo Mühlhaus" userId="1b6b3aba618dadac" providerId="LiveId" clId="{EDF2FAEA-A41B-4C1F-9EE5-7BEAFE42C87B}" dt="2021-06-09T11:59:51.030" v="1582" actId="478"/>
          <ac:grpSpMkLst>
            <pc:docMk/>
            <pc:sldMk cId="191681400" sldId="682"/>
            <ac:grpSpMk id="8" creationId="{782EFB52-938C-4F97-9093-C7CD0C522C9D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10" creationId="{BF16ECF1-1309-4450-92CB-99DBA9EA7FF5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24" creationId="{35D042BD-4873-4946-B73E-C46D057444D5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25" creationId="{BEB17A6F-ADA8-421A-939F-F46EF27F0587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26" creationId="{0EE0FDC1-914E-4B77-B1C1-4E930BEC6A77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35" creationId="{13C973B3-BB16-4180-8969-F7496540E68A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46" creationId="{879DC066-F0E7-43AB-B09E-9FFC03E4C790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47" creationId="{5102ED7D-2F9A-42DE-8B3E-546A50837731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48" creationId="{453D59C4-8FEE-4FB2-B9AE-CCBF5F64A413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49" creationId="{A6C27D53-DD6F-4B8A-B006-795751388C78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50" creationId="{2B9FA87B-3EAC-4A27-82FF-59B5453A8739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51" creationId="{09D8A484-BE6B-4256-BCA7-D51D339E1AF7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54" creationId="{E6712166-FE7C-42D9-9B6B-0D86DD41A956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56" creationId="{9333783E-256F-4D48-A1E4-5EC7840F765A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69" creationId="{F83D4FD5-56F0-42EE-822C-34CEC9D39569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72" creationId="{67491B5D-696A-4FCA-81C0-12643FAAF06C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73" creationId="{91878EBC-B40D-4C07-A552-4C982D13045E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75" creationId="{B12DCFA5-155E-4E74-9EC7-7F0781F1AEA9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77" creationId="{7D844FFD-F22E-4EA9-BDB4-ABDEF0522890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94" creationId="{2A218961-3F49-4733-BB9E-CB954C6DF4DF}"/>
          </ac:grpSpMkLst>
        </pc:grpChg>
        <pc:grpChg chg="mod">
          <ac:chgData name="Timo Mühlhaus" userId="1b6b3aba618dadac" providerId="LiveId" clId="{EDF2FAEA-A41B-4C1F-9EE5-7BEAFE42C87B}" dt="2021-06-09T11:59:00.969" v="1572" actId="14100"/>
          <ac:grpSpMkLst>
            <pc:docMk/>
            <pc:sldMk cId="191681400" sldId="682"/>
            <ac:grpSpMk id="95" creationId="{DF892450-8C83-4BFB-9CB8-82CDA3F79A46}"/>
          </ac:grpSpMkLst>
        </pc:grpChg>
        <pc:grpChg chg="add del mod">
          <ac:chgData name="Timo Mühlhaus" userId="1b6b3aba618dadac" providerId="LiveId" clId="{EDF2FAEA-A41B-4C1F-9EE5-7BEAFE42C87B}" dt="2021-06-09T12:16:01.607" v="1750" actId="165"/>
          <ac:grpSpMkLst>
            <pc:docMk/>
            <pc:sldMk cId="191681400" sldId="682"/>
            <ac:grpSpMk id="120" creationId="{8B5218AD-F510-454C-A983-70022148DFA9}"/>
          </ac:grpSpMkLst>
        </pc:grpChg>
        <pc:grpChg chg="mod topLvl">
          <ac:chgData name="Timo Mühlhaus" userId="1b6b3aba618dadac" providerId="LiveId" clId="{EDF2FAEA-A41B-4C1F-9EE5-7BEAFE42C87B}" dt="2021-06-09T12:16:06.747" v="1762" actId="1037"/>
          <ac:grpSpMkLst>
            <pc:docMk/>
            <pc:sldMk cId="191681400" sldId="682"/>
            <ac:grpSpMk id="121" creationId="{97F71C56-6310-4836-B551-B6BF72706821}"/>
          </ac:grpSpMkLst>
        </pc:grpChg>
        <pc:grpChg chg="mod topLvl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35" creationId="{FD7DA54F-4D6A-40C3-A185-B2662E99FE04}"/>
          </ac:grpSpMkLst>
        </pc:grpChg>
        <pc:grpChg chg="mod topLvl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36" creationId="{C99DEC5D-4C14-4221-ACA1-F6A850108495}"/>
          </ac:grpSpMkLst>
        </pc:grpChg>
        <pc:grpChg chg="mod topLvl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37" creationId="{5425A4C1-0C95-4E27-8785-4CD5751EE23B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46" creationId="{A40A8EB3-D011-4A00-828A-907117F76010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57" creationId="{72EDD4C2-5B36-4486-9EC9-EB953278007B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58" creationId="{81A2EB38-72FA-4596-AC7B-91A1F22E603D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59" creationId="{EC8A49F8-F7C7-4740-AD30-A7B40167FC15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60" creationId="{848476FD-E769-48D3-98FE-56832E03A248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61" creationId="{D60CACA6-9877-4059-8AD5-256CF2B82678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62" creationId="{D73BC4C6-19C8-45F8-9976-B4EA274AC18F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65" creationId="{EBE59B98-4FA8-4179-ADD2-48C98BDE3A29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67" creationId="{76DA796E-A216-4156-A287-E94BC0C753A0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80" creationId="{8DE09EDA-46CE-4A84-8FFD-C4C274FF3E23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83" creationId="{50701362-4347-4234-9E6D-592FC706F90A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84" creationId="{A3CDF1DB-4CFB-434B-9615-109FCE6270BE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86" creationId="{49D4DB46-5B29-4D2D-9A92-5BA39E8EF777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188" creationId="{D1F86C28-9FA7-415F-8C30-5BC1B53C1CE2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205" creationId="{0F7E3B85-6A39-4C8C-B6C6-83CF74F3ACFB}"/>
          </ac:grpSpMkLst>
        </pc:grpChg>
        <pc:grpChg chg="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206" creationId="{1C9789BF-E709-49D4-B085-F09AFF523E04}"/>
          </ac:grpSpMkLst>
        </pc:grpChg>
        <pc:grpChg chg="add mod">
          <ac:chgData name="Timo Mühlhaus" userId="1b6b3aba618dadac" providerId="LiveId" clId="{EDF2FAEA-A41B-4C1F-9EE5-7BEAFE42C87B}" dt="2021-06-09T12:16:54.052" v="1783" actId="1076"/>
          <ac:grpSpMkLst>
            <pc:docMk/>
            <pc:sldMk cId="191681400" sldId="682"/>
            <ac:grpSpMk id="238" creationId="{781630FD-4BDB-459C-923B-0CC62AAC4D03}"/>
          </ac:grpSpMkLst>
        </pc:grpChg>
        <pc:picChg chg="del">
          <ac:chgData name="Timo Mühlhaus" userId="1b6b3aba618dadac" providerId="LiveId" clId="{EDF2FAEA-A41B-4C1F-9EE5-7BEAFE42C87B}" dt="2021-06-09T11:58:38.204" v="1567" actId="478"/>
          <ac:picMkLst>
            <pc:docMk/>
            <pc:sldMk cId="191681400" sldId="682"/>
            <ac:picMk id="7" creationId="{B82AE82D-F9DF-4156-878F-FA7C5A3D0F8C}"/>
          </ac:picMkLst>
        </pc:picChg>
        <pc:picChg chg="mod">
          <ac:chgData name="Timo Mühlhaus" userId="1b6b3aba618dadac" providerId="LiveId" clId="{EDF2FAEA-A41B-4C1F-9EE5-7BEAFE42C87B}" dt="2021-06-09T11:59:00.969" v="1572" actId="14100"/>
          <ac:picMkLst>
            <pc:docMk/>
            <pc:sldMk cId="191681400" sldId="682"/>
            <ac:picMk id="19" creationId="{A1EBF288-9343-476F-BB20-4865296D290F}"/>
          </ac:picMkLst>
        </pc:picChg>
        <pc:picChg chg="mod">
          <ac:chgData name="Timo Mühlhaus" userId="1b6b3aba618dadac" providerId="LiveId" clId="{EDF2FAEA-A41B-4C1F-9EE5-7BEAFE42C87B}" dt="2021-06-09T11:59:00.969" v="1572" actId="14100"/>
          <ac:picMkLst>
            <pc:docMk/>
            <pc:sldMk cId="191681400" sldId="682"/>
            <ac:picMk id="20" creationId="{5F99D218-06F4-4FF8-8AD5-CC2686CF724F}"/>
          </ac:picMkLst>
        </pc:picChg>
        <pc:picChg chg="mod">
          <ac:chgData name="Timo Mühlhaus" userId="1b6b3aba618dadac" providerId="LiveId" clId="{EDF2FAEA-A41B-4C1F-9EE5-7BEAFE42C87B}" dt="2021-06-09T11:59:00.969" v="1572" actId="14100"/>
          <ac:picMkLst>
            <pc:docMk/>
            <pc:sldMk cId="191681400" sldId="682"/>
            <ac:picMk id="21" creationId="{DD29C678-1EF2-4554-9A0C-47C5ADDC98E8}"/>
          </ac:picMkLst>
        </pc:picChg>
        <pc:picChg chg="mod">
          <ac:chgData name="Timo Mühlhaus" userId="1b6b3aba618dadac" providerId="LiveId" clId="{EDF2FAEA-A41B-4C1F-9EE5-7BEAFE42C87B}" dt="2021-06-09T11:59:00.969" v="1572" actId="14100"/>
          <ac:picMkLst>
            <pc:docMk/>
            <pc:sldMk cId="191681400" sldId="682"/>
            <ac:picMk id="22" creationId="{FC8B1784-6C9D-4DBF-823C-F1FBEF089747}"/>
          </ac:picMkLst>
        </pc:picChg>
        <pc:picChg chg="mod">
          <ac:chgData name="Timo Mühlhaus" userId="1b6b3aba618dadac" providerId="LiveId" clId="{EDF2FAEA-A41B-4C1F-9EE5-7BEAFE42C87B}" dt="2021-06-09T11:59:00.969" v="1572" actId="14100"/>
          <ac:picMkLst>
            <pc:docMk/>
            <pc:sldMk cId="191681400" sldId="682"/>
            <ac:picMk id="23" creationId="{40A2D1C0-3AF2-4337-86CF-E839F453A5EF}"/>
          </ac:picMkLst>
        </pc:picChg>
        <pc:picChg chg="mod">
          <ac:chgData name="Timo Mühlhaus" userId="1b6b3aba618dadac" providerId="LiveId" clId="{EDF2FAEA-A41B-4C1F-9EE5-7BEAFE42C87B}" dt="2021-06-09T11:59:00.969" v="1572" actId="14100"/>
          <ac:picMkLst>
            <pc:docMk/>
            <pc:sldMk cId="191681400" sldId="682"/>
            <ac:picMk id="28" creationId="{AA47216D-E4A8-4157-A39B-56D638B6617E}"/>
          </ac:picMkLst>
        </pc:picChg>
        <pc:picChg chg="mod topLvl">
          <ac:chgData name="Timo Mühlhaus" userId="1b6b3aba618dadac" providerId="LiveId" clId="{EDF2FAEA-A41B-4C1F-9EE5-7BEAFE42C87B}" dt="2021-06-09T12:16:01.607" v="1750" actId="165"/>
          <ac:picMkLst>
            <pc:docMk/>
            <pc:sldMk cId="191681400" sldId="682"/>
            <ac:picMk id="130" creationId="{5963BB8C-04A1-4954-9F53-312BF76D4F00}"/>
          </ac:picMkLst>
        </pc:picChg>
        <pc:picChg chg="del mod">
          <ac:chgData name="Timo Mühlhaus" userId="1b6b3aba618dadac" providerId="LiveId" clId="{EDF2FAEA-A41B-4C1F-9EE5-7BEAFE42C87B}" dt="2021-06-09T12:13:21.264" v="1721" actId="478"/>
          <ac:picMkLst>
            <pc:docMk/>
            <pc:sldMk cId="191681400" sldId="682"/>
            <ac:picMk id="131" creationId="{43B53B59-E12D-4710-9421-39805DF6A8D1}"/>
          </ac:picMkLst>
        </pc:picChg>
        <pc:picChg chg="del mod">
          <ac:chgData name="Timo Mühlhaus" userId="1b6b3aba618dadac" providerId="LiveId" clId="{EDF2FAEA-A41B-4C1F-9EE5-7BEAFE42C87B}" dt="2021-06-09T12:15:02.200" v="1744" actId="478"/>
          <ac:picMkLst>
            <pc:docMk/>
            <pc:sldMk cId="191681400" sldId="682"/>
            <ac:picMk id="132" creationId="{813841F4-0253-42F9-9D37-0E33A4F4C57E}"/>
          </ac:picMkLst>
        </pc:picChg>
        <pc:picChg chg="del mod">
          <ac:chgData name="Timo Mühlhaus" userId="1b6b3aba618dadac" providerId="LiveId" clId="{EDF2FAEA-A41B-4C1F-9EE5-7BEAFE42C87B}" dt="2021-06-09T12:15:06.129" v="1745" actId="478"/>
          <ac:picMkLst>
            <pc:docMk/>
            <pc:sldMk cId="191681400" sldId="682"/>
            <ac:picMk id="133" creationId="{A7DF41FA-1DEE-4A09-9521-98B4F9A9AF7D}"/>
          </ac:picMkLst>
        </pc:picChg>
        <pc:picChg chg="mod topLvl">
          <ac:chgData name="Timo Mühlhaus" userId="1b6b3aba618dadac" providerId="LiveId" clId="{EDF2FAEA-A41B-4C1F-9EE5-7BEAFE42C87B}" dt="2021-06-09T12:16:01.607" v="1750" actId="165"/>
          <ac:picMkLst>
            <pc:docMk/>
            <pc:sldMk cId="191681400" sldId="682"/>
            <ac:picMk id="134" creationId="{3ABE0BC7-311C-4EED-B6D1-DABE39C4C9E1}"/>
          </ac:picMkLst>
        </pc:picChg>
        <pc:picChg chg="mod topLvl">
          <ac:chgData name="Timo Mühlhaus" userId="1b6b3aba618dadac" providerId="LiveId" clId="{EDF2FAEA-A41B-4C1F-9EE5-7BEAFE42C87B}" dt="2021-06-09T12:16:01.607" v="1750" actId="165"/>
          <ac:picMkLst>
            <pc:docMk/>
            <pc:sldMk cId="191681400" sldId="682"/>
            <ac:picMk id="139" creationId="{21F4A053-B4B3-43F3-98E7-3FE15634179F}"/>
          </ac:picMkLst>
        </pc:picChg>
        <pc:cxnChg chg="mod">
          <ac:chgData name="Timo Mühlhaus" userId="1b6b3aba618dadac" providerId="LiveId" clId="{EDF2FAEA-A41B-4C1F-9EE5-7BEAFE42C87B}" dt="2021-06-09T11:59:00.969" v="1572" actId="14100"/>
          <ac:cxnSpMkLst>
            <pc:docMk/>
            <pc:sldMk cId="191681400" sldId="682"/>
            <ac:cxnSpMk id="11" creationId="{060D9400-7E6B-41D0-A796-08AFC8E71FF4}"/>
          </ac:cxnSpMkLst>
        </pc:cxnChg>
        <pc:cxnChg chg="mod topLvl">
          <ac:chgData name="Timo Mühlhaus" userId="1b6b3aba618dadac" providerId="LiveId" clId="{EDF2FAEA-A41B-4C1F-9EE5-7BEAFE42C87B}" dt="2021-06-09T12:16:19.632" v="1770" actId="1582"/>
          <ac:cxnSpMkLst>
            <pc:docMk/>
            <pc:sldMk cId="191681400" sldId="682"/>
            <ac:cxnSpMk id="122" creationId="{0D60E455-C92E-4E82-A311-52483974513E}"/>
          </ac:cxnSpMkLst>
        </pc:cxnChg>
      </pc:sldChg>
      <pc:sldChg chg="new del">
        <pc:chgData name="Timo Mühlhaus" userId="1b6b3aba618dadac" providerId="LiveId" clId="{EDF2FAEA-A41B-4C1F-9EE5-7BEAFE42C87B}" dt="2021-06-09T06:17:10.878" v="331" actId="47"/>
        <pc:sldMkLst>
          <pc:docMk/>
          <pc:sldMk cId="279758383" sldId="682"/>
        </pc:sldMkLst>
      </pc:sldChg>
      <pc:sldChg chg="delSp modSp add del">
        <pc:chgData name="Timo Mühlhaus" userId="1b6b3aba618dadac" providerId="LiveId" clId="{EDF2FAEA-A41B-4C1F-9EE5-7BEAFE42C87B}" dt="2021-06-09T07:17:25.499" v="940" actId="47"/>
        <pc:sldMkLst>
          <pc:docMk/>
          <pc:sldMk cId="2439434303" sldId="682"/>
        </pc:sldMkLst>
        <pc:spChg chg="mod topLvl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1" creationId="{D4AF8F41-502D-4CA2-B498-F01D5E223A19}"/>
          </ac:spMkLst>
        </pc:spChg>
        <pc:spChg chg="mod topLvl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2" creationId="{205FC042-9D6F-427E-91C1-CC873DC6D24A}"/>
          </ac:spMkLst>
        </pc:spChg>
        <pc:spChg chg="mod topLvl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3" creationId="{657BCDA0-BCD2-4303-834D-D31AD9A14CB9}"/>
          </ac:spMkLst>
        </pc:spChg>
        <pc:spChg chg="mod topLvl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21" creationId="{584CB1CE-4B83-4AEC-8F53-1BEA4FC8B794}"/>
          </ac:spMkLst>
        </pc:spChg>
        <pc:spChg chg="mod topLvl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22" creationId="{6574EB80-5979-4EE4-B5C1-A7B60A0DE3C1}"/>
          </ac:spMkLst>
        </pc:spChg>
        <pc:spChg chg="mod topLvl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23" creationId="{44D2AD1F-A304-4930-9BE8-16386CF50582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39" creationId="{9723E426-E514-4915-AF56-6D74376FC1B2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49" creationId="{EC0983DA-9C03-4A3B-BD33-494EBE0ED8CF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48" creationId="{83641173-D60C-4AA3-9096-609E51EF8477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49" creationId="{CEB67029-25E3-436E-95E1-B43FC7B7E199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0" creationId="{F96719A6-9EAA-4191-AA18-2EE1A2602BD4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1" creationId="{510811F0-284F-4028-B3BF-F59BCC862336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2" creationId="{7CFF3D8A-FD79-44A3-9301-6859535BF896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3" creationId="{A48F0573-3942-4C72-9734-365C28DA8119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4" creationId="{ADE98EBB-9C40-4849-B9E5-421451A11636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5" creationId="{F610BD0E-0806-4A04-8E97-9B4CA4C3C7AB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6" creationId="{2FDF4B81-4026-4403-AFF7-A3B743117979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7" creationId="{6A6D2E0A-CF3C-4DA1-9468-ED336905FB09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8" creationId="{0459B1BF-5363-4C81-A651-F265BD7E0462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59" creationId="{CEB8BDB6-81E1-42D2-ADDC-5310E33A4D80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0" creationId="{1E4E4DEF-98AA-48B2-A88B-DA187AB4E254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1" creationId="{9A71FEF7-C802-4DC9-93C1-D800F406F900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2" creationId="{154FEE8E-7319-4FBE-B66D-D806384A93D8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3" creationId="{D1B82225-A94B-4597-8A0E-2D7949B39224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4" creationId="{14486797-E9C9-446A-9F4D-88486B747FB7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5" creationId="{2C91123A-CA3B-4CE9-94A1-02E0B3DF9DED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6" creationId="{AA31C98D-9B0F-4024-8B14-FF9B840363CD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7" creationId="{2307D09F-8635-4DCC-A8FD-82B62528664A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8" creationId="{E9EE284A-BD66-4F6A-95A3-48C604773EE7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69" creationId="{F10D470C-3BC3-489B-BA60-F03135EE8068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0" creationId="{0309BDAA-5AA8-4FCA-84EC-6E19345FC725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1" creationId="{4EBEF83B-48A0-46CF-8174-444CDEC76553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2" creationId="{4E4760CF-22AF-4906-8D13-FD874A3D0365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3" creationId="{82578CDF-493C-4DC1-B269-B272B5C93855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4" creationId="{B88D0E94-DCCE-4226-A1F9-4E0F2DCE119F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5" creationId="{BB24649E-B7AD-49EF-A74B-8B13D515943B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6" creationId="{1D762D25-4D57-48D0-910C-F7820B15BAD9}"/>
          </ac:spMkLst>
        </pc:spChg>
        <pc:spChg chg="mod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177" creationId="{CFFBABC3-D7D8-47C8-BE42-B8F7C5A2014E}"/>
          </ac:spMkLst>
        </pc:spChg>
        <pc:spChg chg="mod topLvl">
          <ac:chgData name="Timo Mühlhaus" userId="1b6b3aba618dadac" providerId="LiveId" clId="{EDF2FAEA-A41B-4C1F-9EE5-7BEAFE42C87B}" dt="2021-06-09T07:02:04.502" v="693" actId="165"/>
          <ac:spMkLst>
            <pc:docMk/>
            <pc:sldMk cId="2439434303" sldId="682"/>
            <ac:spMk id="593" creationId="{ECE6B239-37C5-4714-8B78-A25E9B7C290D}"/>
          </ac:spMkLst>
        </pc:spChg>
        <pc:grpChg chg="del">
          <ac:chgData name="Timo Mühlhaus" userId="1b6b3aba618dadac" providerId="LiveId" clId="{EDF2FAEA-A41B-4C1F-9EE5-7BEAFE42C87B}" dt="2021-06-09T07:02:04.502" v="693" actId="165"/>
          <ac:grpSpMkLst>
            <pc:docMk/>
            <pc:sldMk cId="2439434303" sldId="682"/>
            <ac:grpSpMk id="7" creationId="{45A4CC7E-8828-4A1A-87A8-FBCDA9BBC67E}"/>
          </ac:grpSpMkLst>
        </pc:grpChg>
        <pc:grpChg chg="mod topLvl">
          <ac:chgData name="Timo Mühlhaus" userId="1b6b3aba618dadac" providerId="LiveId" clId="{EDF2FAEA-A41B-4C1F-9EE5-7BEAFE42C87B}" dt="2021-06-09T07:02:04.502" v="693" actId="165"/>
          <ac:grpSpMkLst>
            <pc:docMk/>
            <pc:sldMk cId="2439434303" sldId="682"/>
            <ac:grpSpMk id="10" creationId="{C61AC499-66F7-478B-98A3-51339020BFA2}"/>
          </ac:grpSpMkLst>
        </pc:grpChg>
        <pc:grpChg chg="mod topLvl">
          <ac:chgData name="Timo Mühlhaus" userId="1b6b3aba618dadac" providerId="LiveId" clId="{EDF2FAEA-A41B-4C1F-9EE5-7BEAFE42C87B}" dt="2021-06-09T07:02:04.502" v="693" actId="165"/>
          <ac:grpSpMkLst>
            <pc:docMk/>
            <pc:sldMk cId="2439434303" sldId="682"/>
            <ac:grpSpMk id="19" creationId="{93D3D5F8-67CD-478D-91E2-A15A7B66D5C9}"/>
          </ac:grpSpMkLst>
        </pc:grpChg>
        <pc:grpChg chg="mod topLvl">
          <ac:chgData name="Timo Mühlhaus" userId="1b6b3aba618dadac" providerId="LiveId" clId="{EDF2FAEA-A41B-4C1F-9EE5-7BEAFE42C87B}" dt="2021-06-09T07:02:04.502" v="693" actId="165"/>
          <ac:grpSpMkLst>
            <pc:docMk/>
            <pc:sldMk cId="2439434303" sldId="682"/>
            <ac:grpSpMk id="20" creationId="{E47DA58C-1944-4BCB-94E0-B82CCF902EDF}"/>
          </ac:grpSpMkLst>
        </pc:grpChg>
        <pc:grpChg chg="mod">
          <ac:chgData name="Timo Mühlhaus" userId="1b6b3aba618dadac" providerId="LiveId" clId="{EDF2FAEA-A41B-4C1F-9EE5-7BEAFE42C87B}" dt="2021-06-09T07:02:04.502" v="693" actId="165"/>
          <ac:grpSpMkLst>
            <pc:docMk/>
            <pc:sldMk cId="2439434303" sldId="682"/>
            <ac:grpSpMk id="110" creationId="{A95B3C6F-27B0-456C-870D-D28ABAE4FB71}"/>
          </ac:grpSpMkLst>
        </pc:grpChg>
        <pc:grpChg chg="mod">
          <ac:chgData name="Timo Mühlhaus" userId="1b6b3aba618dadac" providerId="LiveId" clId="{EDF2FAEA-A41B-4C1F-9EE5-7BEAFE42C87B}" dt="2021-06-09T07:02:04.502" v="693" actId="165"/>
          <ac:grpSpMkLst>
            <pc:docMk/>
            <pc:sldMk cId="2439434303" sldId="682"/>
            <ac:grpSpMk id="111" creationId="{2D5F5C0B-A516-45A8-A324-EA2875BF247E}"/>
          </ac:grpSpMkLst>
        </pc:grpChg>
        <pc:picChg chg="mod topLvl">
          <ac:chgData name="Timo Mühlhaus" userId="1b6b3aba618dadac" providerId="LiveId" clId="{EDF2FAEA-A41B-4C1F-9EE5-7BEAFE42C87B}" dt="2021-06-09T07:02:04.502" v="693" actId="165"/>
          <ac:picMkLst>
            <pc:docMk/>
            <pc:sldMk cId="2439434303" sldId="682"/>
            <ac:picMk id="29" creationId="{87124226-2240-4991-BC47-152FF056F4D9}"/>
          </ac:picMkLst>
        </pc:picChg>
        <pc:cxnChg chg="mod topLvl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24" creationId="{4005F421-C20F-43D1-B30F-D6FE8BB7653B}"/>
          </ac:cxnSpMkLst>
        </pc:cxnChg>
        <pc:cxnChg chg="mod topLvl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27" creationId="{E7578B2A-1D61-4BA6-92B8-D3A2667189A2}"/>
          </ac:cxnSpMkLst>
        </pc:cxnChg>
        <pc:cxnChg chg="mod topLvl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28" creationId="{3E15FBCE-0317-4EDF-944B-9552D5BCBBB1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0" creationId="{450564C2-CE31-4689-9121-92BFB8942B61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1" creationId="{D70768AB-A83E-4CCB-AE8D-0B452FBB639A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2" creationId="{A3B262F0-786B-4399-9453-585DD892B7A6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3" creationId="{BCD3AAC2-6404-4E06-96EC-F351E8A1253D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4" creationId="{52AB71BE-73AE-454A-A5B6-EBD9260DC967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5" creationId="{D08FDFDB-5BC9-4CB1-9CAB-07B6AC72D8B3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6" creationId="{2A9A693F-6774-4896-87F3-69DEFEFD8D38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7" creationId="{133CA7E3-1F61-4F50-9753-2309D1C8E6AE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38" creationId="{1081C8CB-982A-4200-8A7A-7845966BF2BD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0" creationId="{80CA496F-9AC6-4F0B-9F6C-5D5A4DD6F37D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1" creationId="{0ED85930-010D-4AD4-BCD6-77EDEFBFB7D0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2" creationId="{BD9E1881-AC67-458B-8ADB-06FCD6BC67D9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3" creationId="{62014F22-57AA-4B53-8509-EF42B2AE5906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4" creationId="{0988F05A-7E8E-4DD9-81B6-8910087402E5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5" creationId="{F3F3C960-DD3F-46D7-B78C-6A645FDBB4BC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6" creationId="{E8989407-23BA-416B-9DD9-12C4DAFD2B09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7" creationId="{36BE72EA-8A4E-4FA0-9D00-91F99F00DD3E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48" creationId="{F02D6301-88F0-4846-B130-31AC29452848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2" creationId="{CCCE17C1-9D59-46F4-AA7A-B6D180ED03A9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3" creationId="{58D1A5F2-5C1A-4642-AE92-03C82ABB2181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4" creationId="{113FBEBE-96AF-48A1-AEE2-A7B5D873FDD8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5" creationId="{2CFA8C21-F51A-4B2D-8038-329599EA5D9D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6" creationId="{29A13D59-9FAD-4FCE-A2B1-9B63C75FEFFE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7" creationId="{EA1B842D-C7B1-495D-84BD-A5EF090F0326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8" creationId="{2C70EB49-19B4-472A-AA19-564C25F2F216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19" creationId="{0F8B8B74-8731-4509-8E8C-73F094C4933F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0" creationId="{9A94C0B9-8862-4251-9522-EF7F664E2FB8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1" creationId="{FE33450F-E60A-4FDF-92A4-BABFF007F2DF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2" creationId="{66240D67-C3CC-47AD-B16D-E91B37FB9B60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3" creationId="{7EF1E9FD-9233-472A-BE21-D9B7BE1C4E01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4" creationId="{997D95C0-6AF4-4506-B4CA-6123063F01BA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5" creationId="{D6D5FCB6-DB36-4839-8C5E-1BCFD196A49D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6" creationId="{583378F6-482C-46DB-8BAB-B69A4C764B6F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7" creationId="{C2511D9A-1E1F-48A7-885D-779E2126A8C5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8" creationId="{14A168F4-C8C2-4033-83BA-663EBE022758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29" creationId="{1C3C27E6-57F5-46F2-8541-8FE31020A91F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0" creationId="{2A0E1925-A140-496E-8C1A-34DFCE666161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1" creationId="{F79BCEE4-41D8-438F-80A7-02A3A25BDE3F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2" creationId="{A2A9E4B9-25E1-48E9-B662-4D3FD2E6B8A5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3" creationId="{CE71AFBC-0CED-4987-AAB4-844B2B592683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4" creationId="{9790988D-B0FB-4410-86E0-FCE0390830BA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5" creationId="{8B24C7BA-26FD-4CED-B03A-4A9BEE53A5C9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6" creationId="{3AD2B220-B4F6-4EEA-8D3B-9B8583542DE5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7" creationId="{DB630BEE-BC27-49C9-A09E-1BBFD1C26AEA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8" creationId="{5D1E9397-FFAE-4ADC-B52A-C1FA93AC1A59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39" creationId="{BF855A0E-4EFB-44EF-B85A-90757C2AADF9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0" creationId="{1B99D658-38A2-4129-9E44-77940025E1C7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1" creationId="{8A5694FF-D314-488F-BA9B-0B6153FC91E7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2" creationId="{0C4A7F47-D33D-4347-A21C-BA16108CCACC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3" creationId="{E39CDDEA-3975-4AE5-8BC0-169F3DF2DC01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4" creationId="{45C4EB24-4CB9-4F9C-8271-313BBD896660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5" creationId="{879A1390-06E4-421D-82C1-5270627C2EA6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6" creationId="{7C8CE6FC-C274-4345-99AA-4AAD0D26B103}"/>
          </ac:cxnSpMkLst>
        </pc:cxnChg>
        <pc:cxnChg chg="mod">
          <ac:chgData name="Timo Mühlhaus" userId="1b6b3aba618dadac" providerId="LiveId" clId="{EDF2FAEA-A41B-4C1F-9EE5-7BEAFE42C87B}" dt="2021-06-09T07:02:04.502" v="693" actId="165"/>
          <ac:cxnSpMkLst>
            <pc:docMk/>
            <pc:sldMk cId="2439434303" sldId="682"/>
            <ac:cxnSpMk id="147" creationId="{EE50A2DF-52E0-4A0F-9E15-BFC0719D0788}"/>
          </ac:cxnSpMkLst>
        </pc:cxnChg>
      </pc:sldChg>
    </pc:docChg>
  </pc:docChgLst>
  <pc:docChgLst>
    <pc:chgData name="Selina Ziegler" userId="S::ziegler@csbiology.de::5001869f-cf09-4292-b805-b93d332e6244" providerId="AD" clId="Web-{4248FA31-FBD7-7579-B364-A6FD28BE2070}"/>
    <pc:docChg chg="modSld">
      <pc:chgData name="Selina Ziegler" userId="S::ziegler@csbiology.de::5001869f-cf09-4292-b805-b93d332e6244" providerId="AD" clId="Web-{4248FA31-FBD7-7579-B364-A6FD28BE2070}" dt="2023-05-16T20:28:40.671" v="1" actId="1076"/>
      <pc:docMkLst>
        <pc:docMk/>
      </pc:docMkLst>
      <pc:sldChg chg="modSp">
        <pc:chgData name="Selina Ziegler" userId="S::ziegler@csbiology.de::5001869f-cf09-4292-b805-b93d332e6244" providerId="AD" clId="Web-{4248FA31-FBD7-7579-B364-A6FD28BE2070}" dt="2023-05-16T20:28:40.671" v="1" actId="1076"/>
        <pc:sldMkLst>
          <pc:docMk/>
          <pc:sldMk cId="3236730980" sldId="541"/>
        </pc:sldMkLst>
        <pc:picChg chg="mod">
          <ac:chgData name="Selina Ziegler" userId="S::ziegler@csbiology.de::5001869f-cf09-4292-b805-b93d332e6244" providerId="AD" clId="Web-{4248FA31-FBD7-7579-B364-A6FD28BE2070}" dt="2023-05-16T20:28:40.671" v="1" actId="1076"/>
          <ac:picMkLst>
            <pc:docMk/>
            <pc:sldMk cId="3236730980" sldId="541"/>
            <ac:picMk id="7" creationId="{20B57B22-B3C4-1037-42AF-F94D74F45007}"/>
          </ac:picMkLst>
        </pc:picChg>
      </pc:sldChg>
    </pc:docChg>
  </pc:docChgLst>
  <pc:docChgLst>
    <pc:chgData name="Timo Mühlhaus" userId="S::muehlhaus@csbiology.de::c0cc8a1e-f758-40c5-896a-71172571ce20" providerId="AD" clId="Web-{919CEAA7-A3C9-4C85-AC74-221E2DC28E2D}"/>
    <pc:docChg chg="modSld">
      <pc:chgData name="Timo Mühlhaus" userId="S::muehlhaus@csbiology.de::c0cc8a1e-f758-40c5-896a-71172571ce20" providerId="AD" clId="Web-{919CEAA7-A3C9-4C85-AC74-221E2DC28E2D}" dt="2023-01-12T09:04:51.278" v="5"/>
      <pc:docMkLst>
        <pc:docMk/>
      </pc:docMkLst>
      <pc:sldChg chg="addSp delSp modSp">
        <pc:chgData name="Timo Mühlhaus" userId="S::muehlhaus@csbiology.de::c0cc8a1e-f758-40c5-896a-71172571ce20" providerId="AD" clId="Web-{919CEAA7-A3C9-4C85-AC74-221E2DC28E2D}" dt="2023-01-12T09:04:51.278" v="5"/>
        <pc:sldMkLst>
          <pc:docMk/>
          <pc:sldMk cId="3259906790" sldId="700"/>
        </pc:sldMkLst>
        <pc:picChg chg="add del mod">
          <ac:chgData name="Timo Mühlhaus" userId="S::muehlhaus@csbiology.de::c0cc8a1e-f758-40c5-896a-71172571ce20" providerId="AD" clId="Web-{919CEAA7-A3C9-4C85-AC74-221E2DC28E2D}" dt="2023-01-12T09:04:51.278" v="5"/>
          <ac:picMkLst>
            <pc:docMk/>
            <pc:sldMk cId="3259906790" sldId="700"/>
            <ac:picMk id="4" creationId="{099CD56A-718B-ADDF-2555-CAF547CDF3DB}"/>
          </ac:picMkLst>
        </pc:picChg>
        <pc:picChg chg="add mod">
          <ac:chgData name="Timo Mühlhaus" userId="S::muehlhaus@csbiology.de::c0cc8a1e-f758-40c5-896a-71172571ce20" providerId="AD" clId="Web-{919CEAA7-A3C9-4C85-AC74-221E2DC28E2D}" dt="2023-01-12T09:04:50.059" v="4" actId="1076"/>
          <ac:picMkLst>
            <pc:docMk/>
            <pc:sldMk cId="3259906790" sldId="700"/>
            <ac:picMk id="5" creationId="{98EED3FB-73DC-2E3A-9F97-BFE866887157}"/>
          </ac:picMkLst>
        </pc:picChg>
      </pc:sldChg>
    </pc:docChg>
  </pc:docChgLst>
  <pc:docChgLst>
    <pc:chgData name="Timo Mühlhaus" userId="1b6b3aba618dadac" providerId="LiveId" clId="{5968052C-6439-43E8-9A4C-69C3270656B7}"/>
    <pc:docChg chg="modSld">
      <pc:chgData name="Timo Mühlhaus" userId="1b6b3aba618dadac" providerId="LiveId" clId="{5968052C-6439-43E8-9A4C-69C3270656B7}" dt="2022-01-25T12:26:42.180" v="1" actId="164"/>
      <pc:docMkLst>
        <pc:docMk/>
      </pc:docMkLst>
      <pc:sldChg chg="addSp modSp">
        <pc:chgData name="Timo Mühlhaus" userId="1b6b3aba618dadac" providerId="LiveId" clId="{5968052C-6439-43E8-9A4C-69C3270656B7}" dt="2022-01-25T12:23:48.113" v="0" actId="164"/>
        <pc:sldMkLst>
          <pc:docMk/>
          <pc:sldMk cId="3259906790" sldId="700"/>
        </pc:sldMkLst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9" creationId="{6675539B-FCB8-4338-A5FC-3F9D59A7DF81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24" creationId="{89FB5563-456A-4E1D-99CF-A6A39BDFC191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25" creationId="{AC6F89FB-7EFF-42C6-B83E-BBEB0F30742F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26" creationId="{5478DFAF-D9D4-4D6A-8FF4-99094892B4D7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27" creationId="{9F80D8C6-FCEB-40EF-8EBA-FB02908413AA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28" creationId="{01A51A49-24D9-4DF8-82A7-639586D06810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29" creationId="{39A2181F-53E1-4EBC-AF9A-CD3520ECC514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0" creationId="{39E4FADA-9B9B-437C-BB36-52DB0A4DFDA3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1" creationId="{BB154407-E888-48E9-BB29-51C3023FE5D0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2" creationId="{468E43E5-2987-4F4C-9E3A-CD1AFE45A2D6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3" creationId="{B61423AB-5569-4BFC-86EB-9C490EA03E99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4" creationId="{DC44941E-0AA8-4D43-B6F3-A206CBEE889B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5" creationId="{3C6DCC35-4844-4A1F-A59F-BE46348D47A7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6" creationId="{AEB89EBD-CF37-48B6-8B8B-B00B9742361C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7" creationId="{57E7A869-989C-4F94-B0D2-3F1F7E2CF83F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8" creationId="{312CFC96-020D-458B-9097-F6CC0F3CB57B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39" creationId="{628CD731-FEE4-41D5-A484-A1384AE2B245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0" creationId="{9F1A495A-7145-4AD4-B4CA-CDE5BBD4910C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1" creationId="{908F2035-ED79-432B-A923-703B74867751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2" creationId="{9AB233BE-76C3-471B-9EC2-D4E604F48B99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3" creationId="{F8A797DD-48A1-4887-8855-6322A7BE2093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4" creationId="{4C60A2C2-7DB4-4117-9A1A-3D693E79DDCA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5" creationId="{06AEB75D-9D76-474B-82DD-AF10E8A774A3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6" creationId="{BDD27BFE-7DD2-462B-88A8-DED2F6364395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7" creationId="{58B63F41-99DF-4BC8-918B-68454D364714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8" creationId="{D9A07EA5-FC71-4D87-A045-048AC27A3DFC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49" creationId="{E843B482-5F43-4B45-A10A-0E8CFBF131C2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0" creationId="{199836AA-8A0B-4BB5-99FD-7EA13F7138D3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1" creationId="{3B42850D-74AB-4B4E-978F-3FEF389AE1EE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2" creationId="{98404EDE-D608-4D2B-92B5-E3797CB454B8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3" creationId="{CDAAB070-8BCD-4D3B-8685-79E15FF589AD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4" creationId="{287FC1F1-09C8-4B3A-B65F-65603660AEF8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5" creationId="{E02301B1-EBF9-4F70-A59A-DD9B3F55D85C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6" creationId="{900AF804-240A-4857-898B-91EE5A30C3B6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7" creationId="{B5C4D8DC-55D3-4AFF-9181-FA2C6B8D2011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8" creationId="{7A5FB8EA-150B-4F43-AD81-C6D027325B95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59" creationId="{F6087F21-78EE-4DF3-8795-C6D5FE23A538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0" creationId="{F74841AC-8BA0-485E-A26E-17EA6DE2D68F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1" creationId="{7906BF77-9CAD-47CF-A53D-4E5792A438F9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2" creationId="{1A3F099A-693F-4F14-B3D8-9F0FCC9B463B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3" creationId="{799FDEB8-AD55-444C-A4E1-AC15E98A58E0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4" creationId="{16368953-2292-4961-ADA6-CBBCC09E5359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5" creationId="{77EF88DC-4B23-4C50-87DF-F7C39CB15D3B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6" creationId="{F4B0FC6E-0E90-4A30-AF59-75AC9C9A9174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7" creationId="{392D30B4-65D7-430D-B8EA-CAF78725161B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8" creationId="{D18BA8D0-D0D3-4369-B051-A8FB2B99639C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69" creationId="{30B0B3CF-161C-4A92-8331-98C1658AA6FD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0" creationId="{F55BAA44-6317-4537-94E5-DD3553F59CA2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1" creationId="{1933050A-9C4B-4808-8C44-9F2A89F7B124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2" creationId="{2F505CC1-3DD1-406E-B6CC-48E41DB3BF38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3" creationId="{C3ECD393-101A-4DF0-BDB5-C340F38F6081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4" creationId="{CD6414B1-0C03-4D67-94DC-6E2E89FF02B3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5" creationId="{5645EF98-0883-4169-920B-3C139432042D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6" creationId="{B392AE13-0BAB-4080-BD3A-2C2A757AE8F1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7" creationId="{D54596D5-61AD-475A-9354-424000823484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8" creationId="{F8F5F1B3-DBC2-43DB-88A2-94F978CAA239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79" creationId="{6E431F54-A8DE-4F15-9A4F-359CE3F1B453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0" creationId="{C9655226-60A9-4123-9A38-014D6D795807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1" creationId="{588AD079-816B-4E37-80F3-0B7FBE23E4EE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2" creationId="{10EAE464-A284-41B4-ABF3-4AB06E6ACAF2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3" creationId="{51A20D42-E250-4F8E-979C-7E72F9775B1D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4" creationId="{90DC0CD5-AA21-4BDB-B247-01CB0B86CE06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5" creationId="{735135E1-E566-4119-814D-BA950E8B36A9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6" creationId="{BA063D45-66AE-42A1-B768-6780D2541C09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7" creationId="{BF4D7B93-0EF3-4600-AF41-59B1254144BA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8" creationId="{F8DBFB6A-E5A5-45C5-B110-1A45A8E8864A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89" creationId="{3FD575E8-96FC-45E7-8244-E98242268766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90" creationId="{B3EB7F81-EB27-46E5-B870-752C16259DD4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91" creationId="{AD1ED5BC-6ADA-4FE3-8242-1FFAE34A35A4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92" creationId="{FA3AA47D-07D9-4B59-902E-A66E2F75E1F3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93" creationId="{130D0E13-2818-4CCE-9EFD-A7CB102DBCBA}"/>
          </ac:spMkLst>
        </pc:spChg>
        <pc:spChg chg="mod">
          <ac:chgData name="Timo Mühlhaus" userId="1b6b3aba618dadac" providerId="LiveId" clId="{5968052C-6439-43E8-9A4C-69C3270656B7}" dt="2022-01-25T12:23:48.113" v="0" actId="164"/>
          <ac:spMkLst>
            <pc:docMk/>
            <pc:sldMk cId="3259906790" sldId="700"/>
            <ac:spMk id="194" creationId="{03461737-5FC5-45BB-9234-0DAC8C3284CA}"/>
          </ac:spMkLst>
        </pc:spChg>
        <pc:grpChg chg="add mod">
          <ac:chgData name="Timo Mühlhaus" userId="1b6b3aba618dadac" providerId="LiveId" clId="{5968052C-6439-43E8-9A4C-69C3270656B7}" dt="2022-01-25T12:23:48.113" v="0" actId="164"/>
          <ac:grpSpMkLst>
            <pc:docMk/>
            <pc:sldMk cId="3259906790" sldId="700"/>
            <ac:grpSpMk id="4" creationId="{3F3149D9-9213-4824-95B9-8E3B7049F711}"/>
          </ac:grpSpMkLst>
        </pc:grpChg>
      </pc:sldChg>
      <pc:sldChg chg="addSp modSp">
        <pc:chgData name="Timo Mühlhaus" userId="1b6b3aba618dadac" providerId="LiveId" clId="{5968052C-6439-43E8-9A4C-69C3270656B7}" dt="2022-01-25T12:26:42.180" v="1" actId="164"/>
        <pc:sldMkLst>
          <pc:docMk/>
          <pc:sldMk cId="3704488768" sldId="705"/>
        </pc:sldMkLst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9" creationId="{6675539B-FCB8-4338-A5FC-3F9D59A7DF81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24" creationId="{89FB5563-456A-4E1D-99CF-A6A39BDFC191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25" creationId="{AC6F89FB-7EFF-42C6-B83E-BBEB0F30742F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26" creationId="{5478DFAF-D9D4-4D6A-8FF4-99094892B4D7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27" creationId="{9F80D8C6-FCEB-40EF-8EBA-FB02908413AA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28" creationId="{01A51A49-24D9-4DF8-82A7-639586D06810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29" creationId="{39A2181F-53E1-4EBC-AF9A-CD3520ECC514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0" creationId="{39E4FADA-9B9B-437C-BB36-52DB0A4DFDA3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1" creationId="{BB154407-E888-48E9-BB29-51C3023FE5D0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2" creationId="{468E43E5-2987-4F4C-9E3A-CD1AFE45A2D6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3" creationId="{B61423AB-5569-4BFC-86EB-9C490EA03E99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4" creationId="{DC44941E-0AA8-4D43-B6F3-A206CBEE889B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5" creationId="{3C6DCC35-4844-4A1F-A59F-BE46348D47A7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6" creationId="{AEB89EBD-CF37-48B6-8B8B-B00B9742361C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7" creationId="{57E7A869-989C-4F94-B0D2-3F1F7E2CF83F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8" creationId="{312CFC96-020D-458B-9097-F6CC0F3CB57B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39" creationId="{628CD731-FEE4-41D5-A484-A1384AE2B245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0" creationId="{9F1A495A-7145-4AD4-B4CA-CDE5BBD4910C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1" creationId="{908F2035-ED79-432B-A923-703B74867751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2" creationId="{9AB233BE-76C3-471B-9EC2-D4E604F48B99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3" creationId="{F8A797DD-48A1-4887-8855-6322A7BE2093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4" creationId="{4C60A2C2-7DB4-4117-9A1A-3D693E79DDCA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5" creationId="{06AEB75D-9D76-474B-82DD-AF10E8A774A3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6" creationId="{BDD27BFE-7DD2-462B-88A8-DED2F6364395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7" creationId="{58B63F41-99DF-4BC8-918B-68454D364714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8" creationId="{D9A07EA5-FC71-4D87-A045-048AC27A3DFC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49" creationId="{E843B482-5F43-4B45-A10A-0E8CFBF131C2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0" creationId="{199836AA-8A0B-4BB5-99FD-7EA13F7138D3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1" creationId="{3B42850D-74AB-4B4E-978F-3FEF389AE1EE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2" creationId="{98404EDE-D608-4D2B-92B5-E3797CB454B8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3" creationId="{CDAAB070-8BCD-4D3B-8685-79E15FF589AD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4" creationId="{287FC1F1-09C8-4B3A-B65F-65603660AEF8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5" creationId="{E02301B1-EBF9-4F70-A59A-DD9B3F55D85C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6" creationId="{900AF804-240A-4857-898B-91EE5A30C3B6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7" creationId="{B5C4D8DC-55D3-4AFF-9181-FA2C6B8D2011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8" creationId="{7A5FB8EA-150B-4F43-AD81-C6D027325B95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59" creationId="{F6087F21-78EE-4DF3-8795-C6D5FE23A538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0" creationId="{F74841AC-8BA0-485E-A26E-17EA6DE2D68F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1" creationId="{7906BF77-9CAD-47CF-A53D-4E5792A438F9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2" creationId="{1A3F099A-693F-4F14-B3D8-9F0FCC9B463B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3" creationId="{799FDEB8-AD55-444C-A4E1-AC15E98A58E0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4" creationId="{16368953-2292-4961-ADA6-CBBCC09E5359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5" creationId="{77EF88DC-4B23-4C50-87DF-F7C39CB15D3B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6" creationId="{F4B0FC6E-0E90-4A30-AF59-75AC9C9A9174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7" creationId="{392D30B4-65D7-430D-B8EA-CAF78725161B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8" creationId="{D18BA8D0-D0D3-4369-B051-A8FB2B99639C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69" creationId="{30B0B3CF-161C-4A92-8331-98C1658AA6FD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0" creationId="{F55BAA44-6317-4537-94E5-DD3553F59CA2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1" creationId="{1933050A-9C4B-4808-8C44-9F2A89F7B124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2" creationId="{2F505CC1-3DD1-406E-B6CC-48E41DB3BF38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3" creationId="{C3ECD393-101A-4DF0-BDB5-C340F38F6081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4" creationId="{CD6414B1-0C03-4D67-94DC-6E2E89FF02B3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5" creationId="{5645EF98-0883-4169-920B-3C139432042D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6" creationId="{B392AE13-0BAB-4080-BD3A-2C2A757AE8F1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7" creationId="{D54596D5-61AD-475A-9354-424000823484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8" creationId="{F8F5F1B3-DBC2-43DB-88A2-94F978CAA239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79" creationId="{6E431F54-A8DE-4F15-9A4F-359CE3F1B453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0" creationId="{C9655226-60A9-4123-9A38-014D6D795807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1" creationId="{588AD079-816B-4E37-80F3-0B7FBE23E4EE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2" creationId="{10EAE464-A284-41B4-ABF3-4AB06E6ACAF2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3" creationId="{51A20D42-E250-4F8E-979C-7E72F9775B1D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4" creationId="{90DC0CD5-AA21-4BDB-B247-01CB0B86CE06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5" creationId="{735135E1-E566-4119-814D-BA950E8B36A9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6" creationId="{BA063D45-66AE-42A1-B768-6780D2541C09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7" creationId="{BF4D7B93-0EF3-4600-AF41-59B1254144BA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8" creationId="{F8DBFB6A-E5A5-45C5-B110-1A45A8E8864A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89" creationId="{3FD575E8-96FC-45E7-8244-E98242268766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90" creationId="{B3EB7F81-EB27-46E5-B870-752C16259DD4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91" creationId="{AD1ED5BC-6ADA-4FE3-8242-1FFAE34A35A4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92" creationId="{FA3AA47D-07D9-4B59-902E-A66E2F75E1F3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93" creationId="{130D0E13-2818-4CCE-9EFD-A7CB102DBCBA}"/>
          </ac:spMkLst>
        </pc:spChg>
        <pc:spChg chg="mod">
          <ac:chgData name="Timo Mühlhaus" userId="1b6b3aba618dadac" providerId="LiveId" clId="{5968052C-6439-43E8-9A4C-69C3270656B7}" dt="2022-01-25T12:26:42.180" v="1" actId="164"/>
          <ac:spMkLst>
            <pc:docMk/>
            <pc:sldMk cId="3704488768" sldId="705"/>
            <ac:spMk id="194" creationId="{03461737-5FC5-45BB-9234-0DAC8C3284CA}"/>
          </ac:spMkLst>
        </pc:spChg>
        <pc:grpChg chg="add mod">
          <ac:chgData name="Timo Mühlhaus" userId="1b6b3aba618dadac" providerId="LiveId" clId="{5968052C-6439-43E8-9A4C-69C3270656B7}" dt="2022-01-25T12:26:42.180" v="1" actId="164"/>
          <ac:grpSpMkLst>
            <pc:docMk/>
            <pc:sldMk cId="3704488768" sldId="705"/>
            <ac:grpSpMk id="3" creationId="{7BC53CC2-1E74-48FA-8AA6-ACBE1DB805C4}"/>
          </ac:grpSpMkLst>
        </pc:grpChg>
      </pc:sldChg>
    </pc:docChg>
  </pc:docChgLst>
  <pc:docChgLst>
    <pc:chgData name="Timo Mühlhaus" userId="S::muehlhaus@csbiology.de::c0cc8a1e-f758-40c5-896a-71172571ce20" providerId="AD" clId="Web-{8270F1F3-596A-4CF8-83AA-32CFCA8F2B71}"/>
    <pc:docChg chg="modSld">
      <pc:chgData name="Timo Mühlhaus" userId="S::muehlhaus@csbiology.de::c0cc8a1e-f758-40c5-896a-71172571ce20" providerId="AD" clId="Web-{8270F1F3-596A-4CF8-83AA-32CFCA8F2B71}" dt="2023-01-16T14:09:04.079" v="9" actId="1076"/>
      <pc:docMkLst>
        <pc:docMk/>
      </pc:docMkLst>
      <pc:sldChg chg="addSp modSp">
        <pc:chgData name="Timo Mühlhaus" userId="S::muehlhaus@csbiology.de::c0cc8a1e-f758-40c5-896a-71172571ce20" providerId="AD" clId="Web-{8270F1F3-596A-4CF8-83AA-32CFCA8F2B71}" dt="2023-01-16T14:09:04.079" v="9" actId="1076"/>
        <pc:sldMkLst>
          <pc:docMk/>
          <pc:sldMk cId="3259906790" sldId="700"/>
        </pc:sldMkLst>
        <pc:spChg chg="add mod">
          <ac:chgData name="Timo Mühlhaus" userId="S::muehlhaus@csbiology.de::c0cc8a1e-f758-40c5-896a-71172571ce20" providerId="AD" clId="Web-{8270F1F3-596A-4CF8-83AA-32CFCA8F2B71}" dt="2023-01-16T14:09:04.079" v="9" actId="1076"/>
          <ac:spMkLst>
            <pc:docMk/>
            <pc:sldMk cId="3259906790" sldId="700"/>
            <ac:spMk id="4" creationId="{8534B57A-7E0B-0184-A5FC-FFFCF4645534}"/>
          </ac:spMkLst>
        </pc:spChg>
        <pc:spChg chg="mod">
          <ac:chgData name="Timo Mühlhaus" userId="S::muehlhaus@csbiology.de::c0cc8a1e-f758-40c5-896a-71172571ce20" providerId="AD" clId="Web-{8270F1F3-596A-4CF8-83AA-32CFCA8F2B71}" dt="2023-01-16T14:08:52.673" v="7" actId="14100"/>
          <ac:spMkLst>
            <pc:docMk/>
            <pc:sldMk cId="3259906790" sldId="700"/>
            <ac:spMk id="231" creationId="{012FD13F-93B5-FDD5-6737-740C839561E6}"/>
          </ac:spMkLst>
        </pc:spChg>
        <pc:picChg chg="mod">
          <ac:chgData name="Timo Mühlhaus" userId="S::muehlhaus@csbiology.de::c0cc8a1e-f758-40c5-896a-71172571ce20" providerId="AD" clId="Web-{8270F1F3-596A-4CF8-83AA-32CFCA8F2B71}" dt="2023-01-16T14:08:41.735" v="6" actId="1076"/>
          <ac:picMkLst>
            <pc:docMk/>
            <pc:sldMk cId="3259906790" sldId="700"/>
            <ac:picMk id="5" creationId="{98EED3FB-73DC-2E3A-9F97-BFE86688715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CAAB6-5C5B-4D3D-BAAC-112F282409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046C4-0B63-4DFD-BF08-A4BB32AA77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F55E3-AB73-41B1-B901-BE0A488D59A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3C8D7-0CF7-4AD3-8916-0FB303482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7DA-3EF2-4DB5-9E05-DDE043B488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61FEE-DC83-4521-8F1F-8D7870C7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D0BC8-E131-47C8-8734-652D0DCA355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523F9-DB40-43BC-9758-972DF7DA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763" y="0"/>
            <a:ext cx="12188825" cy="68638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6AA407-5A97-3D2C-DAFA-3454463339AE}"/>
              </a:ext>
            </a:extLst>
          </p:cNvPr>
          <p:cNvSpPr/>
          <p:nvPr/>
        </p:nvSpPr>
        <p:spPr>
          <a:xfrm>
            <a:off x="2367189" y="974803"/>
            <a:ext cx="494347" cy="105727"/>
          </a:xfrm>
          <a:custGeom>
            <a:avLst/>
            <a:gdLst>
              <a:gd name="connsiteX0" fmla="*/ 494348 w 494347"/>
              <a:gd name="connsiteY0" fmla="*/ 104775 h 105727"/>
              <a:gd name="connsiteX1" fmla="*/ 494348 w 494347"/>
              <a:gd name="connsiteY1" fmla="*/ 34290 h 105727"/>
              <a:gd name="connsiteX2" fmla="*/ 486728 w 494347"/>
              <a:gd name="connsiteY2" fmla="*/ 34290 h 105727"/>
              <a:gd name="connsiteX3" fmla="*/ 486728 w 494347"/>
              <a:gd name="connsiteY3" fmla="*/ 69533 h 105727"/>
              <a:gd name="connsiteX4" fmla="*/ 461963 w 494347"/>
              <a:gd name="connsiteY4" fmla="*/ 98108 h 105727"/>
              <a:gd name="connsiteX5" fmla="*/ 439103 w 494347"/>
              <a:gd name="connsiteY5" fmla="*/ 73343 h 105727"/>
              <a:gd name="connsiteX6" fmla="*/ 439103 w 494347"/>
              <a:gd name="connsiteY6" fmla="*/ 34290 h 105727"/>
              <a:gd name="connsiteX7" fmla="*/ 431483 w 494347"/>
              <a:gd name="connsiteY7" fmla="*/ 34290 h 105727"/>
              <a:gd name="connsiteX8" fmla="*/ 431483 w 494347"/>
              <a:gd name="connsiteY8" fmla="*/ 74295 h 105727"/>
              <a:gd name="connsiteX9" fmla="*/ 461010 w 494347"/>
              <a:gd name="connsiteY9" fmla="*/ 105727 h 105727"/>
              <a:gd name="connsiteX10" fmla="*/ 487680 w 494347"/>
              <a:gd name="connsiteY10" fmla="*/ 90488 h 105727"/>
              <a:gd name="connsiteX11" fmla="*/ 487680 w 494347"/>
              <a:gd name="connsiteY11" fmla="*/ 104775 h 105727"/>
              <a:gd name="connsiteX12" fmla="*/ 494348 w 494347"/>
              <a:gd name="connsiteY12" fmla="*/ 104775 h 105727"/>
              <a:gd name="connsiteX13" fmla="*/ 375285 w 494347"/>
              <a:gd name="connsiteY13" fmla="*/ 98108 h 105727"/>
              <a:gd name="connsiteX14" fmla="*/ 346710 w 494347"/>
              <a:gd name="connsiteY14" fmla="*/ 68580 h 105727"/>
              <a:gd name="connsiteX15" fmla="*/ 375285 w 494347"/>
              <a:gd name="connsiteY15" fmla="*/ 39052 h 105727"/>
              <a:gd name="connsiteX16" fmla="*/ 403860 w 494347"/>
              <a:gd name="connsiteY16" fmla="*/ 68580 h 105727"/>
              <a:gd name="connsiteX17" fmla="*/ 375285 w 494347"/>
              <a:gd name="connsiteY17" fmla="*/ 98108 h 105727"/>
              <a:gd name="connsiteX18" fmla="*/ 411480 w 494347"/>
              <a:gd name="connsiteY18" fmla="*/ 103823 h 105727"/>
              <a:gd name="connsiteX19" fmla="*/ 411480 w 494347"/>
              <a:gd name="connsiteY19" fmla="*/ 34290 h 105727"/>
              <a:gd name="connsiteX20" fmla="*/ 404813 w 494347"/>
              <a:gd name="connsiteY20" fmla="*/ 34290 h 105727"/>
              <a:gd name="connsiteX21" fmla="*/ 404813 w 494347"/>
              <a:gd name="connsiteY21" fmla="*/ 48577 h 105727"/>
              <a:gd name="connsiteX22" fmla="*/ 375285 w 494347"/>
              <a:gd name="connsiteY22" fmla="*/ 32385 h 105727"/>
              <a:gd name="connsiteX23" fmla="*/ 340043 w 494347"/>
              <a:gd name="connsiteY23" fmla="*/ 68580 h 105727"/>
              <a:gd name="connsiteX24" fmla="*/ 375285 w 494347"/>
              <a:gd name="connsiteY24" fmla="*/ 104775 h 105727"/>
              <a:gd name="connsiteX25" fmla="*/ 404813 w 494347"/>
              <a:gd name="connsiteY25" fmla="*/ 88583 h 105727"/>
              <a:gd name="connsiteX26" fmla="*/ 404813 w 494347"/>
              <a:gd name="connsiteY26" fmla="*/ 102870 h 105727"/>
              <a:gd name="connsiteX27" fmla="*/ 411480 w 494347"/>
              <a:gd name="connsiteY27" fmla="*/ 102870 h 105727"/>
              <a:gd name="connsiteX28" fmla="*/ 411480 w 494347"/>
              <a:gd name="connsiteY28" fmla="*/ 103823 h 105727"/>
              <a:gd name="connsiteX29" fmla="*/ 286703 w 494347"/>
              <a:gd name="connsiteY29" fmla="*/ 98108 h 105727"/>
              <a:gd name="connsiteX30" fmla="*/ 258128 w 494347"/>
              <a:gd name="connsiteY30" fmla="*/ 68580 h 105727"/>
              <a:gd name="connsiteX31" fmla="*/ 286703 w 494347"/>
              <a:gd name="connsiteY31" fmla="*/ 39052 h 105727"/>
              <a:gd name="connsiteX32" fmla="*/ 315278 w 494347"/>
              <a:gd name="connsiteY32" fmla="*/ 68580 h 105727"/>
              <a:gd name="connsiteX33" fmla="*/ 286703 w 494347"/>
              <a:gd name="connsiteY33" fmla="*/ 98108 h 105727"/>
              <a:gd name="connsiteX34" fmla="*/ 322898 w 494347"/>
              <a:gd name="connsiteY34" fmla="*/ 103823 h 105727"/>
              <a:gd name="connsiteX35" fmla="*/ 322898 w 494347"/>
              <a:gd name="connsiteY35" fmla="*/ 0 h 105727"/>
              <a:gd name="connsiteX36" fmla="*/ 315278 w 494347"/>
              <a:gd name="connsiteY36" fmla="*/ 0 h 105727"/>
              <a:gd name="connsiteX37" fmla="*/ 315278 w 494347"/>
              <a:gd name="connsiteY37" fmla="*/ 47625 h 105727"/>
              <a:gd name="connsiteX38" fmla="*/ 286703 w 494347"/>
              <a:gd name="connsiteY38" fmla="*/ 33338 h 105727"/>
              <a:gd name="connsiteX39" fmla="*/ 251460 w 494347"/>
              <a:gd name="connsiteY39" fmla="*/ 69533 h 105727"/>
              <a:gd name="connsiteX40" fmla="*/ 286703 w 494347"/>
              <a:gd name="connsiteY40" fmla="*/ 105727 h 105727"/>
              <a:gd name="connsiteX41" fmla="*/ 316230 w 494347"/>
              <a:gd name="connsiteY41" fmla="*/ 89535 h 105727"/>
              <a:gd name="connsiteX42" fmla="*/ 316230 w 494347"/>
              <a:gd name="connsiteY42" fmla="*/ 103823 h 105727"/>
              <a:gd name="connsiteX43" fmla="*/ 322898 w 494347"/>
              <a:gd name="connsiteY43" fmla="*/ 103823 h 105727"/>
              <a:gd name="connsiteX44" fmla="*/ 206693 w 494347"/>
              <a:gd name="connsiteY44" fmla="*/ 33338 h 105727"/>
              <a:gd name="connsiteX45" fmla="*/ 180023 w 494347"/>
              <a:gd name="connsiteY45" fmla="*/ 49530 h 105727"/>
              <a:gd name="connsiteX46" fmla="*/ 180023 w 494347"/>
              <a:gd name="connsiteY46" fmla="*/ 35243 h 105727"/>
              <a:gd name="connsiteX47" fmla="*/ 173355 w 494347"/>
              <a:gd name="connsiteY47" fmla="*/ 35243 h 105727"/>
              <a:gd name="connsiteX48" fmla="*/ 173355 w 494347"/>
              <a:gd name="connsiteY48" fmla="*/ 103823 h 105727"/>
              <a:gd name="connsiteX49" fmla="*/ 180975 w 494347"/>
              <a:gd name="connsiteY49" fmla="*/ 103823 h 105727"/>
              <a:gd name="connsiteX50" fmla="*/ 180975 w 494347"/>
              <a:gd name="connsiteY50" fmla="*/ 68580 h 105727"/>
              <a:gd name="connsiteX51" fmla="*/ 205740 w 494347"/>
              <a:gd name="connsiteY51" fmla="*/ 40005 h 105727"/>
              <a:gd name="connsiteX52" fmla="*/ 228600 w 494347"/>
              <a:gd name="connsiteY52" fmla="*/ 64770 h 105727"/>
              <a:gd name="connsiteX53" fmla="*/ 228600 w 494347"/>
              <a:gd name="connsiteY53" fmla="*/ 103823 h 105727"/>
              <a:gd name="connsiteX54" fmla="*/ 236220 w 494347"/>
              <a:gd name="connsiteY54" fmla="*/ 103823 h 105727"/>
              <a:gd name="connsiteX55" fmla="*/ 236220 w 494347"/>
              <a:gd name="connsiteY55" fmla="*/ 63818 h 105727"/>
              <a:gd name="connsiteX56" fmla="*/ 206693 w 494347"/>
              <a:gd name="connsiteY56" fmla="*/ 33338 h 105727"/>
              <a:gd name="connsiteX57" fmla="*/ 115253 w 494347"/>
              <a:gd name="connsiteY57" fmla="*/ 98108 h 105727"/>
              <a:gd name="connsiteX58" fmla="*/ 86678 w 494347"/>
              <a:gd name="connsiteY58" fmla="*/ 68580 h 105727"/>
              <a:gd name="connsiteX59" fmla="*/ 115253 w 494347"/>
              <a:gd name="connsiteY59" fmla="*/ 39052 h 105727"/>
              <a:gd name="connsiteX60" fmla="*/ 143828 w 494347"/>
              <a:gd name="connsiteY60" fmla="*/ 68580 h 105727"/>
              <a:gd name="connsiteX61" fmla="*/ 115253 w 494347"/>
              <a:gd name="connsiteY61" fmla="*/ 98108 h 105727"/>
              <a:gd name="connsiteX62" fmla="*/ 151448 w 494347"/>
              <a:gd name="connsiteY62" fmla="*/ 103823 h 105727"/>
              <a:gd name="connsiteX63" fmla="*/ 151448 w 494347"/>
              <a:gd name="connsiteY63" fmla="*/ 34290 h 105727"/>
              <a:gd name="connsiteX64" fmla="*/ 144780 w 494347"/>
              <a:gd name="connsiteY64" fmla="*/ 34290 h 105727"/>
              <a:gd name="connsiteX65" fmla="*/ 144780 w 494347"/>
              <a:gd name="connsiteY65" fmla="*/ 48577 h 105727"/>
              <a:gd name="connsiteX66" fmla="*/ 115253 w 494347"/>
              <a:gd name="connsiteY66" fmla="*/ 32385 h 105727"/>
              <a:gd name="connsiteX67" fmla="*/ 80010 w 494347"/>
              <a:gd name="connsiteY67" fmla="*/ 68580 h 105727"/>
              <a:gd name="connsiteX68" fmla="*/ 115253 w 494347"/>
              <a:gd name="connsiteY68" fmla="*/ 104775 h 105727"/>
              <a:gd name="connsiteX69" fmla="*/ 144780 w 494347"/>
              <a:gd name="connsiteY69" fmla="*/ 88583 h 105727"/>
              <a:gd name="connsiteX70" fmla="*/ 144780 w 494347"/>
              <a:gd name="connsiteY70" fmla="*/ 102870 h 105727"/>
              <a:gd name="connsiteX71" fmla="*/ 151448 w 494347"/>
              <a:gd name="connsiteY71" fmla="*/ 102870 h 105727"/>
              <a:gd name="connsiteX72" fmla="*/ 151448 w 494347"/>
              <a:gd name="connsiteY72" fmla="*/ 103823 h 105727"/>
              <a:gd name="connsiteX73" fmla="*/ 69533 w 494347"/>
              <a:gd name="connsiteY73" fmla="*/ 103823 h 105727"/>
              <a:gd name="connsiteX74" fmla="*/ 69533 w 494347"/>
              <a:gd name="connsiteY74" fmla="*/ 96202 h 105727"/>
              <a:gd name="connsiteX75" fmla="*/ 8573 w 494347"/>
              <a:gd name="connsiteY75" fmla="*/ 96202 h 105727"/>
              <a:gd name="connsiteX76" fmla="*/ 8573 w 494347"/>
              <a:gd name="connsiteY76" fmla="*/ 4763 h 105727"/>
              <a:gd name="connsiteX77" fmla="*/ 0 w 494347"/>
              <a:gd name="connsiteY77" fmla="*/ 4763 h 105727"/>
              <a:gd name="connsiteX78" fmla="*/ 0 w 494347"/>
              <a:gd name="connsiteY78" fmla="*/ 103823 h 105727"/>
              <a:gd name="connsiteX79" fmla="*/ 69533 w 494347"/>
              <a:gd name="connsiteY79" fmla="*/ 103823 h 10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94347" h="105727">
                <a:moveTo>
                  <a:pt x="494348" y="104775"/>
                </a:moveTo>
                <a:lnTo>
                  <a:pt x="494348" y="34290"/>
                </a:lnTo>
                <a:lnTo>
                  <a:pt x="486728" y="34290"/>
                </a:lnTo>
                <a:lnTo>
                  <a:pt x="486728" y="69533"/>
                </a:lnTo>
                <a:cubicBezTo>
                  <a:pt x="486728" y="86677"/>
                  <a:pt x="477203" y="98108"/>
                  <a:pt x="461963" y="98108"/>
                </a:cubicBezTo>
                <a:cubicBezTo>
                  <a:pt x="447675" y="98108"/>
                  <a:pt x="439103" y="88583"/>
                  <a:pt x="439103" y="73343"/>
                </a:cubicBezTo>
                <a:lnTo>
                  <a:pt x="439103" y="34290"/>
                </a:lnTo>
                <a:lnTo>
                  <a:pt x="431483" y="34290"/>
                </a:lnTo>
                <a:lnTo>
                  <a:pt x="431483" y="74295"/>
                </a:lnTo>
                <a:cubicBezTo>
                  <a:pt x="431483" y="93345"/>
                  <a:pt x="442913" y="105727"/>
                  <a:pt x="461010" y="105727"/>
                </a:cubicBezTo>
                <a:cubicBezTo>
                  <a:pt x="473393" y="105727"/>
                  <a:pt x="482918" y="100013"/>
                  <a:pt x="487680" y="90488"/>
                </a:cubicBezTo>
                <a:lnTo>
                  <a:pt x="487680" y="104775"/>
                </a:lnTo>
                <a:lnTo>
                  <a:pt x="494348" y="104775"/>
                </a:lnTo>
                <a:close/>
                <a:moveTo>
                  <a:pt x="375285" y="98108"/>
                </a:moveTo>
                <a:cubicBezTo>
                  <a:pt x="359093" y="98108"/>
                  <a:pt x="346710" y="85725"/>
                  <a:pt x="346710" y="68580"/>
                </a:cubicBezTo>
                <a:cubicBezTo>
                  <a:pt x="346710" y="51435"/>
                  <a:pt x="359093" y="39052"/>
                  <a:pt x="375285" y="39052"/>
                </a:cubicBezTo>
                <a:cubicBezTo>
                  <a:pt x="392430" y="39052"/>
                  <a:pt x="403860" y="51435"/>
                  <a:pt x="403860" y="68580"/>
                </a:cubicBezTo>
                <a:cubicBezTo>
                  <a:pt x="403860" y="86677"/>
                  <a:pt x="392430" y="98108"/>
                  <a:pt x="375285" y="98108"/>
                </a:cubicBezTo>
                <a:moveTo>
                  <a:pt x="411480" y="103823"/>
                </a:moveTo>
                <a:lnTo>
                  <a:pt x="411480" y="34290"/>
                </a:lnTo>
                <a:lnTo>
                  <a:pt x="404813" y="34290"/>
                </a:lnTo>
                <a:lnTo>
                  <a:pt x="404813" y="48577"/>
                </a:lnTo>
                <a:cubicBezTo>
                  <a:pt x="399098" y="39052"/>
                  <a:pt x="388620" y="32385"/>
                  <a:pt x="375285" y="32385"/>
                </a:cubicBezTo>
                <a:cubicBezTo>
                  <a:pt x="354330" y="32385"/>
                  <a:pt x="340043" y="47625"/>
                  <a:pt x="340043" y="68580"/>
                </a:cubicBezTo>
                <a:cubicBezTo>
                  <a:pt x="340043" y="89535"/>
                  <a:pt x="355283" y="104775"/>
                  <a:pt x="375285" y="104775"/>
                </a:cubicBezTo>
                <a:cubicBezTo>
                  <a:pt x="388620" y="104775"/>
                  <a:pt x="400050" y="99060"/>
                  <a:pt x="404813" y="88583"/>
                </a:cubicBezTo>
                <a:lnTo>
                  <a:pt x="404813" y="102870"/>
                </a:lnTo>
                <a:lnTo>
                  <a:pt x="411480" y="102870"/>
                </a:lnTo>
                <a:lnTo>
                  <a:pt x="411480" y="103823"/>
                </a:lnTo>
                <a:close/>
                <a:moveTo>
                  <a:pt x="286703" y="98108"/>
                </a:moveTo>
                <a:cubicBezTo>
                  <a:pt x="270510" y="98108"/>
                  <a:pt x="258128" y="85725"/>
                  <a:pt x="258128" y="68580"/>
                </a:cubicBezTo>
                <a:cubicBezTo>
                  <a:pt x="258128" y="51435"/>
                  <a:pt x="270510" y="39052"/>
                  <a:pt x="286703" y="39052"/>
                </a:cubicBezTo>
                <a:cubicBezTo>
                  <a:pt x="303848" y="39052"/>
                  <a:pt x="315278" y="51435"/>
                  <a:pt x="315278" y="68580"/>
                </a:cubicBezTo>
                <a:cubicBezTo>
                  <a:pt x="316230" y="86677"/>
                  <a:pt x="303848" y="98108"/>
                  <a:pt x="286703" y="98108"/>
                </a:cubicBezTo>
                <a:moveTo>
                  <a:pt x="322898" y="103823"/>
                </a:moveTo>
                <a:lnTo>
                  <a:pt x="322898" y="0"/>
                </a:lnTo>
                <a:lnTo>
                  <a:pt x="315278" y="0"/>
                </a:lnTo>
                <a:lnTo>
                  <a:pt x="315278" y="47625"/>
                </a:lnTo>
                <a:cubicBezTo>
                  <a:pt x="309563" y="38100"/>
                  <a:pt x="300038" y="33338"/>
                  <a:pt x="286703" y="33338"/>
                </a:cubicBezTo>
                <a:cubicBezTo>
                  <a:pt x="265748" y="33338"/>
                  <a:pt x="251460" y="48577"/>
                  <a:pt x="251460" y="69533"/>
                </a:cubicBezTo>
                <a:cubicBezTo>
                  <a:pt x="251460" y="90488"/>
                  <a:pt x="266700" y="105727"/>
                  <a:pt x="286703" y="105727"/>
                </a:cubicBezTo>
                <a:cubicBezTo>
                  <a:pt x="300038" y="105727"/>
                  <a:pt x="311468" y="100013"/>
                  <a:pt x="316230" y="89535"/>
                </a:cubicBezTo>
                <a:lnTo>
                  <a:pt x="316230" y="103823"/>
                </a:lnTo>
                <a:lnTo>
                  <a:pt x="322898" y="103823"/>
                </a:lnTo>
                <a:close/>
                <a:moveTo>
                  <a:pt x="206693" y="33338"/>
                </a:moveTo>
                <a:cubicBezTo>
                  <a:pt x="193358" y="33338"/>
                  <a:pt x="184785" y="39052"/>
                  <a:pt x="180023" y="49530"/>
                </a:cubicBezTo>
                <a:lnTo>
                  <a:pt x="180023" y="35243"/>
                </a:lnTo>
                <a:lnTo>
                  <a:pt x="173355" y="35243"/>
                </a:lnTo>
                <a:lnTo>
                  <a:pt x="173355" y="103823"/>
                </a:lnTo>
                <a:lnTo>
                  <a:pt x="180975" y="103823"/>
                </a:lnTo>
                <a:lnTo>
                  <a:pt x="180975" y="68580"/>
                </a:lnTo>
                <a:cubicBezTo>
                  <a:pt x="180975" y="50483"/>
                  <a:pt x="190500" y="40005"/>
                  <a:pt x="205740" y="40005"/>
                </a:cubicBezTo>
                <a:cubicBezTo>
                  <a:pt x="220028" y="40005"/>
                  <a:pt x="228600" y="49530"/>
                  <a:pt x="228600" y="64770"/>
                </a:cubicBezTo>
                <a:lnTo>
                  <a:pt x="228600" y="103823"/>
                </a:lnTo>
                <a:lnTo>
                  <a:pt x="236220" y="103823"/>
                </a:lnTo>
                <a:lnTo>
                  <a:pt x="236220" y="63818"/>
                </a:lnTo>
                <a:cubicBezTo>
                  <a:pt x="236220" y="44768"/>
                  <a:pt x="224790" y="33338"/>
                  <a:pt x="206693" y="33338"/>
                </a:cubicBezTo>
                <a:moveTo>
                  <a:pt x="115253" y="98108"/>
                </a:moveTo>
                <a:cubicBezTo>
                  <a:pt x="99060" y="98108"/>
                  <a:pt x="86678" y="85725"/>
                  <a:pt x="86678" y="68580"/>
                </a:cubicBezTo>
                <a:cubicBezTo>
                  <a:pt x="86678" y="51435"/>
                  <a:pt x="99060" y="39052"/>
                  <a:pt x="115253" y="39052"/>
                </a:cubicBezTo>
                <a:cubicBezTo>
                  <a:pt x="132398" y="39052"/>
                  <a:pt x="143828" y="51435"/>
                  <a:pt x="143828" y="68580"/>
                </a:cubicBezTo>
                <a:cubicBezTo>
                  <a:pt x="144780" y="86677"/>
                  <a:pt x="132398" y="98108"/>
                  <a:pt x="115253" y="98108"/>
                </a:cubicBezTo>
                <a:moveTo>
                  <a:pt x="151448" y="103823"/>
                </a:moveTo>
                <a:lnTo>
                  <a:pt x="151448" y="34290"/>
                </a:lnTo>
                <a:lnTo>
                  <a:pt x="144780" y="34290"/>
                </a:lnTo>
                <a:lnTo>
                  <a:pt x="144780" y="48577"/>
                </a:lnTo>
                <a:cubicBezTo>
                  <a:pt x="139065" y="39052"/>
                  <a:pt x="128588" y="32385"/>
                  <a:pt x="115253" y="32385"/>
                </a:cubicBezTo>
                <a:cubicBezTo>
                  <a:pt x="94298" y="32385"/>
                  <a:pt x="80010" y="47625"/>
                  <a:pt x="80010" y="68580"/>
                </a:cubicBezTo>
                <a:cubicBezTo>
                  <a:pt x="80010" y="89535"/>
                  <a:pt x="95250" y="104775"/>
                  <a:pt x="115253" y="104775"/>
                </a:cubicBezTo>
                <a:cubicBezTo>
                  <a:pt x="128588" y="104775"/>
                  <a:pt x="139065" y="99060"/>
                  <a:pt x="144780" y="88583"/>
                </a:cubicBezTo>
                <a:lnTo>
                  <a:pt x="144780" y="102870"/>
                </a:lnTo>
                <a:lnTo>
                  <a:pt x="151448" y="102870"/>
                </a:lnTo>
                <a:lnTo>
                  <a:pt x="151448" y="103823"/>
                </a:lnTo>
                <a:close/>
                <a:moveTo>
                  <a:pt x="69533" y="103823"/>
                </a:moveTo>
                <a:lnTo>
                  <a:pt x="69533" y="96202"/>
                </a:lnTo>
                <a:lnTo>
                  <a:pt x="8573" y="96202"/>
                </a:lnTo>
                <a:lnTo>
                  <a:pt x="8573" y="4763"/>
                </a:lnTo>
                <a:lnTo>
                  <a:pt x="0" y="4763"/>
                </a:lnTo>
                <a:lnTo>
                  <a:pt x="0" y="103823"/>
                </a:lnTo>
                <a:lnTo>
                  <a:pt x="69533" y="103823"/>
                </a:lnTo>
                <a:close/>
              </a:path>
            </a:pathLst>
          </a:custGeom>
          <a:solidFill>
            <a:srgbClr val="FFA252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55B27-BBF6-3FF3-A04F-8B7D4D267316}"/>
              </a:ext>
            </a:extLst>
          </p:cNvPr>
          <p:cNvSpPr/>
          <p:nvPr/>
        </p:nvSpPr>
        <p:spPr>
          <a:xfrm>
            <a:off x="2367189" y="779540"/>
            <a:ext cx="915352" cy="106680"/>
          </a:xfrm>
          <a:custGeom>
            <a:avLst/>
            <a:gdLst>
              <a:gd name="connsiteX0" fmla="*/ 885825 w 915352"/>
              <a:gd name="connsiteY0" fmla="*/ 33338 h 106680"/>
              <a:gd name="connsiteX1" fmla="*/ 859155 w 915352"/>
              <a:gd name="connsiteY1" fmla="*/ 49530 h 106680"/>
              <a:gd name="connsiteX2" fmla="*/ 859155 w 915352"/>
              <a:gd name="connsiteY2" fmla="*/ 35243 h 106680"/>
              <a:gd name="connsiteX3" fmla="*/ 852488 w 915352"/>
              <a:gd name="connsiteY3" fmla="*/ 35243 h 106680"/>
              <a:gd name="connsiteX4" fmla="*/ 852488 w 915352"/>
              <a:gd name="connsiteY4" fmla="*/ 104775 h 106680"/>
              <a:gd name="connsiteX5" fmla="*/ 860108 w 915352"/>
              <a:gd name="connsiteY5" fmla="*/ 104775 h 106680"/>
              <a:gd name="connsiteX6" fmla="*/ 860108 w 915352"/>
              <a:gd name="connsiteY6" fmla="*/ 69533 h 106680"/>
              <a:gd name="connsiteX7" fmla="*/ 884873 w 915352"/>
              <a:gd name="connsiteY7" fmla="*/ 40958 h 106680"/>
              <a:gd name="connsiteX8" fmla="*/ 907733 w 915352"/>
              <a:gd name="connsiteY8" fmla="*/ 65723 h 106680"/>
              <a:gd name="connsiteX9" fmla="*/ 907733 w 915352"/>
              <a:gd name="connsiteY9" fmla="*/ 104775 h 106680"/>
              <a:gd name="connsiteX10" fmla="*/ 915353 w 915352"/>
              <a:gd name="connsiteY10" fmla="*/ 104775 h 106680"/>
              <a:gd name="connsiteX11" fmla="*/ 915353 w 915352"/>
              <a:gd name="connsiteY11" fmla="*/ 64770 h 106680"/>
              <a:gd name="connsiteX12" fmla="*/ 885825 w 915352"/>
              <a:gd name="connsiteY12" fmla="*/ 33338 h 106680"/>
              <a:gd name="connsiteX13" fmla="*/ 828675 w 915352"/>
              <a:gd name="connsiteY13" fmla="*/ 33338 h 106680"/>
              <a:gd name="connsiteX14" fmla="*/ 805815 w 915352"/>
              <a:gd name="connsiteY14" fmla="*/ 47625 h 106680"/>
              <a:gd name="connsiteX15" fmla="*/ 805815 w 915352"/>
              <a:gd name="connsiteY15" fmla="*/ 34290 h 106680"/>
              <a:gd name="connsiteX16" fmla="*/ 799148 w 915352"/>
              <a:gd name="connsiteY16" fmla="*/ 34290 h 106680"/>
              <a:gd name="connsiteX17" fmla="*/ 799148 w 915352"/>
              <a:gd name="connsiteY17" fmla="*/ 103823 h 106680"/>
              <a:gd name="connsiteX18" fmla="*/ 806768 w 915352"/>
              <a:gd name="connsiteY18" fmla="*/ 103823 h 106680"/>
              <a:gd name="connsiteX19" fmla="*/ 806768 w 915352"/>
              <a:gd name="connsiteY19" fmla="*/ 70485 h 106680"/>
              <a:gd name="connsiteX20" fmla="*/ 828675 w 915352"/>
              <a:gd name="connsiteY20" fmla="*/ 40005 h 106680"/>
              <a:gd name="connsiteX21" fmla="*/ 839153 w 915352"/>
              <a:gd name="connsiteY21" fmla="*/ 42863 h 106680"/>
              <a:gd name="connsiteX22" fmla="*/ 839153 w 915352"/>
              <a:gd name="connsiteY22" fmla="*/ 35243 h 106680"/>
              <a:gd name="connsiteX23" fmla="*/ 828675 w 915352"/>
              <a:gd name="connsiteY23" fmla="*/ 33338 h 106680"/>
              <a:gd name="connsiteX24" fmla="*/ 747713 w 915352"/>
              <a:gd name="connsiteY24" fmla="*/ 40005 h 106680"/>
              <a:gd name="connsiteX25" fmla="*/ 775335 w 915352"/>
              <a:gd name="connsiteY25" fmla="*/ 64770 h 106680"/>
              <a:gd name="connsiteX26" fmla="*/ 719138 w 915352"/>
              <a:gd name="connsiteY26" fmla="*/ 64770 h 106680"/>
              <a:gd name="connsiteX27" fmla="*/ 747713 w 915352"/>
              <a:gd name="connsiteY27" fmla="*/ 40005 h 106680"/>
              <a:gd name="connsiteX28" fmla="*/ 782955 w 915352"/>
              <a:gd name="connsiteY28" fmla="*/ 72390 h 106680"/>
              <a:gd name="connsiteX29" fmla="*/ 782955 w 915352"/>
              <a:gd name="connsiteY29" fmla="*/ 66675 h 106680"/>
              <a:gd name="connsiteX30" fmla="*/ 747713 w 915352"/>
              <a:gd name="connsiteY30" fmla="*/ 33338 h 106680"/>
              <a:gd name="connsiteX31" fmla="*/ 711518 w 915352"/>
              <a:gd name="connsiteY31" fmla="*/ 69533 h 106680"/>
              <a:gd name="connsiteX32" fmla="*/ 751523 w 915352"/>
              <a:gd name="connsiteY32" fmla="*/ 105728 h 106680"/>
              <a:gd name="connsiteX33" fmla="*/ 778193 w 915352"/>
              <a:gd name="connsiteY33" fmla="*/ 97155 h 106680"/>
              <a:gd name="connsiteX34" fmla="*/ 778193 w 915352"/>
              <a:gd name="connsiteY34" fmla="*/ 89535 h 106680"/>
              <a:gd name="connsiteX35" fmla="*/ 751523 w 915352"/>
              <a:gd name="connsiteY35" fmla="*/ 100013 h 106680"/>
              <a:gd name="connsiteX36" fmla="*/ 720090 w 915352"/>
              <a:gd name="connsiteY36" fmla="*/ 72390 h 106680"/>
              <a:gd name="connsiteX37" fmla="*/ 782955 w 915352"/>
              <a:gd name="connsiteY37" fmla="*/ 72390 h 106680"/>
              <a:gd name="connsiteX38" fmla="*/ 701040 w 915352"/>
              <a:gd name="connsiteY38" fmla="*/ 95250 h 106680"/>
              <a:gd name="connsiteX39" fmla="*/ 690563 w 915352"/>
              <a:gd name="connsiteY39" fmla="*/ 99060 h 106680"/>
              <a:gd name="connsiteX40" fmla="*/ 677228 w 915352"/>
              <a:gd name="connsiteY40" fmla="*/ 83820 h 106680"/>
              <a:gd name="connsiteX41" fmla="*/ 677228 w 915352"/>
              <a:gd name="connsiteY41" fmla="*/ 41910 h 106680"/>
              <a:gd name="connsiteX42" fmla="*/ 701040 w 915352"/>
              <a:gd name="connsiteY42" fmla="*/ 41910 h 106680"/>
              <a:gd name="connsiteX43" fmla="*/ 701040 w 915352"/>
              <a:gd name="connsiteY43" fmla="*/ 35243 h 106680"/>
              <a:gd name="connsiteX44" fmla="*/ 677228 w 915352"/>
              <a:gd name="connsiteY44" fmla="*/ 35243 h 106680"/>
              <a:gd name="connsiteX45" fmla="*/ 677228 w 915352"/>
              <a:gd name="connsiteY45" fmla="*/ 17145 h 106680"/>
              <a:gd name="connsiteX46" fmla="*/ 671513 w 915352"/>
              <a:gd name="connsiteY46" fmla="*/ 17145 h 106680"/>
              <a:gd name="connsiteX47" fmla="*/ 669608 w 915352"/>
              <a:gd name="connsiteY47" fmla="*/ 35243 h 106680"/>
              <a:gd name="connsiteX48" fmla="*/ 656273 w 915352"/>
              <a:gd name="connsiteY48" fmla="*/ 35243 h 106680"/>
              <a:gd name="connsiteX49" fmla="*/ 656273 w 915352"/>
              <a:gd name="connsiteY49" fmla="*/ 41910 h 106680"/>
              <a:gd name="connsiteX50" fmla="*/ 669608 w 915352"/>
              <a:gd name="connsiteY50" fmla="*/ 41910 h 106680"/>
              <a:gd name="connsiteX51" fmla="*/ 669608 w 915352"/>
              <a:gd name="connsiteY51" fmla="*/ 83820 h 106680"/>
              <a:gd name="connsiteX52" fmla="*/ 689610 w 915352"/>
              <a:gd name="connsiteY52" fmla="*/ 105728 h 106680"/>
              <a:gd name="connsiteX53" fmla="*/ 701040 w 915352"/>
              <a:gd name="connsiteY53" fmla="*/ 102870 h 106680"/>
              <a:gd name="connsiteX54" fmla="*/ 701040 w 915352"/>
              <a:gd name="connsiteY54" fmla="*/ 95250 h 106680"/>
              <a:gd name="connsiteX55" fmla="*/ 643890 w 915352"/>
              <a:gd name="connsiteY55" fmla="*/ 105728 h 106680"/>
              <a:gd name="connsiteX56" fmla="*/ 643890 w 915352"/>
              <a:gd name="connsiteY56" fmla="*/ 34290 h 106680"/>
              <a:gd name="connsiteX57" fmla="*/ 636270 w 915352"/>
              <a:gd name="connsiteY57" fmla="*/ 34290 h 106680"/>
              <a:gd name="connsiteX58" fmla="*/ 636270 w 915352"/>
              <a:gd name="connsiteY58" fmla="*/ 70485 h 106680"/>
              <a:gd name="connsiteX59" fmla="*/ 611505 w 915352"/>
              <a:gd name="connsiteY59" fmla="*/ 99060 h 106680"/>
              <a:gd name="connsiteX60" fmla="*/ 588645 w 915352"/>
              <a:gd name="connsiteY60" fmla="*/ 74295 h 106680"/>
              <a:gd name="connsiteX61" fmla="*/ 588645 w 915352"/>
              <a:gd name="connsiteY61" fmla="*/ 35243 h 106680"/>
              <a:gd name="connsiteX62" fmla="*/ 581025 w 915352"/>
              <a:gd name="connsiteY62" fmla="*/ 35243 h 106680"/>
              <a:gd name="connsiteX63" fmla="*/ 581025 w 915352"/>
              <a:gd name="connsiteY63" fmla="*/ 75248 h 106680"/>
              <a:gd name="connsiteX64" fmla="*/ 610553 w 915352"/>
              <a:gd name="connsiteY64" fmla="*/ 106680 h 106680"/>
              <a:gd name="connsiteX65" fmla="*/ 637223 w 915352"/>
              <a:gd name="connsiteY65" fmla="*/ 91440 h 106680"/>
              <a:gd name="connsiteX66" fmla="*/ 637223 w 915352"/>
              <a:gd name="connsiteY66" fmla="*/ 105728 h 106680"/>
              <a:gd name="connsiteX67" fmla="*/ 643890 w 915352"/>
              <a:gd name="connsiteY67" fmla="*/ 105728 h 106680"/>
              <a:gd name="connsiteX68" fmla="*/ 524828 w 915352"/>
              <a:gd name="connsiteY68" fmla="*/ 99060 h 106680"/>
              <a:gd name="connsiteX69" fmla="*/ 496253 w 915352"/>
              <a:gd name="connsiteY69" fmla="*/ 69533 h 106680"/>
              <a:gd name="connsiteX70" fmla="*/ 524828 w 915352"/>
              <a:gd name="connsiteY70" fmla="*/ 40005 h 106680"/>
              <a:gd name="connsiteX71" fmla="*/ 553403 w 915352"/>
              <a:gd name="connsiteY71" fmla="*/ 69533 h 106680"/>
              <a:gd name="connsiteX72" fmla="*/ 524828 w 915352"/>
              <a:gd name="connsiteY72" fmla="*/ 99060 h 106680"/>
              <a:gd name="connsiteX73" fmla="*/ 561023 w 915352"/>
              <a:gd name="connsiteY73" fmla="*/ 103823 h 106680"/>
              <a:gd name="connsiteX74" fmla="*/ 561023 w 915352"/>
              <a:gd name="connsiteY74" fmla="*/ 34290 h 106680"/>
              <a:gd name="connsiteX75" fmla="*/ 554355 w 915352"/>
              <a:gd name="connsiteY75" fmla="*/ 34290 h 106680"/>
              <a:gd name="connsiteX76" fmla="*/ 554355 w 915352"/>
              <a:gd name="connsiteY76" fmla="*/ 48578 h 106680"/>
              <a:gd name="connsiteX77" fmla="*/ 524828 w 915352"/>
              <a:gd name="connsiteY77" fmla="*/ 32385 h 106680"/>
              <a:gd name="connsiteX78" fmla="*/ 489585 w 915352"/>
              <a:gd name="connsiteY78" fmla="*/ 68580 h 106680"/>
              <a:gd name="connsiteX79" fmla="*/ 524828 w 915352"/>
              <a:gd name="connsiteY79" fmla="*/ 104775 h 106680"/>
              <a:gd name="connsiteX80" fmla="*/ 554355 w 915352"/>
              <a:gd name="connsiteY80" fmla="*/ 88583 h 106680"/>
              <a:gd name="connsiteX81" fmla="*/ 554355 w 915352"/>
              <a:gd name="connsiteY81" fmla="*/ 102870 h 106680"/>
              <a:gd name="connsiteX82" fmla="*/ 561023 w 915352"/>
              <a:gd name="connsiteY82" fmla="*/ 102870 h 106680"/>
              <a:gd name="connsiteX83" fmla="*/ 561023 w 915352"/>
              <a:gd name="connsiteY83" fmla="*/ 103823 h 106680"/>
              <a:gd name="connsiteX84" fmla="*/ 464820 w 915352"/>
              <a:gd name="connsiteY84" fmla="*/ 103823 h 106680"/>
              <a:gd name="connsiteX85" fmla="*/ 472440 w 915352"/>
              <a:gd name="connsiteY85" fmla="*/ 103823 h 106680"/>
              <a:gd name="connsiteX86" fmla="*/ 472440 w 915352"/>
              <a:gd name="connsiteY86" fmla="*/ 0 h 106680"/>
              <a:gd name="connsiteX87" fmla="*/ 464820 w 915352"/>
              <a:gd name="connsiteY87" fmla="*/ 0 h 106680"/>
              <a:gd name="connsiteX88" fmla="*/ 464820 w 915352"/>
              <a:gd name="connsiteY88" fmla="*/ 103823 h 106680"/>
              <a:gd name="connsiteX89" fmla="*/ 422910 w 915352"/>
              <a:gd name="connsiteY89" fmla="*/ 33338 h 106680"/>
              <a:gd name="connsiteX90" fmla="*/ 397193 w 915352"/>
              <a:gd name="connsiteY90" fmla="*/ 54293 h 106680"/>
              <a:gd name="connsiteX91" fmla="*/ 421958 w 915352"/>
              <a:gd name="connsiteY91" fmla="*/ 72390 h 106680"/>
              <a:gd name="connsiteX92" fmla="*/ 441960 w 915352"/>
              <a:gd name="connsiteY92" fmla="*/ 84773 h 106680"/>
              <a:gd name="connsiteX93" fmla="*/ 422910 w 915352"/>
              <a:gd name="connsiteY93" fmla="*/ 99060 h 106680"/>
              <a:gd name="connsiteX94" fmla="*/ 397193 w 915352"/>
              <a:gd name="connsiteY94" fmla="*/ 89535 h 106680"/>
              <a:gd name="connsiteX95" fmla="*/ 397193 w 915352"/>
              <a:gd name="connsiteY95" fmla="*/ 98108 h 106680"/>
              <a:gd name="connsiteX96" fmla="*/ 423863 w 915352"/>
              <a:gd name="connsiteY96" fmla="*/ 105728 h 106680"/>
              <a:gd name="connsiteX97" fmla="*/ 450533 w 915352"/>
              <a:gd name="connsiteY97" fmla="*/ 84773 h 106680"/>
              <a:gd name="connsiteX98" fmla="*/ 424815 w 915352"/>
              <a:gd name="connsiteY98" fmla="*/ 64770 h 106680"/>
              <a:gd name="connsiteX99" fmla="*/ 405765 w 915352"/>
              <a:gd name="connsiteY99" fmla="*/ 54293 h 106680"/>
              <a:gd name="connsiteX100" fmla="*/ 423863 w 915352"/>
              <a:gd name="connsiteY100" fmla="*/ 40005 h 106680"/>
              <a:gd name="connsiteX101" fmla="*/ 445770 w 915352"/>
              <a:gd name="connsiteY101" fmla="*/ 47625 h 106680"/>
              <a:gd name="connsiteX102" fmla="*/ 445770 w 915352"/>
              <a:gd name="connsiteY102" fmla="*/ 39053 h 106680"/>
              <a:gd name="connsiteX103" fmla="*/ 422910 w 915352"/>
              <a:gd name="connsiteY103" fmla="*/ 33338 h 106680"/>
              <a:gd name="connsiteX104" fmla="*/ 379095 w 915352"/>
              <a:gd name="connsiteY104" fmla="*/ 33338 h 106680"/>
              <a:gd name="connsiteX105" fmla="*/ 356235 w 915352"/>
              <a:gd name="connsiteY105" fmla="*/ 47625 h 106680"/>
              <a:gd name="connsiteX106" fmla="*/ 356235 w 915352"/>
              <a:gd name="connsiteY106" fmla="*/ 34290 h 106680"/>
              <a:gd name="connsiteX107" fmla="*/ 348615 w 915352"/>
              <a:gd name="connsiteY107" fmla="*/ 34290 h 106680"/>
              <a:gd name="connsiteX108" fmla="*/ 348615 w 915352"/>
              <a:gd name="connsiteY108" fmla="*/ 103823 h 106680"/>
              <a:gd name="connsiteX109" fmla="*/ 356235 w 915352"/>
              <a:gd name="connsiteY109" fmla="*/ 103823 h 106680"/>
              <a:gd name="connsiteX110" fmla="*/ 356235 w 915352"/>
              <a:gd name="connsiteY110" fmla="*/ 70485 h 106680"/>
              <a:gd name="connsiteX111" fmla="*/ 378143 w 915352"/>
              <a:gd name="connsiteY111" fmla="*/ 40005 h 106680"/>
              <a:gd name="connsiteX112" fmla="*/ 388620 w 915352"/>
              <a:gd name="connsiteY112" fmla="*/ 42863 h 106680"/>
              <a:gd name="connsiteX113" fmla="*/ 388620 w 915352"/>
              <a:gd name="connsiteY113" fmla="*/ 35243 h 106680"/>
              <a:gd name="connsiteX114" fmla="*/ 379095 w 915352"/>
              <a:gd name="connsiteY114" fmla="*/ 33338 h 106680"/>
              <a:gd name="connsiteX115" fmla="*/ 298133 w 915352"/>
              <a:gd name="connsiteY115" fmla="*/ 40005 h 106680"/>
              <a:gd name="connsiteX116" fmla="*/ 325755 w 915352"/>
              <a:gd name="connsiteY116" fmla="*/ 64770 h 106680"/>
              <a:gd name="connsiteX117" fmla="*/ 269558 w 915352"/>
              <a:gd name="connsiteY117" fmla="*/ 64770 h 106680"/>
              <a:gd name="connsiteX118" fmla="*/ 298133 w 915352"/>
              <a:gd name="connsiteY118" fmla="*/ 40005 h 106680"/>
              <a:gd name="connsiteX119" fmla="*/ 333375 w 915352"/>
              <a:gd name="connsiteY119" fmla="*/ 72390 h 106680"/>
              <a:gd name="connsiteX120" fmla="*/ 333375 w 915352"/>
              <a:gd name="connsiteY120" fmla="*/ 66675 h 106680"/>
              <a:gd name="connsiteX121" fmla="*/ 298133 w 915352"/>
              <a:gd name="connsiteY121" fmla="*/ 33338 h 106680"/>
              <a:gd name="connsiteX122" fmla="*/ 261938 w 915352"/>
              <a:gd name="connsiteY122" fmla="*/ 69533 h 106680"/>
              <a:gd name="connsiteX123" fmla="*/ 301943 w 915352"/>
              <a:gd name="connsiteY123" fmla="*/ 105728 h 106680"/>
              <a:gd name="connsiteX124" fmla="*/ 328613 w 915352"/>
              <a:gd name="connsiteY124" fmla="*/ 97155 h 106680"/>
              <a:gd name="connsiteX125" fmla="*/ 328613 w 915352"/>
              <a:gd name="connsiteY125" fmla="*/ 89535 h 106680"/>
              <a:gd name="connsiteX126" fmla="*/ 301943 w 915352"/>
              <a:gd name="connsiteY126" fmla="*/ 100013 h 106680"/>
              <a:gd name="connsiteX127" fmla="*/ 270510 w 915352"/>
              <a:gd name="connsiteY127" fmla="*/ 72390 h 106680"/>
              <a:gd name="connsiteX128" fmla="*/ 333375 w 915352"/>
              <a:gd name="connsiteY128" fmla="*/ 72390 h 106680"/>
              <a:gd name="connsiteX129" fmla="*/ 224790 w 915352"/>
              <a:gd name="connsiteY129" fmla="*/ 33338 h 106680"/>
              <a:gd name="connsiteX130" fmla="*/ 199073 w 915352"/>
              <a:gd name="connsiteY130" fmla="*/ 54293 h 106680"/>
              <a:gd name="connsiteX131" fmla="*/ 223838 w 915352"/>
              <a:gd name="connsiteY131" fmla="*/ 72390 h 106680"/>
              <a:gd name="connsiteX132" fmla="*/ 243840 w 915352"/>
              <a:gd name="connsiteY132" fmla="*/ 84773 h 106680"/>
              <a:gd name="connsiteX133" fmla="*/ 224790 w 915352"/>
              <a:gd name="connsiteY133" fmla="*/ 99060 h 106680"/>
              <a:gd name="connsiteX134" fmla="*/ 199073 w 915352"/>
              <a:gd name="connsiteY134" fmla="*/ 89535 h 106680"/>
              <a:gd name="connsiteX135" fmla="*/ 199073 w 915352"/>
              <a:gd name="connsiteY135" fmla="*/ 98108 h 106680"/>
              <a:gd name="connsiteX136" fmla="*/ 225743 w 915352"/>
              <a:gd name="connsiteY136" fmla="*/ 105728 h 106680"/>
              <a:gd name="connsiteX137" fmla="*/ 252413 w 915352"/>
              <a:gd name="connsiteY137" fmla="*/ 84773 h 106680"/>
              <a:gd name="connsiteX138" fmla="*/ 226695 w 915352"/>
              <a:gd name="connsiteY138" fmla="*/ 64770 h 106680"/>
              <a:gd name="connsiteX139" fmla="*/ 207645 w 915352"/>
              <a:gd name="connsiteY139" fmla="*/ 54293 h 106680"/>
              <a:gd name="connsiteX140" fmla="*/ 225743 w 915352"/>
              <a:gd name="connsiteY140" fmla="*/ 40005 h 106680"/>
              <a:gd name="connsiteX141" fmla="*/ 247650 w 915352"/>
              <a:gd name="connsiteY141" fmla="*/ 47625 h 106680"/>
              <a:gd name="connsiteX142" fmla="*/ 247650 w 915352"/>
              <a:gd name="connsiteY142" fmla="*/ 39053 h 106680"/>
              <a:gd name="connsiteX143" fmla="*/ 224790 w 915352"/>
              <a:gd name="connsiteY143" fmla="*/ 33338 h 106680"/>
              <a:gd name="connsiteX144" fmla="*/ 175260 w 915352"/>
              <a:gd name="connsiteY144" fmla="*/ 103823 h 106680"/>
              <a:gd name="connsiteX145" fmla="*/ 182880 w 915352"/>
              <a:gd name="connsiteY145" fmla="*/ 103823 h 106680"/>
              <a:gd name="connsiteX146" fmla="*/ 182880 w 915352"/>
              <a:gd name="connsiteY146" fmla="*/ 34290 h 106680"/>
              <a:gd name="connsiteX147" fmla="*/ 175260 w 915352"/>
              <a:gd name="connsiteY147" fmla="*/ 34290 h 106680"/>
              <a:gd name="connsiteX148" fmla="*/ 175260 w 915352"/>
              <a:gd name="connsiteY148" fmla="*/ 103823 h 106680"/>
              <a:gd name="connsiteX149" fmla="*/ 178118 w 915352"/>
              <a:gd name="connsiteY149" fmla="*/ 7620 h 106680"/>
              <a:gd name="connsiteX150" fmla="*/ 172403 w 915352"/>
              <a:gd name="connsiteY150" fmla="*/ 13335 h 106680"/>
              <a:gd name="connsiteX151" fmla="*/ 178118 w 915352"/>
              <a:gd name="connsiteY151" fmla="*/ 19050 h 106680"/>
              <a:gd name="connsiteX152" fmla="*/ 183833 w 915352"/>
              <a:gd name="connsiteY152" fmla="*/ 13335 h 106680"/>
              <a:gd name="connsiteX153" fmla="*/ 178118 w 915352"/>
              <a:gd name="connsiteY153" fmla="*/ 7620 h 106680"/>
              <a:gd name="connsiteX154" fmla="*/ 118110 w 915352"/>
              <a:gd name="connsiteY154" fmla="*/ 99060 h 106680"/>
              <a:gd name="connsiteX155" fmla="*/ 89535 w 915352"/>
              <a:gd name="connsiteY155" fmla="*/ 69533 h 106680"/>
              <a:gd name="connsiteX156" fmla="*/ 118110 w 915352"/>
              <a:gd name="connsiteY156" fmla="*/ 40005 h 106680"/>
              <a:gd name="connsiteX157" fmla="*/ 146685 w 915352"/>
              <a:gd name="connsiteY157" fmla="*/ 69533 h 106680"/>
              <a:gd name="connsiteX158" fmla="*/ 118110 w 915352"/>
              <a:gd name="connsiteY158" fmla="*/ 99060 h 106680"/>
              <a:gd name="connsiteX159" fmla="*/ 153353 w 915352"/>
              <a:gd name="connsiteY159" fmla="*/ 103823 h 106680"/>
              <a:gd name="connsiteX160" fmla="*/ 153353 w 915352"/>
              <a:gd name="connsiteY160" fmla="*/ 34290 h 106680"/>
              <a:gd name="connsiteX161" fmla="*/ 146685 w 915352"/>
              <a:gd name="connsiteY161" fmla="*/ 34290 h 106680"/>
              <a:gd name="connsiteX162" fmla="*/ 146685 w 915352"/>
              <a:gd name="connsiteY162" fmla="*/ 48578 h 106680"/>
              <a:gd name="connsiteX163" fmla="*/ 117158 w 915352"/>
              <a:gd name="connsiteY163" fmla="*/ 32385 h 106680"/>
              <a:gd name="connsiteX164" fmla="*/ 81915 w 915352"/>
              <a:gd name="connsiteY164" fmla="*/ 68580 h 106680"/>
              <a:gd name="connsiteX165" fmla="*/ 117158 w 915352"/>
              <a:gd name="connsiteY165" fmla="*/ 104775 h 106680"/>
              <a:gd name="connsiteX166" fmla="*/ 146685 w 915352"/>
              <a:gd name="connsiteY166" fmla="*/ 88583 h 106680"/>
              <a:gd name="connsiteX167" fmla="*/ 146685 w 915352"/>
              <a:gd name="connsiteY167" fmla="*/ 102870 h 106680"/>
              <a:gd name="connsiteX168" fmla="*/ 153353 w 915352"/>
              <a:gd name="connsiteY168" fmla="*/ 102870 h 106680"/>
              <a:gd name="connsiteX169" fmla="*/ 153353 w 915352"/>
              <a:gd name="connsiteY169" fmla="*/ 103823 h 106680"/>
              <a:gd name="connsiteX170" fmla="*/ 8573 w 915352"/>
              <a:gd name="connsiteY170" fmla="*/ 103823 h 106680"/>
              <a:gd name="connsiteX171" fmla="*/ 8573 w 915352"/>
              <a:gd name="connsiteY171" fmla="*/ 56198 h 106680"/>
              <a:gd name="connsiteX172" fmla="*/ 63818 w 915352"/>
              <a:gd name="connsiteY172" fmla="*/ 103823 h 106680"/>
              <a:gd name="connsiteX173" fmla="*/ 76200 w 915352"/>
              <a:gd name="connsiteY173" fmla="*/ 103823 h 106680"/>
              <a:gd name="connsiteX174" fmla="*/ 17145 w 915352"/>
              <a:gd name="connsiteY174" fmla="*/ 54293 h 106680"/>
              <a:gd name="connsiteX175" fmla="*/ 74295 w 915352"/>
              <a:gd name="connsiteY175" fmla="*/ 5715 h 106680"/>
              <a:gd name="connsiteX176" fmla="*/ 62865 w 915352"/>
              <a:gd name="connsiteY176" fmla="*/ 5715 h 106680"/>
              <a:gd name="connsiteX177" fmla="*/ 8573 w 915352"/>
              <a:gd name="connsiteY177" fmla="*/ 52388 h 106680"/>
              <a:gd name="connsiteX178" fmla="*/ 8573 w 915352"/>
              <a:gd name="connsiteY178" fmla="*/ 5715 h 106680"/>
              <a:gd name="connsiteX179" fmla="*/ 0 w 915352"/>
              <a:gd name="connsiteY179" fmla="*/ 5715 h 106680"/>
              <a:gd name="connsiteX180" fmla="*/ 0 w 915352"/>
              <a:gd name="connsiteY180" fmla="*/ 103823 h 106680"/>
              <a:gd name="connsiteX181" fmla="*/ 8573 w 915352"/>
              <a:gd name="connsiteY181" fmla="*/ 103823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915352" h="106680">
                <a:moveTo>
                  <a:pt x="885825" y="33338"/>
                </a:moveTo>
                <a:cubicBezTo>
                  <a:pt x="872490" y="33338"/>
                  <a:pt x="863918" y="39053"/>
                  <a:pt x="859155" y="49530"/>
                </a:cubicBezTo>
                <a:lnTo>
                  <a:pt x="859155" y="35243"/>
                </a:lnTo>
                <a:lnTo>
                  <a:pt x="852488" y="35243"/>
                </a:lnTo>
                <a:lnTo>
                  <a:pt x="852488" y="104775"/>
                </a:lnTo>
                <a:lnTo>
                  <a:pt x="860108" y="104775"/>
                </a:lnTo>
                <a:lnTo>
                  <a:pt x="860108" y="69533"/>
                </a:lnTo>
                <a:cubicBezTo>
                  <a:pt x="860108" y="51435"/>
                  <a:pt x="869633" y="40958"/>
                  <a:pt x="884873" y="40958"/>
                </a:cubicBezTo>
                <a:cubicBezTo>
                  <a:pt x="899160" y="40958"/>
                  <a:pt x="907733" y="50483"/>
                  <a:pt x="907733" y="65723"/>
                </a:cubicBezTo>
                <a:lnTo>
                  <a:pt x="907733" y="104775"/>
                </a:lnTo>
                <a:lnTo>
                  <a:pt x="915353" y="104775"/>
                </a:lnTo>
                <a:lnTo>
                  <a:pt x="915353" y="64770"/>
                </a:lnTo>
                <a:cubicBezTo>
                  <a:pt x="915353" y="45720"/>
                  <a:pt x="903923" y="33338"/>
                  <a:pt x="885825" y="33338"/>
                </a:cubicBezTo>
                <a:moveTo>
                  <a:pt x="828675" y="33338"/>
                </a:moveTo>
                <a:cubicBezTo>
                  <a:pt x="817245" y="33338"/>
                  <a:pt x="809625" y="38100"/>
                  <a:pt x="805815" y="47625"/>
                </a:cubicBezTo>
                <a:lnTo>
                  <a:pt x="805815" y="34290"/>
                </a:lnTo>
                <a:lnTo>
                  <a:pt x="799148" y="34290"/>
                </a:lnTo>
                <a:lnTo>
                  <a:pt x="799148" y="103823"/>
                </a:lnTo>
                <a:lnTo>
                  <a:pt x="806768" y="103823"/>
                </a:lnTo>
                <a:lnTo>
                  <a:pt x="806768" y="70485"/>
                </a:lnTo>
                <a:cubicBezTo>
                  <a:pt x="806768" y="50483"/>
                  <a:pt x="814388" y="40005"/>
                  <a:pt x="828675" y="40005"/>
                </a:cubicBezTo>
                <a:cubicBezTo>
                  <a:pt x="832485" y="40005"/>
                  <a:pt x="836295" y="40958"/>
                  <a:pt x="839153" y="42863"/>
                </a:cubicBezTo>
                <a:lnTo>
                  <a:pt x="839153" y="35243"/>
                </a:lnTo>
                <a:cubicBezTo>
                  <a:pt x="837248" y="35243"/>
                  <a:pt x="833438" y="33338"/>
                  <a:pt x="828675" y="33338"/>
                </a:cubicBezTo>
                <a:moveTo>
                  <a:pt x="747713" y="40005"/>
                </a:moveTo>
                <a:cubicBezTo>
                  <a:pt x="763905" y="40005"/>
                  <a:pt x="774383" y="49530"/>
                  <a:pt x="775335" y="64770"/>
                </a:cubicBezTo>
                <a:lnTo>
                  <a:pt x="719138" y="64770"/>
                </a:lnTo>
                <a:cubicBezTo>
                  <a:pt x="721043" y="50483"/>
                  <a:pt x="732473" y="40005"/>
                  <a:pt x="747713" y="40005"/>
                </a:cubicBezTo>
                <a:moveTo>
                  <a:pt x="782955" y="72390"/>
                </a:moveTo>
                <a:lnTo>
                  <a:pt x="782955" y="66675"/>
                </a:lnTo>
                <a:cubicBezTo>
                  <a:pt x="782955" y="46673"/>
                  <a:pt x="769620" y="33338"/>
                  <a:pt x="747713" y="33338"/>
                </a:cubicBezTo>
                <a:cubicBezTo>
                  <a:pt x="726758" y="33338"/>
                  <a:pt x="711518" y="48578"/>
                  <a:pt x="711518" y="69533"/>
                </a:cubicBezTo>
                <a:cubicBezTo>
                  <a:pt x="711518" y="91440"/>
                  <a:pt x="726758" y="105728"/>
                  <a:pt x="751523" y="105728"/>
                </a:cubicBezTo>
                <a:cubicBezTo>
                  <a:pt x="762000" y="105728"/>
                  <a:pt x="772478" y="102870"/>
                  <a:pt x="778193" y="97155"/>
                </a:cubicBezTo>
                <a:lnTo>
                  <a:pt x="778193" y="89535"/>
                </a:lnTo>
                <a:cubicBezTo>
                  <a:pt x="771525" y="96203"/>
                  <a:pt x="762000" y="100013"/>
                  <a:pt x="751523" y="100013"/>
                </a:cubicBezTo>
                <a:cubicBezTo>
                  <a:pt x="732473" y="100013"/>
                  <a:pt x="721043" y="89535"/>
                  <a:pt x="720090" y="72390"/>
                </a:cubicBezTo>
                <a:lnTo>
                  <a:pt x="782955" y="72390"/>
                </a:lnTo>
                <a:close/>
                <a:moveTo>
                  <a:pt x="701040" y="95250"/>
                </a:moveTo>
                <a:cubicBezTo>
                  <a:pt x="698183" y="98108"/>
                  <a:pt x="694373" y="99060"/>
                  <a:pt x="690563" y="99060"/>
                </a:cubicBezTo>
                <a:cubicBezTo>
                  <a:pt x="681990" y="99060"/>
                  <a:pt x="677228" y="93345"/>
                  <a:pt x="677228" y="83820"/>
                </a:cubicBezTo>
                <a:lnTo>
                  <a:pt x="677228" y="41910"/>
                </a:lnTo>
                <a:lnTo>
                  <a:pt x="701040" y="41910"/>
                </a:lnTo>
                <a:lnTo>
                  <a:pt x="701040" y="35243"/>
                </a:lnTo>
                <a:lnTo>
                  <a:pt x="677228" y="35243"/>
                </a:lnTo>
                <a:lnTo>
                  <a:pt x="677228" y="17145"/>
                </a:lnTo>
                <a:lnTo>
                  <a:pt x="671513" y="17145"/>
                </a:lnTo>
                <a:lnTo>
                  <a:pt x="669608" y="35243"/>
                </a:lnTo>
                <a:lnTo>
                  <a:pt x="656273" y="35243"/>
                </a:lnTo>
                <a:lnTo>
                  <a:pt x="656273" y="41910"/>
                </a:lnTo>
                <a:lnTo>
                  <a:pt x="669608" y="41910"/>
                </a:lnTo>
                <a:lnTo>
                  <a:pt x="669608" y="83820"/>
                </a:lnTo>
                <a:cubicBezTo>
                  <a:pt x="669608" y="98108"/>
                  <a:pt x="677228" y="105728"/>
                  <a:pt x="689610" y="105728"/>
                </a:cubicBezTo>
                <a:cubicBezTo>
                  <a:pt x="694373" y="105728"/>
                  <a:pt x="698183" y="104775"/>
                  <a:pt x="701040" y="102870"/>
                </a:cubicBezTo>
                <a:lnTo>
                  <a:pt x="701040" y="95250"/>
                </a:lnTo>
                <a:close/>
                <a:moveTo>
                  <a:pt x="643890" y="105728"/>
                </a:moveTo>
                <a:lnTo>
                  <a:pt x="643890" y="34290"/>
                </a:lnTo>
                <a:lnTo>
                  <a:pt x="636270" y="34290"/>
                </a:lnTo>
                <a:lnTo>
                  <a:pt x="636270" y="70485"/>
                </a:lnTo>
                <a:cubicBezTo>
                  <a:pt x="636270" y="87630"/>
                  <a:pt x="626745" y="99060"/>
                  <a:pt x="611505" y="99060"/>
                </a:cubicBezTo>
                <a:cubicBezTo>
                  <a:pt x="597218" y="99060"/>
                  <a:pt x="588645" y="89535"/>
                  <a:pt x="588645" y="74295"/>
                </a:cubicBezTo>
                <a:lnTo>
                  <a:pt x="588645" y="35243"/>
                </a:lnTo>
                <a:lnTo>
                  <a:pt x="581025" y="35243"/>
                </a:lnTo>
                <a:lnTo>
                  <a:pt x="581025" y="75248"/>
                </a:lnTo>
                <a:cubicBezTo>
                  <a:pt x="581025" y="94298"/>
                  <a:pt x="592455" y="106680"/>
                  <a:pt x="610553" y="106680"/>
                </a:cubicBezTo>
                <a:cubicBezTo>
                  <a:pt x="622935" y="106680"/>
                  <a:pt x="632460" y="100965"/>
                  <a:pt x="637223" y="91440"/>
                </a:cubicBezTo>
                <a:lnTo>
                  <a:pt x="637223" y="105728"/>
                </a:lnTo>
                <a:lnTo>
                  <a:pt x="643890" y="105728"/>
                </a:lnTo>
                <a:close/>
                <a:moveTo>
                  <a:pt x="524828" y="99060"/>
                </a:moveTo>
                <a:cubicBezTo>
                  <a:pt x="508635" y="99060"/>
                  <a:pt x="496253" y="86678"/>
                  <a:pt x="496253" y="69533"/>
                </a:cubicBezTo>
                <a:cubicBezTo>
                  <a:pt x="496253" y="52388"/>
                  <a:pt x="508635" y="40005"/>
                  <a:pt x="524828" y="40005"/>
                </a:cubicBezTo>
                <a:cubicBezTo>
                  <a:pt x="541973" y="40005"/>
                  <a:pt x="553403" y="52388"/>
                  <a:pt x="553403" y="69533"/>
                </a:cubicBezTo>
                <a:cubicBezTo>
                  <a:pt x="554355" y="86678"/>
                  <a:pt x="541973" y="99060"/>
                  <a:pt x="524828" y="99060"/>
                </a:cubicBezTo>
                <a:moveTo>
                  <a:pt x="561023" y="103823"/>
                </a:moveTo>
                <a:lnTo>
                  <a:pt x="561023" y="34290"/>
                </a:lnTo>
                <a:lnTo>
                  <a:pt x="554355" y="34290"/>
                </a:lnTo>
                <a:lnTo>
                  <a:pt x="554355" y="48578"/>
                </a:lnTo>
                <a:cubicBezTo>
                  <a:pt x="548640" y="39053"/>
                  <a:pt x="538163" y="32385"/>
                  <a:pt x="524828" y="32385"/>
                </a:cubicBezTo>
                <a:cubicBezTo>
                  <a:pt x="503873" y="32385"/>
                  <a:pt x="489585" y="47625"/>
                  <a:pt x="489585" y="68580"/>
                </a:cubicBezTo>
                <a:cubicBezTo>
                  <a:pt x="489585" y="89535"/>
                  <a:pt x="504825" y="104775"/>
                  <a:pt x="524828" y="104775"/>
                </a:cubicBezTo>
                <a:cubicBezTo>
                  <a:pt x="538163" y="104775"/>
                  <a:pt x="548640" y="99060"/>
                  <a:pt x="554355" y="88583"/>
                </a:cubicBezTo>
                <a:lnTo>
                  <a:pt x="554355" y="102870"/>
                </a:lnTo>
                <a:lnTo>
                  <a:pt x="561023" y="102870"/>
                </a:lnTo>
                <a:lnTo>
                  <a:pt x="561023" y="103823"/>
                </a:lnTo>
                <a:close/>
                <a:moveTo>
                  <a:pt x="464820" y="103823"/>
                </a:moveTo>
                <a:lnTo>
                  <a:pt x="472440" y="103823"/>
                </a:lnTo>
                <a:lnTo>
                  <a:pt x="472440" y="0"/>
                </a:lnTo>
                <a:lnTo>
                  <a:pt x="464820" y="0"/>
                </a:lnTo>
                <a:lnTo>
                  <a:pt x="464820" y="103823"/>
                </a:lnTo>
                <a:close/>
                <a:moveTo>
                  <a:pt x="422910" y="33338"/>
                </a:moveTo>
                <a:cubicBezTo>
                  <a:pt x="407670" y="33338"/>
                  <a:pt x="397193" y="41910"/>
                  <a:pt x="397193" y="54293"/>
                </a:cubicBezTo>
                <a:cubicBezTo>
                  <a:pt x="397193" y="65723"/>
                  <a:pt x="403860" y="71438"/>
                  <a:pt x="421958" y="72390"/>
                </a:cubicBezTo>
                <a:cubicBezTo>
                  <a:pt x="437198" y="73343"/>
                  <a:pt x="441960" y="76200"/>
                  <a:pt x="441960" y="84773"/>
                </a:cubicBezTo>
                <a:cubicBezTo>
                  <a:pt x="441960" y="93345"/>
                  <a:pt x="434340" y="99060"/>
                  <a:pt x="422910" y="99060"/>
                </a:cubicBezTo>
                <a:cubicBezTo>
                  <a:pt x="411480" y="99060"/>
                  <a:pt x="402908" y="95250"/>
                  <a:pt x="397193" y="89535"/>
                </a:cubicBezTo>
                <a:lnTo>
                  <a:pt x="397193" y="98108"/>
                </a:lnTo>
                <a:cubicBezTo>
                  <a:pt x="402908" y="102870"/>
                  <a:pt x="412433" y="105728"/>
                  <a:pt x="423863" y="105728"/>
                </a:cubicBezTo>
                <a:cubicBezTo>
                  <a:pt x="440055" y="105728"/>
                  <a:pt x="450533" y="97155"/>
                  <a:pt x="450533" y="84773"/>
                </a:cubicBezTo>
                <a:cubicBezTo>
                  <a:pt x="450533" y="71438"/>
                  <a:pt x="443865" y="66675"/>
                  <a:pt x="424815" y="64770"/>
                </a:cubicBezTo>
                <a:cubicBezTo>
                  <a:pt x="410528" y="63818"/>
                  <a:pt x="405765" y="60960"/>
                  <a:pt x="405765" y="54293"/>
                </a:cubicBezTo>
                <a:cubicBezTo>
                  <a:pt x="405765" y="45720"/>
                  <a:pt x="413385" y="40005"/>
                  <a:pt x="423863" y="40005"/>
                </a:cubicBezTo>
                <a:cubicBezTo>
                  <a:pt x="434340" y="40005"/>
                  <a:pt x="441008" y="42863"/>
                  <a:pt x="445770" y="47625"/>
                </a:cubicBezTo>
                <a:lnTo>
                  <a:pt x="445770" y="39053"/>
                </a:lnTo>
                <a:cubicBezTo>
                  <a:pt x="441008" y="36195"/>
                  <a:pt x="432435" y="33338"/>
                  <a:pt x="422910" y="33338"/>
                </a:cubicBezTo>
                <a:moveTo>
                  <a:pt x="379095" y="33338"/>
                </a:moveTo>
                <a:cubicBezTo>
                  <a:pt x="367665" y="33338"/>
                  <a:pt x="360045" y="38100"/>
                  <a:pt x="356235" y="47625"/>
                </a:cubicBezTo>
                <a:lnTo>
                  <a:pt x="356235" y="34290"/>
                </a:lnTo>
                <a:lnTo>
                  <a:pt x="348615" y="34290"/>
                </a:lnTo>
                <a:lnTo>
                  <a:pt x="348615" y="103823"/>
                </a:lnTo>
                <a:lnTo>
                  <a:pt x="356235" y="103823"/>
                </a:lnTo>
                <a:lnTo>
                  <a:pt x="356235" y="70485"/>
                </a:lnTo>
                <a:cubicBezTo>
                  <a:pt x="356235" y="50483"/>
                  <a:pt x="363855" y="40005"/>
                  <a:pt x="378143" y="40005"/>
                </a:cubicBezTo>
                <a:cubicBezTo>
                  <a:pt x="381953" y="40005"/>
                  <a:pt x="385763" y="40958"/>
                  <a:pt x="388620" y="42863"/>
                </a:cubicBezTo>
                <a:lnTo>
                  <a:pt x="388620" y="35243"/>
                </a:lnTo>
                <a:cubicBezTo>
                  <a:pt x="386715" y="35243"/>
                  <a:pt x="383858" y="33338"/>
                  <a:pt x="379095" y="33338"/>
                </a:cubicBezTo>
                <a:moveTo>
                  <a:pt x="298133" y="40005"/>
                </a:moveTo>
                <a:cubicBezTo>
                  <a:pt x="314325" y="40005"/>
                  <a:pt x="324803" y="49530"/>
                  <a:pt x="325755" y="64770"/>
                </a:cubicBezTo>
                <a:lnTo>
                  <a:pt x="269558" y="64770"/>
                </a:lnTo>
                <a:cubicBezTo>
                  <a:pt x="271463" y="50483"/>
                  <a:pt x="282893" y="40005"/>
                  <a:pt x="298133" y="40005"/>
                </a:cubicBezTo>
                <a:moveTo>
                  <a:pt x="333375" y="72390"/>
                </a:moveTo>
                <a:lnTo>
                  <a:pt x="333375" y="66675"/>
                </a:lnTo>
                <a:cubicBezTo>
                  <a:pt x="333375" y="46673"/>
                  <a:pt x="320040" y="33338"/>
                  <a:pt x="298133" y="33338"/>
                </a:cubicBezTo>
                <a:cubicBezTo>
                  <a:pt x="277178" y="33338"/>
                  <a:pt x="261938" y="48578"/>
                  <a:pt x="261938" y="69533"/>
                </a:cubicBezTo>
                <a:cubicBezTo>
                  <a:pt x="261938" y="91440"/>
                  <a:pt x="277178" y="105728"/>
                  <a:pt x="301943" y="105728"/>
                </a:cubicBezTo>
                <a:cubicBezTo>
                  <a:pt x="312420" y="105728"/>
                  <a:pt x="322898" y="102870"/>
                  <a:pt x="328613" y="97155"/>
                </a:cubicBezTo>
                <a:lnTo>
                  <a:pt x="328613" y="89535"/>
                </a:lnTo>
                <a:cubicBezTo>
                  <a:pt x="321945" y="96203"/>
                  <a:pt x="312420" y="100013"/>
                  <a:pt x="301943" y="100013"/>
                </a:cubicBezTo>
                <a:cubicBezTo>
                  <a:pt x="282893" y="100013"/>
                  <a:pt x="271463" y="89535"/>
                  <a:pt x="270510" y="72390"/>
                </a:cubicBezTo>
                <a:lnTo>
                  <a:pt x="333375" y="72390"/>
                </a:lnTo>
                <a:close/>
                <a:moveTo>
                  <a:pt x="224790" y="33338"/>
                </a:moveTo>
                <a:cubicBezTo>
                  <a:pt x="209550" y="33338"/>
                  <a:pt x="199073" y="41910"/>
                  <a:pt x="199073" y="54293"/>
                </a:cubicBezTo>
                <a:cubicBezTo>
                  <a:pt x="199073" y="65723"/>
                  <a:pt x="205740" y="71438"/>
                  <a:pt x="223838" y="72390"/>
                </a:cubicBezTo>
                <a:cubicBezTo>
                  <a:pt x="239078" y="73343"/>
                  <a:pt x="243840" y="76200"/>
                  <a:pt x="243840" y="84773"/>
                </a:cubicBezTo>
                <a:cubicBezTo>
                  <a:pt x="243840" y="93345"/>
                  <a:pt x="236220" y="99060"/>
                  <a:pt x="224790" y="99060"/>
                </a:cubicBezTo>
                <a:cubicBezTo>
                  <a:pt x="213360" y="99060"/>
                  <a:pt x="204788" y="95250"/>
                  <a:pt x="199073" y="89535"/>
                </a:cubicBezTo>
                <a:lnTo>
                  <a:pt x="199073" y="98108"/>
                </a:lnTo>
                <a:cubicBezTo>
                  <a:pt x="204788" y="102870"/>
                  <a:pt x="214313" y="105728"/>
                  <a:pt x="225743" y="105728"/>
                </a:cubicBezTo>
                <a:cubicBezTo>
                  <a:pt x="241935" y="105728"/>
                  <a:pt x="252413" y="97155"/>
                  <a:pt x="252413" y="84773"/>
                </a:cubicBezTo>
                <a:cubicBezTo>
                  <a:pt x="252413" y="71438"/>
                  <a:pt x="245745" y="66675"/>
                  <a:pt x="226695" y="64770"/>
                </a:cubicBezTo>
                <a:cubicBezTo>
                  <a:pt x="212408" y="63818"/>
                  <a:pt x="207645" y="60960"/>
                  <a:pt x="207645" y="54293"/>
                </a:cubicBezTo>
                <a:cubicBezTo>
                  <a:pt x="207645" y="45720"/>
                  <a:pt x="215265" y="40005"/>
                  <a:pt x="225743" y="40005"/>
                </a:cubicBezTo>
                <a:cubicBezTo>
                  <a:pt x="236220" y="40005"/>
                  <a:pt x="242888" y="42863"/>
                  <a:pt x="247650" y="47625"/>
                </a:cubicBezTo>
                <a:lnTo>
                  <a:pt x="247650" y="39053"/>
                </a:lnTo>
                <a:cubicBezTo>
                  <a:pt x="242888" y="36195"/>
                  <a:pt x="234315" y="33338"/>
                  <a:pt x="224790" y="33338"/>
                </a:cubicBezTo>
                <a:moveTo>
                  <a:pt x="175260" y="103823"/>
                </a:moveTo>
                <a:lnTo>
                  <a:pt x="182880" y="103823"/>
                </a:lnTo>
                <a:lnTo>
                  <a:pt x="182880" y="34290"/>
                </a:lnTo>
                <a:lnTo>
                  <a:pt x="175260" y="34290"/>
                </a:lnTo>
                <a:lnTo>
                  <a:pt x="175260" y="103823"/>
                </a:lnTo>
                <a:close/>
                <a:moveTo>
                  <a:pt x="178118" y="7620"/>
                </a:moveTo>
                <a:cubicBezTo>
                  <a:pt x="175260" y="7620"/>
                  <a:pt x="172403" y="10478"/>
                  <a:pt x="172403" y="13335"/>
                </a:cubicBezTo>
                <a:cubicBezTo>
                  <a:pt x="172403" y="16193"/>
                  <a:pt x="174308" y="19050"/>
                  <a:pt x="178118" y="19050"/>
                </a:cubicBezTo>
                <a:cubicBezTo>
                  <a:pt x="180975" y="19050"/>
                  <a:pt x="183833" y="16193"/>
                  <a:pt x="183833" y="13335"/>
                </a:cubicBezTo>
                <a:cubicBezTo>
                  <a:pt x="183833" y="10478"/>
                  <a:pt x="181928" y="7620"/>
                  <a:pt x="178118" y="7620"/>
                </a:cubicBezTo>
                <a:moveTo>
                  <a:pt x="118110" y="99060"/>
                </a:moveTo>
                <a:cubicBezTo>
                  <a:pt x="101918" y="99060"/>
                  <a:pt x="89535" y="86678"/>
                  <a:pt x="89535" y="69533"/>
                </a:cubicBezTo>
                <a:cubicBezTo>
                  <a:pt x="89535" y="52388"/>
                  <a:pt x="101918" y="40005"/>
                  <a:pt x="118110" y="40005"/>
                </a:cubicBezTo>
                <a:cubicBezTo>
                  <a:pt x="135255" y="40005"/>
                  <a:pt x="146685" y="52388"/>
                  <a:pt x="146685" y="69533"/>
                </a:cubicBezTo>
                <a:cubicBezTo>
                  <a:pt x="146685" y="86678"/>
                  <a:pt x="134303" y="99060"/>
                  <a:pt x="118110" y="99060"/>
                </a:cubicBezTo>
                <a:moveTo>
                  <a:pt x="153353" y="103823"/>
                </a:moveTo>
                <a:lnTo>
                  <a:pt x="153353" y="34290"/>
                </a:lnTo>
                <a:lnTo>
                  <a:pt x="146685" y="34290"/>
                </a:lnTo>
                <a:lnTo>
                  <a:pt x="146685" y="48578"/>
                </a:lnTo>
                <a:cubicBezTo>
                  <a:pt x="140970" y="39053"/>
                  <a:pt x="130493" y="32385"/>
                  <a:pt x="117158" y="32385"/>
                </a:cubicBezTo>
                <a:cubicBezTo>
                  <a:pt x="96203" y="32385"/>
                  <a:pt x="81915" y="47625"/>
                  <a:pt x="81915" y="68580"/>
                </a:cubicBezTo>
                <a:cubicBezTo>
                  <a:pt x="81915" y="89535"/>
                  <a:pt x="97155" y="104775"/>
                  <a:pt x="117158" y="104775"/>
                </a:cubicBezTo>
                <a:cubicBezTo>
                  <a:pt x="130493" y="104775"/>
                  <a:pt x="140970" y="99060"/>
                  <a:pt x="146685" y="88583"/>
                </a:cubicBezTo>
                <a:lnTo>
                  <a:pt x="146685" y="102870"/>
                </a:lnTo>
                <a:lnTo>
                  <a:pt x="153353" y="102870"/>
                </a:lnTo>
                <a:lnTo>
                  <a:pt x="153353" y="103823"/>
                </a:lnTo>
                <a:close/>
                <a:moveTo>
                  <a:pt x="8573" y="103823"/>
                </a:moveTo>
                <a:lnTo>
                  <a:pt x="8573" y="56198"/>
                </a:lnTo>
                <a:lnTo>
                  <a:pt x="63818" y="103823"/>
                </a:lnTo>
                <a:lnTo>
                  <a:pt x="76200" y="103823"/>
                </a:lnTo>
                <a:lnTo>
                  <a:pt x="17145" y="54293"/>
                </a:lnTo>
                <a:lnTo>
                  <a:pt x="74295" y="5715"/>
                </a:lnTo>
                <a:lnTo>
                  <a:pt x="62865" y="5715"/>
                </a:lnTo>
                <a:lnTo>
                  <a:pt x="8573" y="52388"/>
                </a:lnTo>
                <a:lnTo>
                  <a:pt x="8573" y="5715"/>
                </a:lnTo>
                <a:lnTo>
                  <a:pt x="0" y="5715"/>
                </a:lnTo>
                <a:lnTo>
                  <a:pt x="0" y="103823"/>
                </a:lnTo>
                <a:lnTo>
                  <a:pt x="8573" y="103823"/>
                </a:lnTo>
                <a:close/>
              </a:path>
            </a:pathLst>
          </a:custGeom>
          <a:solidFill>
            <a:srgbClr val="FFA252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5A71AC-2B0B-2DE8-22FC-922245F84C48}"/>
              </a:ext>
            </a:extLst>
          </p:cNvPr>
          <p:cNvSpPr/>
          <p:nvPr/>
        </p:nvSpPr>
        <p:spPr>
          <a:xfrm>
            <a:off x="2368142" y="588088"/>
            <a:ext cx="1464944" cy="105727"/>
          </a:xfrm>
          <a:custGeom>
            <a:avLst/>
            <a:gdLst>
              <a:gd name="connsiteX0" fmla="*/ 1464945 w 1464944"/>
              <a:gd name="connsiteY0" fmla="*/ 89535 h 105727"/>
              <a:gd name="connsiteX1" fmla="*/ 1454468 w 1464944"/>
              <a:gd name="connsiteY1" fmla="*/ 93345 h 105727"/>
              <a:gd name="connsiteX2" fmla="*/ 1443038 w 1464944"/>
              <a:gd name="connsiteY2" fmla="*/ 80010 h 105727"/>
              <a:gd name="connsiteX3" fmla="*/ 1443038 w 1464944"/>
              <a:gd name="connsiteY3" fmla="*/ 44768 h 105727"/>
              <a:gd name="connsiteX4" fmla="*/ 1464945 w 1464944"/>
              <a:gd name="connsiteY4" fmla="*/ 44768 h 105727"/>
              <a:gd name="connsiteX5" fmla="*/ 1464945 w 1464944"/>
              <a:gd name="connsiteY5" fmla="*/ 33338 h 105727"/>
              <a:gd name="connsiteX6" fmla="*/ 1443038 w 1464944"/>
              <a:gd name="connsiteY6" fmla="*/ 33338 h 105727"/>
              <a:gd name="connsiteX7" fmla="*/ 1443038 w 1464944"/>
              <a:gd name="connsiteY7" fmla="*/ 14288 h 105727"/>
              <a:gd name="connsiteX8" fmla="*/ 1432560 w 1464944"/>
              <a:gd name="connsiteY8" fmla="*/ 14288 h 105727"/>
              <a:gd name="connsiteX9" fmla="*/ 1430655 w 1464944"/>
              <a:gd name="connsiteY9" fmla="*/ 33338 h 105727"/>
              <a:gd name="connsiteX10" fmla="*/ 1417320 w 1464944"/>
              <a:gd name="connsiteY10" fmla="*/ 33338 h 105727"/>
              <a:gd name="connsiteX11" fmla="*/ 1417320 w 1464944"/>
              <a:gd name="connsiteY11" fmla="*/ 44768 h 105727"/>
              <a:gd name="connsiteX12" fmla="*/ 1429703 w 1464944"/>
              <a:gd name="connsiteY12" fmla="*/ 44768 h 105727"/>
              <a:gd name="connsiteX13" fmla="*/ 1429703 w 1464944"/>
              <a:gd name="connsiteY13" fmla="*/ 80963 h 105727"/>
              <a:gd name="connsiteX14" fmla="*/ 1452563 w 1464944"/>
              <a:gd name="connsiteY14" fmla="*/ 104775 h 105727"/>
              <a:gd name="connsiteX15" fmla="*/ 1464945 w 1464944"/>
              <a:gd name="connsiteY15" fmla="*/ 101918 h 105727"/>
              <a:gd name="connsiteX16" fmla="*/ 1464945 w 1464944"/>
              <a:gd name="connsiteY16" fmla="*/ 89535 h 105727"/>
              <a:gd name="connsiteX17" fmla="*/ 1383030 w 1464944"/>
              <a:gd name="connsiteY17" fmla="*/ 4763 h 105727"/>
              <a:gd name="connsiteX18" fmla="*/ 1375410 w 1464944"/>
              <a:gd name="connsiteY18" fmla="*/ 12382 h 105727"/>
              <a:gd name="connsiteX19" fmla="*/ 1383030 w 1464944"/>
              <a:gd name="connsiteY19" fmla="*/ 20003 h 105727"/>
              <a:gd name="connsiteX20" fmla="*/ 1390650 w 1464944"/>
              <a:gd name="connsiteY20" fmla="*/ 12382 h 105727"/>
              <a:gd name="connsiteX21" fmla="*/ 1383030 w 1464944"/>
              <a:gd name="connsiteY21" fmla="*/ 4763 h 105727"/>
              <a:gd name="connsiteX22" fmla="*/ 1354455 w 1464944"/>
              <a:gd name="connsiteY22" fmla="*/ 4763 h 105727"/>
              <a:gd name="connsiteX23" fmla="*/ 1346835 w 1464944"/>
              <a:gd name="connsiteY23" fmla="*/ 12382 h 105727"/>
              <a:gd name="connsiteX24" fmla="*/ 1354455 w 1464944"/>
              <a:gd name="connsiteY24" fmla="*/ 20003 h 105727"/>
              <a:gd name="connsiteX25" fmla="*/ 1362075 w 1464944"/>
              <a:gd name="connsiteY25" fmla="*/ 12382 h 105727"/>
              <a:gd name="connsiteX26" fmla="*/ 1354455 w 1464944"/>
              <a:gd name="connsiteY26" fmla="*/ 4763 h 105727"/>
              <a:gd name="connsiteX27" fmla="*/ 1368743 w 1464944"/>
              <a:gd name="connsiteY27" fmla="*/ 94298 h 105727"/>
              <a:gd name="connsiteX28" fmla="*/ 1344930 w 1464944"/>
              <a:gd name="connsiteY28" fmla="*/ 69532 h 105727"/>
              <a:gd name="connsiteX29" fmla="*/ 1368743 w 1464944"/>
              <a:gd name="connsiteY29" fmla="*/ 44768 h 105727"/>
              <a:gd name="connsiteX30" fmla="*/ 1392555 w 1464944"/>
              <a:gd name="connsiteY30" fmla="*/ 69532 h 105727"/>
              <a:gd name="connsiteX31" fmla="*/ 1368743 w 1464944"/>
              <a:gd name="connsiteY31" fmla="*/ 94298 h 105727"/>
              <a:gd name="connsiteX32" fmla="*/ 1404938 w 1464944"/>
              <a:gd name="connsiteY32" fmla="*/ 104775 h 105727"/>
              <a:gd name="connsiteX33" fmla="*/ 1404938 w 1464944"/>
              <a:gd name="connsiteY33" fmla="*/ 34290 h 105727"/>
              <a:gd name="connsiteX34" fmla="*/ 1394460 w 1464944"/>
              <a:gd name="connsiteY34" fmla="*/ 34290 h 105727"/>
              <a:gd name="connsiteX35" fmla="*/ 1394460 w 1464944"/>
              <a:gd name="connsiteY35" fmla="*/ 45720 h 105727"/>
              <a:gd name="connsiteX36" fmla="*/ 1367790 w 1464944"/>
              <a:gd name="connsiteY36" fmla="*/ 33338 h 105727"/>
              <a:gd name="connsiteX37" fmla="*/ 1333500 w 1464944"/>
              <a:gd name="connsiteY37" fmla="*/ 69532 h 105727"/>
              <a:gd name="connsiteX38" fmla="*/ 1367790 w 1464944"/>
              <a:gd name="connsiteY38" fmla="*/ 105727 h 105727"/>
              <a:gd name="connsiteX39" fmla="*/ 1394460 w 1464944"/>
              <a:gd name="connsiteY39" fmla="*/ 93345 h 105727"/>
              <a:gd name="connsiteX40" fmla="*/ 1394460 w 1464944"/>
              <a:gd name="connsiteY40" fmla="*/ 104775 h 105727"/>
              <a:gd name="connsiteX41" fmla="*/ 1404938 w 1464944"/>
              <a:gd name="connsiteY41" fmla="*/ 104775 h 105727"/>
              <a:gd name="connsiteX42" fmla="*/ 1323023 w 1464944"/>
              <a:gd name="connsiteY42" fmla="*/ 89535 h 105727"/>
              <a:gd name="connsiteX43" fmla="*/ 1312545 w 1464944"/>
              <a:gd name="connsiteY43" fmla="*/ 93345 h 105727"/>
              <a:gd name="connsiteX44" fmla="*/ 1301115 w 1464944"/>
              <a:gd name="connsiteY44" fmla="*/ 80010 h 105727"/>
              <a:gd name="connsiteX45" fmla="*/ 1301115 w 1464944"/>
              <a:gd name="connsiteY45" fmla="*/ 44768 h 105727"/>
              <a:gd name="connsiteX46" fmla="*/ 1323023 w 1464944"/>
              <a:gd name="connsiteY46" fmla="*/ 44768 h 105727"/>
              <a:gd name="connsiteX47" fmla="*/ 1323023 w 1464944"/>
              <a:gd name="connsiteY47" fmla="*/ 33338 h 105727"/>
              <a:gd name="connsiteX48" fmla="*/ 1300163 w 1464944"/>
              <a:gd name="connsiteY48" fmla="*/ 33338 h 105727"/>
              <a:gd name="connsiteX49" fmla="*/ 1300163 w 1464944"/>
              <a:gd name="connsiteY49" fmla="*/ 14288 h 105727"/>
              <a:gd name="connsiteX50" fmla="*/ 1289685 w 1464944"/>
              <a:gd name="connsiteY50" fmla="*/ 14288 h 105727"/>
              <a:gd name="connsiteX51" fmla="*/ 1287780 w 1464944"/>
              <a:gd name="connsiteY51" fmla="*/ 33338 h 105727"/>
              <a:gd name="connsiteX52" fmla="*/ 1274445 w 1464944"/>
              <a:gd name="connsiteY52" fmla="*/ 33338 h 105727"/>
              <a:gd name="connsiteX53" fmla="*/ 1274445 w 1464944"/>
              <a:gd name="connsiteY53" fmla="*/ 44768 h 105727"/>
              <a:gd name="connsiteX54" fmla="*/ 1286828 w 1464944"/>
              <a:gd name="connsiteY54" fmla="*/ 44768 h 105727"/>
              <a:gd name="connsiteX55" fmla="*/ 1286828 w 1464944"/>
              <a:gd name="connsiteY55" fmla="*/ 80963 h 105727"/>
              <a:gd name="connsiteX56" fmla="*/ 1309688 w 1464944"/>
              <a:gd name="connsiteY56" fmla="*/ 104775 h 105727"/>
              <a:gd name="connsiteX57" fmla="*/ 1322070 w 1464944"/>
              <a:gd name="connsiteY57" fmla="*/ 101918 h 105727"/>
              <a:gd name="connsiteX58" fmla="*/ 1322070 w 1464944"/>
              <a:gd name="connsiteY58" fmla="*/ 89535 h 105727"/>
              <a:gd name="connsiteX59" fmla="*/ 1323023 w 1464944"/>
              <a:gd name="connsiteY59" fmla="*/ 89535 h 105727"/>
              <a:gd name="connsiteX60" fmla="*/ 1250632 w 1464944"/>
              <a:gd name="connsiteY60" fmla="*/ 103823 h 105727"/>
              <a:gd name="connsiteX61" fmla="*/ 1263015 w 1464944"/>
              <a:gd name="connsiteY61" fmla="*/ 103823 h 105727"/>
              <a:gd name="connsiteX62" fmla="*/ 1263015 w 1464944"/>
              <a:gd name="connsiteY62" fmla="*/ 34290 h 105727"/>
              <a:gd name="connsiteX63" fmla="*/ 1250632 w 1464944"/>
              <a:gd name="connsiteY63" fmla="*/ 34290 h 105727"/>
              <a:gd name="connsiteX64" fmla="*/ 1250632 w 1464944"/>
              <a:gd name="connsiteY64" fmla="*/ 103823 h 105727"/>
              <a:gd name="connsiteX65" fmla="*/ 1257300 w 1464944"/>
              <a:gd name="connsiteY65" fmla="*/ 3810 h 105727"/>
              <a:gd name="connsiteX66" fmla="*/ 1248728 w 1464944"/>
              <a:gd name="connsiteY66" fmla="*/ 12382 h 105727"/>
              <a:gd name="connsiteX67" fmla="*/ 1257300 w 1464944"/>
              <a:gd name="connsiteY67" fmla="*/ 20955 h 105727"/>
              <a:gd name="connsiteX68" fmla="*/ 1265873 w 1464944"/>
              <a:gd name="connsiteY68" fmla="*/ 12382 h 105727"/>
              <a:gd name="connsiteX69" fmla="*/ 1257300 w 1464944"/>
              <a:gd name="connsiteY69" fmla="*/ 3810 h 105727"/>
              <a:gd name="connsiteX70" fmla="*/ 1209675 w 1464944"/>
              <a:gd name="connsiteY70" fmla="*/ 32385 h 105727"/>
              <a:gd name="connsiteX71" fmla="*/ 1183005 w 1464944"/>
              <a:gd name="connsiteY71" fmla="*/ 54293 h 105727"/>
              <a:gd name="connsiteX72" fmla="*/ 1207770 w 1464944"/>
              <a:gd name="connsiteY72" fmla="*/ 74295 h 105727"/>
              <a:gd name="connsiteX73" fmla="*/ 1223963 w 1464944"/>
              <a:gd name="connsiteY73" fmla="*/ 83820 h 105727"/>
              <a:gd name="connsiteX74" fmla="*/ 1208723 w 1464944"/>
              <a:gd name="connsiteY74" fmla="*/ 94298 h 105727"/>
              <a:gd name="connsiteX75" fmla="*/ 1183005 w 1464944"/>
              <a:gd name="connsiteY75" fmla="*/ 84773 h 105727"/>
              <a:gd name="connsiteX76" fmla="*/ 1182053 w 1464944"/>
              <a:gd name="connsiteY76" fmla="*/ 84773 h 105727"/>
              <a:gd name="connsiteX77" fmla="*/ 1182053 w 1464944"/>
              <a:gd name="connsiteY77" fmla="*/ 98107 h 105727"/>
              <a:gd name="connsiteX78" fmla="*/ 1208723 w 1464944"/>
              <a:gd name="connsiteY78" fmla="*/ 105727 h 105727"/>
              <a:gd name="connsiteX79" fmla="*/ 1236345 w 1464944"/>
              <a:gd name="connsiteY79" fmla="*/ 83820 h 105727"/>
              <a:gd name="connsiteX80" fmla="*/ 1210628 w 1464944"/>
              <a:gd name="connsiteY80" fmla="*/ 62865 h 105727"/>
              <a:gd name="connsiteX81" fmla="*/ 1195388 w 1464944"/>
              <a:gd name="connsiteY81" fmla="*/ 55245 h 105727"/>
              <a:gd name="connsiteX82" fmla="*/ 1209675 w 1464944"/>
              <a:gd name="connsiteY82" fmla="*/ 44768 h 105727"/>
              <a:gd name="connsiteX83" fmla="*/ 1231582 w 1464944"/>
              <a:gd name="connsiteY83" fmla="*/ 52388 h 105727"/>
              <a:gd name="connsiteX84" fmla="*/ 1232535 w 1464944"/>
              <a:gd name="connsiteY84" fmla="*/ 52388 h 105727"/>
              <a:gd name="connsiteX85" fmla="*/ 1232535 w 1464944"/>
              <a:gd name="connsiteY85" fmla="*/ 39053 h 105727"/>
              <a:gd name="connsiteX86" fmla="*/ 1209675 w 1464944"/>
              <a:gd name="connsiteY86" fmla="*/ 32385 h 105727"/>
              <a:gd name="connsiteX87" fmla="*/ 1164907 w 1464944"/>
              <a:gd name="connsiteY87" fmla="*/ 32385 h 105727"/>
              <a:gd name="connsiteX88" fmla="*/ 1143000 w 1464944"/>
              <a:gd name="connsiteY88" fmla="*/ 44768 h 105727"/>
              <a:gd name="connsiteX89" fmla="*/ 1143000 w 1464944"/>
              <a:gd name="connsiteY89" fmla="*/ 33338 h 105727"/>
              <a:gd name="connsiteX90" fmla="*/ 1132523 w 1464944"/>
              <a:gd name="connsiteY90" fmla="*/ 33338 h 105727"/>
              <a:gd name="connsiteX91" fmla="*/ 1132523 w 1464944"/>
              <a:gd name="connsiteY91" fmla="*/ 102870 h 105727"/>
              <a:gd name="connsiteX92" fmla="*/ 1144905 w 1464944"/>
              <a:gd name="connsiteY92" fmla="*/ 102870 h 105727"/>
              <a:gd name="connsiteX93" fmla="*/ 1144905 w 1464944"/>
              <a:gd name="connsiteY93" fmla="*/ 71438 h 105727"/>
              <a:gd name="connsiteX94" fmla="*/ 1164907 w 1464944"/>
              <a:gd name="connsiteY94" fmla="*/ 43815 h 105727"/>
              <a:gd name="connsiteX95" fmla="*/ 1175385 w 1464944"/>
              <a:gd name="connsiteY95" fmla="*/ 46672 h 105727"/>
              <a:gd name="connsiteX96" fmla="*/ 1176338 w 1464944"/>
              <a:gd name="connsiteY96" fmla="*/ 46672 h 105727"/>
              <a:gd name="connsiteX97" fmla="*/ 1176338 w 1464944"/>
              <a:gd name="connsiteY97" fmla="*/ 34290 h 105727"/>
              <a:gd name="connsiteX98" fmla="*/ 1164907 w 1464944"/>
              <a:gd name="connsiteY98" fmla="*/ 32385 h 105727"/>
              <a:gd name="connsiteX99" fmla="*/ 1081088 w 1464944"/>
              <a:gd name="connsiteY99" fmla="*/ 43815 h 105727"/>
              <a:gd name="connsiteX100" fmla="*/ 1103948 w 1464944"/>
              <a:gd name="connsiteY100" fmla="*/ 61913 h 105727"/>
              <a:gd name="connsiteX101" fmla="*/ 1057275 w 1464944"/>
              <a:gd name="connsiteY101" fmla="*/ 61913 h 105727"/>
              <a:gd name="connsiteX102" fmla="*/ 1081088 w 1464944"/>
              <a:gd name="connsiteY102" fmla="*/ 43815 h 105727"/>
              <a:gd name="connsiteX103" fmla="*/ 1116330 w 1464944"/>
              <a:gd name="connsiteY103" fmla="*/ 74295 h 105727"/>
              <a:gd name="connsiteX104" fmla="*/ 1116330 w 1464944"/>
              <a:gd name="connsiteY104" fmla="*/ 66675 h 105727"/>
              <a:gd name="connsiteX105" fmla="*/ 1081088 w 1464944"/>
              <a:gd name="connsiteY105" fmla="*/ 33338 h 105727"/>
              <a:gd name="connsiteX106" fmla="*/ 1044893 w 1464944"/>
              <a:gd name="connsiteY106" fmla="*/ 69532 h 105727"/>
              <a:gd name="connsiteX107" fmla="*/ 1084898 w 1464944"/>
              <a:gd name="connsiteY107" fmla="*/ 105727 h 105727"/>
              <a:gd name="connsiteX108" fmla="*/ 1111568 w 1464944"/>
              <a:gd name="connsiteY108" fmla="*/ 98107 h 105727"/>
              <a:gd name="connsiteX109" fmla="*/ 1111568 w 1464944"/>
              <a:gd name="connsiteY109" fmla="*/ 85725 h 105727"/>
              <a:gd name="connsiteX110" fmla="*/ 1110615 w 1464944"/>
              <a:gd name="connsiteY110" fmla="*/ 85725 h 105727"/>
              <a:gd name="connsiteX111" fmla="*/ 1084898 w 1464944"/>
              <a:gd name="connsiteY111" fmla="*/ 95250 h 105727"/>
              <a:gd name="connsiteX112" fmla="*/ 1057275 w 1464944"/>
              <a:gd name="connsiteY112" fmla="*/ 74295 h 105727"/>
              <a:gd name="connsiteX113" fmla="*/ 1116330 w 1464944"/>
              <a:gd name="connsiteY113" fmla="*/ 74295 h 105727"/>
              <a:gd name="connsiteX114" fmla="*/ 1011555 w 1464944"/>
              <a:gd name="connsiteY114" fmla="*/ 103823 h 105727"/>
              <a:gd name="connsiteX115" fmla="*/ 1041083 w 1464944"/>
              <a:gd name="connsiteY115" fmla="*/ 34290 h 105727"/>
              <a:gd name="connsiteX116" fmla="*/ 1027747 w 1464944"/>
              <a:gd name="connsiteY116" fmla="*/ 34290 h 105727"/>
              <a:gd name="connsiteX117" fmla="*/ 1005840 w 1464944"/>
              <a:gd name="connsiteY117" fmla="*/ 90488 h 105727"/>
              <a:gd name="connsiteX118" fmla="*/ 983933 w 1464944"/>
              <a:gd name="connsiteY118" fmla="*/ 34290 h 105727"/>
              <a:gd name="connsiteX119" fmla="*/ 970597 w 1464944"/>
              <a:gd name="connsiteY119" fmla="*/ 34290 h 105727"/>
              <a:gd name="connsiteX120" fmla="*/ 1000125 w 1464944"/>
              <a:gd name="connsiteY120" fmla="*/ 103823 h 105727"/>
              <a:gd name="connsiteX121" fmla="*/ 1011555 w 1464944"/>
              <a:gd name="connsiteY121" fmla="*/ 103823 h 105727"/>
              <a:gd name="connsiteX122" fmla="*/ 946785 w 1464944"/>
              <a:gd name="connsiteY122" fmla="*/ 103823 h 105727"/>
              <a:gd name="connsiteX123" fmla="*/ 959168 w 1464944"/>
              <a:gd name="connsiteY123" fmla="*/ 103823 h 105727"/>
              <a:gd name="connsiteX124" fmla="*/ 959168 w 1464944"/>
              <a:gd name="connsiteY124" fmla="*/ 34290 h 105727"/>
              <a:gd name="connsiteX125" fmla="*/ 946785 w 1464944"/>
              <a:gd name="connsiteY125" fmla="*/ 34290 h 105727"/>
              <a:gd name="connsiteX126" fmla="*/ 946785 w 1464944"/>
              <a:gd name="connsiteY126" fmla="*/ 103823 h 105727"/>
              <a:gd name="connsiteX127" fmla="*/ 952500 w 1464944"/>
              <a:gd name="connsiteY127" fmla="*/ 3810 h 105727"/>
              <a:gd name="connsiteX128" fmla="*/ 943928 w 1464944"/>
              <a:gd name="connsiteY128" fmla="*/ 12382 h 105727"/>
              <a:gd name="connsiteX129" fmla="*/ 952500 w 1464944"/>
              <a:gd name="connsiteY129" fmla="*/ 20955 h 105727"/>
              <a:gd name="connsiteX130" fmla="*/ 961072 w 1464944"/>
              <a:gd name="connsiteY130" fmla="*/ 12382 h 105727"/>
              <a:gd name="connsiteX131" fmla="*/ 952500 w 1464944"/>
              <a:gd name="connsiteY131" fmla="*/ 3810 h 105727"/>
              <a:gd name="connsiteX132" fmla="*/ 900113 w 1464944"/>
              <a:gd name="connsiteY132" fmla="*/ 32385 h 105727"/>
              <a:gd name="connsiteX133" fmla="*/ 875347 w 1464944"/>
              <a:gd name="connsiteY133" fmla="*/ 44768 h 105727"/>
              <a:gd name="connsiteX134" fmla="*/ 875347 w 1464944"/>
              <a:gd name="connsiteY134" fmla="*/ 33338 h 105727"/>
              <a:gd name="connsiteX135" fmla="*/ 864870 w 1464944"/>
              <a:gd name="connsiteY135" fmla="*/ 33338 h 105727"/>
              <a:gd name="connsiteX136" fmla="*/ 864870 w 1464944"/>
              <a:gd name="connsiteY136" fmla="*/ 102870 h 105727"/>
              <a:gd name="connsiteX137" fmla="*/ 877253 w 1464944"/>
              <a:gd name="connsiteY137" fmla="*/ 102870 h 105727"/>
              <a:gd name="connsiteX138" fmla="*/ 877253 w 1464944"/>
              <a:gd name="connsiteY138" fmla="*/ 66675 h 105727"/>
              <a:gd name="connsiteX139" fmla="*/ 898208 w 1464944"/>
              <a:gd name="connsiteY139" fmla="*/ 42863 h 105727"/>
              <a:gd name="connsiteX140" fmla="*/ 917258 w 1464944"/>
              <a:gd name="connsiteY140" fmla="*/ 63818 h 105727"/>
              <a:gd name="connsiteX141" fmla="*/ 917258 w 1464944"/>
              <a:gd name="connsiteY141" fmla="*/ 102870 h 105727"/>
              <a:gd name="connsiteX142" fmla="*/ 929640 w 1464944"/>
              <a:gd name="connsiteY142" fmla="*/ 102870 h 105727"/>
              <a:gd name="connsiteX143" fmla="*/ 929640 w 1464944"/>
              <a:gd name="connsiteY143" fmla="*/ 62865 h 105727"/>
              <a:gd name="connsiteX144" fmla="*/ 900113 w 1464944"/>
              <a:gd name="connsiteY144" fmla="*/ 32385 h 105727"/>
              <a:gd name="connsiteX145" fmla="*/ 844868 w 1464944"/>
              <a:gd name="connsiteY145" fmla="*/ 4763 h 105727"/>
              <a:gd name="connsiteX146" fmla="*/ 831533 w 1464944"/>
              <a:gd name="connsiteY146" fmla="*/ 4763 h 105727"/>
              <a:gd name="connsiteX147" fmla="*/ 831533 w 1464944"/>
              <a:gd name="connsiteY147" fmla="*/ 60960 h 105727"/>
              <a:gd name="connsiteX148" fmla="*/ 802958 w 1464944"/>
              <a:gd name="connsiteY148" fmla="*/ 92393 h 105727"/>
              <a:gd name="connsiteX149" fmla="*/ 774383 w 1464944"/>
              <a:gd name="connsiteY149" fmla="*/ 60960 h 105727"/>
              <a:gd name="connsiteX150" fmla="*/ 774383 w 1464944"/>
              <a:gd name="connsiteY150" fmla="*/ 4763 h 105727"/>
              <a:gd name="connsiteX151" fmla="*/ 760095 w 1464944"/>
              <a:gd name="connsiteY151" fmla="*/ 4763 h 105727"/>
              <a:gd name="connsiteX152" fmla="*/ 760095 w 1464944"/>
              <a:gd name="connsiteY152" fmla="*/ 61913 h 105727"/>
              <a:gd name="connsiteX153" fmla="*/ 802005 w 1464944"/>
              <a:gd name="connsiteY153" fmla="*/ 104775 h 105727"/>
              <a:gd name="connsiteX154" fmla="*/ 843915 w 1464944"/>
              <a:gd name="connsiteY154" fmla="*/ 61913 h 105727"/>
              <a:gd name="connsiteX155" fmla="*/ 843915 w 1464944"/>
              <a:gd name="connsiteY155" fmla="*/ 4763 h 105727"/>
              <a:gd name="connsiteX156" fmla="*/ 844868 w 1464944"/>
              <a:gd name="connsiteY156" fmla="*/ 4763 h 105727"/>
              <a:gd name="connsiteX157" fmla="*/ 679133 w 1464944"/>
              <a:gd name="connsiteY157" fmla="*/ 43815 h 105727"/>
              <a:gd name="connsiteX158" fmla="*/ 701993 w 1464944"/>
              <a:gd name="connsiteY158" fmla="*/ 61913 h 105727"/>
              <a:gd name="connsiteX159" fmla="*/ 655320 w 1464944"/>
              <a:gd name="connsiteY159" fmla="*/ 61913 h 105727"/>
              <a:gd name="connsiteX160" fmla="*/ 679133 w 1464944"/>
              <a:gd name="connsiteY160" fmla="*/ 43815 h 105727"/>
              <a:gd name="connsiteX161" fmla="*/ 714375 w 1464944"/>
              <a:gd name="connsiteY161" fmla="*/ 74295 h 105727"/>
              <a:gd name="connsiteX162" fmla="*/ 714375 w 1464944"/>
              <a:gd name="connsiteY162" fmla="*/ 66675 h 105727"/>
              <a:gd name="connsiteX163" fmla="*/ 679133 w 1464944"/>
              <a:gd name="connsiteY163" fmla="*/ 33338 h 105727"/>
              <a:gd name="connsiteX164" fmla="*/ 642938 w 1464944"/>
              <a:gd name="connsiteY164" fmla="*/ 69532 h 105727"/>
              <a:gd name="connsiteX165" fmla="*/ 682943 w 1464944"/>
              <a:gd name="connsiteY165" fmla="*/ 105727 h 105727"/>
              <a:gd name="connsiteX166" fmla="*/ 709613 w 1464944"/>
              <a:gd name="connsiteY166" fmla="*/ 98107 h 105727"/>
              <a:gd name="connsiteX167" fmla="*/ 709613 w 1464944"/>
              <a:gd name="connsiteY167" fmla="*/ 85725 h 105727"/>
              <a:gd name="connsiteX168" fmla="*/ 708660 w 1464944"/>
              <a:gd name="connsiteY168" fmla="*/ 85725 h 105727"/>
              <a:gd name="connsiteX169" fmla="*/ 682943 w 1464944"/>
              <a:gd name="connsiteY169" fmla="*/ 95250 h 105727"/>
              <a:gd name="connsiteX170" fmla="*/ 655320 w 1464944"/>
              <a:gd name="connsiteY170" fmla="*/ 74295 h 105727"/>
              <a:gd name="connsiteX171" fmla="*/ 714375 w 1464944"/>
              <a:gd name="connsiteY171" fmla="*/ 74295 h 105727"/>
              <a:gd name="connsiteX172" fmla="*/ 601028 w 1464944"/>
              <a:gd name="connsiteY172" fmla="*/ 32385 h 105727"/>
              <a:gd name="connsiteX173" fmla="*/ 578168 w 1464944"/>
              <a:gd name="connsiteY173" fmla="*/ 42863 h 105727"/>
              <a:gd name="connsiteX174" fmla="*/ 578168 w 1464944"/>
              <a:gd name="connsiteY174" fmla="*/ 0 h 105727"/>
              <a:gd name="connsiteX175" fmla="*/ 565785 w 1464944"/>
              <a:gd name="connsiteY175" fmla="*/ 0 h 105727"/>
              <a:gd name="connsiteX176" fmla="*/ 565785 w 1464944"/>
              <a:gd name="connsiteY176" fmla="*/ 103823 h 105727"/>
              <a:gd name="connsiteX177" fmla="*/ 578168 w 1464944"/>
              <a:gd name="connsiteY177" fmla="*/ 103823 h 105727"/>
              <a:gd name="connsiteX178" fmla="*/ 578168 w 1464944"/>
              <a:gd name="connsiteY178" fmla="*/ 67628 h 105727"/>
              <a:gd name="connsiteX179" fmla="*/ 599122 w 1464944"/>
              <a:gd name="connsiteY179" fmla="*/ 43815 h 105727"/>
              <a:gd name="connsiteX180" fmla="*/ 618172 w 1464944"/>
              <a:gd name="connsiteY180" fmla="*/ 64770 h 105727"/>
              <a:gd name="connsiteX181" fmla="*/ 618172 w 1464944"/>
              <a:gd name="connsiteY181" fmla="*/ 103823 h 105727"/>
              <a:gd name="connsiteX182" fmla="*/ 630555 w 1464944"/>
              <a:gd name="connsiteY182" fmla="*/ 103823 h 105727"/>
              <a:gd name="connsiteX183" fmla="*/ 630555 w 1464944"/>
              <a:gd name="connsiteY183" fmla="*/ 63818 h 105727"/>
              <a:gd name="connsiteX184" fmla="*/ 601028 w 1464944"/>
              <a:gd name="connsiteY184" fmla="*/ 32385 h 105727"/>
              <a:gd name="connsiteX185" fmla="*/ 525780 w 1464944"/>
              <a:gd name="connsiteY185" fmla="*/ 32385 h 105727"/>
              <a:gd name="connsiteX186" fmla="*/ 488633 w 1464944"/>
              <a:gd name="connsiteY186" fmla="*/ 68580 h 105727"/>
              <a:gd name="connsiteX187" fmla="*/ 525780 w 1464944"/>
              <a:gd name="connsiteY187" fmla="*/ 104775 h 105727"/>
              <a:gd name="connsiteX188" fmla="*/ 548640 w 1464944"/>
              <a:gd name="connsiteY188" fmla="*/ 98107 h 105727"/>
              <a:gd name="connsiteX189" fmla="*/ 548640 w 1464944"/>
              <a:gd name="connsiteY189" fmla="*/ 83820 h 105727"/>
              <a:gd name="connsiteX190" fmla="*/ 547688 w 1464944"/>
              <a:gd name="connsiteY190" fmla="*/ 83820 h 105727"/>
              <a:gd name="connsiteX191" fmla="*/ 526733 w 1464944"/>
              <a:gd name="connsiteY191" fmla="*/ 93345 h 105727"/>
              <a:gd name="connsiteX192" fmla="*/ 501015 w 1464944"/>
              <a:gd name="connsiteY192" fmla="*/ 68580 h 105727"/>
              <a:gd name="connsiteX193" fmla="*/ 526733 w 1464944"/>
              <a:gd name="connsiteY193" fmla="*/ 43815 h 105727"/>
              <a:gd name="connsiteX194" fmla="*/ 547688 w 1464944"/>
              <a:gd name="connsiteY194" fmla="*/ 53340 h 105727"/>
              <a:gd name="connsiteX195" fmla="*/ 548640 w 1464944"/>
              <a:gd name="connsiteY195" fmla="*/ 53340 h 105727"/>
              <a:gd name="connsiteX196" fmla="*/ 548640 w 1464944"/>
              <a:gd name="connsiteY196" fmla="*/ 40005 h 105727"/>
              <a:gd name="connsiteX197" fmla="*/ 525780 w 1464944"/>
              <a:gd name="connsiteY197" fmla="*/ 32385 h 105727"/>
              <a:gd name="connsiteX198" fmla="*/ 451485 w 1464944"/>
              <a:gd name="connsiteY198" fmla="*/ 32385 h 105727"/>
              <a:gd name="connsiteX199" fmla="*/ 424815 w 1464944"/>
              <a:gd name="connsiteY199" fmla="*/ 54293 h 105727"/>
              <a:gd name="connsiteX200" fmla="*/ 449580 w 1464944"/>
              <a:gd name="connsiteY200" fmla="*/ 74295 h 105727"/>
              <a:gd name="connsiteX201" fmla="*/ 465772 w 1464944"/>
              <a:gd name="connsiteY201" fmla="*/ 83820 h 105727"/>
              <a:gd name="connsiteX202" fmla="*/ 450533 w 1464944"/>
              <a:gd name="connsiteY202" fmla="*/ 94298 h 105727"/>
              <a:gd name="connsiteX203" fmla="*/ 424815 w 1464944"/>
              <a:gd name="connsiteY203" fmla="*/ 84773 h 105727"/>
              <a:gd name="connsiteX204" fmla="*/ 423863 w 1464944"/>
              <a:gd name="connsiteY204" fmla="*/ 84773 h 105727"/>
              <a:gd name="connsiteX205" fmla="*/ 423863 w 1464944"/>
              <a:gd name="connsiteY205" fmla="*/ 98107 h 105727"/>
              <a:gd name="connsiteX206" fmla="*/ 450533 w 1464944"/>
              <a:gd name="connsiteY206" fmla="*/ 105727 h 105727"/>
              <a:gd name="connsiteX207" fmla="*/ 478155 w 1464944"/>
              <a:gd name="connsiteY207" fmla="*/ 83820 h 105727"/>
              <a:gd name="connsiteX208" fmla="*/ 452438 w 1464944"/>
              <a:gd name="connsiteY208" fmla="*/ 62865 h 105727"/>
              <a:gd name="connsiteX209" fmla="*/ 437197 w 1464944"/>
              <a:gd name="connsiteY209" fmla="*/ 55245 h 105727"/>
              <a:gd name="connsiteX210" fmla="*/ 451485 w 1464944"/>
              <a:gd name="connsiteY210" fmla="*/ 44768 h 105727"/>
              <a:gd name="connsiteX211" fmla="*/ 473392 w 1464944"/>
              <a:gd name="connsiteY211" fmla="*/ 52388 h 105727"/>
              <a:gd name="connsiteX212" fmla="*/ 474345 w 1464944"/>
              <a:gd name="connsiteY212" fmla="*/ 52388 h 105727"/>
              <a:gd name="connsiteX213" fmla="*/ 474345 w 1464944"/>
              <a:gd name="connsiteY213" fmla="*/ 39053 h 105727"/>
              <a:gd name="connsiteX214" fmla="*/ 451485 w 1464944"/>
              <a:gd name="connsiteY214" fmla="*/ 32385 h 105727"/>
              <a:gd name="connsiteX215" fmla="*/ 396240 w 1464944"/>
              <a:gd name="connsiteY215" fmla="*/ 103823 h 105727"/>
              <a:gd name="connsiteX216" fmla="*/ 408622 w 1464944"/>
              <a:gd name="connsiteY216" fmla="*/ 103823 h 105727"/>
              <a:gd name="connsiteX217" fmla="*/ 408622 w 1464944"/>
              <a:gd name="connsiteY217" fmla="*/ 34290 h 105727"/>
              <a:gd name="connsiteX218" fmla="*/ 396240 w 1464944"/>
              <a:gd name="connsiteY218" fmla="*/ 34290 h 105727"/>
              <a:gd name="connsiteX219" fmla="*/ 396240 w 1464944"/>
              <a:gd name="connsiteY219" fmla="*/ 103823 h 105727"/>
              <a:gd name="connsiteX220" fmla="*/ 402908 w 1464944"/>
              <a:gd name="connsiteY220" fmla="*/ 3810 h 105727"/>
              <a:gd name="connsiteX221" fmla="*/ 394335 w 1464944"/>
              <a:gd name="connsiteY221" fmla="*/ 12382 h 105727"/>
              <a:gd name="connsiteX222" fmla="*/ 402908 w 1464944"/>
              <a:gd name="connsiteY222" fmla="*/ 20955 h 105727"/>
              <a:gd name="connsiteX223" fmla="*/ 411480 w 1464944"/>
              <a:gd name="connsiteY223" fmla="*/ 12382 h 105727"/>
              <a:gd name="connsiteX224" fmla="*/ 402908 w 1464944"/>
              <a:gd name="connsiteY224" fmla="*/ 3810 h 105727"/>
              <a:gd name="connsiteX225" fmla="*/ 350520 w 1464944"/>
              <a:gd name="connsiteY225" fmla="*/ 32385 h 105727"/>
              <a:gd name="connsiteX226" fmla="*/ 325755 w 1464944"/>
              <a:gd name="connsiteY226" fmla="*/ 44768 h 105727"/>
              <a:gd name="connsiteX227" fmla="*/ 325755 w 1464944"/>
              <a:gd name="connsiteY227" fmla="*/ 33338 h 105727"/>
              <a:gd name="connsiteX228" fmla="*/ 315278 w 1464944"/>
              <a:gd name="connsiteY228" fmla="*/ 33338 h 105727"/>
              <a:gd name="connsiteX229" fmla="*/ 315278 w 1464944"/>
              <a:gd name="connsiteY229" fmla="*/ 102870 h 105727"/>
              <a:gd name="connsiteX230" fmla="*/ 327660 w 1464944"/>
              <a:gd name="connsiteY230" fmla="*/ 102870 h 105727"/>
              <a:gd name="connsiteX231" fmla="*/ 327660 w 1464944"/>
              <a:gd name="connsiteY231" fmla="*/ 66675 h 105727"/>
              <a:gd name="connsiteX232" fmla="*/ 348615 w 1464944"/>
              <a:gd name="connsiteY232" fmla="*/ 42863 h 105727"/>
              <a:gd name="connsiteX233" fmla="*/ 367665 w 1464944"/>
              <a:gd name="connsiteY233" fmla="*/ 63818 h 105727"/>
              <a:gd name="connsiteX234" fmla="*/ 367665 w 1464944"/>
              <a:gd name="connsiteY234" fmla="*/ 102870 h 105727"/>
              <a:gd name="connsiteX235" fmla="*/ 380047 w 1464944"/>
              <a:gd name="connsiteY235" fmla="*/ 102870 h 105727"/>
              <a:gd name="connsiteX236" fmla="*/ 380047 w 1464944"/>
              <a:gd name="connsiteY236" fmla="*/ 62865 h 105727"/>
              <a:gd name="connsiteX237" fmla="*/ 350520 w 1464944"/>
              <a:gd name="connsiteY237" fmla="*/ 32385 h 105727"/>
              <a:gd name="connsiteX238" fmla="*/ 268605 w 1464944"/>
              <a:gd name="connsiteY238" fmla="*/ 32385 h 105727"/>
              <a:gd name="connsiteX239" fmla="*/ 245745 w 1464944"/>
              <a:gd name="connsiteY239" fmla="*/ 42863 h 105727"/>
              <a:gd name="connsiteX240" fmla="*/ 245745 w 1464944"/>
              <a:gd name="connsiteY240" fmla="*/ 0 h 105727"/>
              <a:gd name="connsiteX241" fmla="*/ 233363 w 1464944"/>
              <a:gd name="connsiteY241" fmla="*/ 0 h 105727"/>
              <a:gd name="connsiteX242" fmla="*/ 233363 w 1464944"/>
              <a:gd name="connsiteY242" fmla="*/ 103823 h 105727"/>
              <a:gd name="connsiteX243" fmla="*/ 245745 w 1464944"/>
              <a:gd name="connsiteY243" fmla="*/ 103823 h 105727"/>
              <a:gd name="connsiteX244" fmla="*/ 245745 w 1464944"/>
              <a:gd name="connsiteY244" fmla="*/ 67628 h 105727"/>
              <a:gd name="connsiteX245" fmla="*/ 266700 w 1464944"/>
              <a:gd name="connsiteY245" fmla="*/ 43815 h 105727"/>
              <a:gd name="connsiteX246" fmla="*/ 285750 w 1464944"/>
              <a:gd name="connsiteY246" fmla="*/ 64770 h 105727"/>
              <a:gd name="connsiteX247" fmla="*/ 285750 w 1464944"/>
              <a:gd name="connsiteY247" fmla="*/ 103823 h 105727"/>
              <a:gd name="connsiteX248" fmla="*/ 298133 w 1464944"/>
              <a:gd name="connsiteY248" fmla="*/ 103823 h 105727"/>
              <a:gd name="connsiteX249" fmla="*/ 298133 w 1464944"/>
              <a:gd name="connsiteY249" fmla="*/ 63818 h 105727"/>
              <a:gd name="connsiteX250" fmla="*/ 268605 w 1464944"/>
              <a:gd name="connsiteY250" fmla="*/ 32385 h 105727"/>
              <a:gd name="connsiteX251" fmla="*/ 192405 w 1464944"/>
              <a:gd name="connsiteY251" fmla="*/ 32385 h 105727"/>
              <a:gd name="connsiteX252" fmla="*/ 155258 w 1464944"/>
              <a:gd name="connsiteY252" fmla="*/ 68580 h 105727"/>
              <a:gd name="connsiteX253" fmla="*/ 192405 w 1464944"/>
              <a:gd name="connsiteY253" fmla="*/ 104775 h 105727"/>
              <a:gd name="connsiteX254" fmla="*/ 215265 w 1464944"/>
              <a:gd name="connsiteY254" fmla="*/ 98107 h 105727"/>
              <a:gd name="connsiteX255" fmla="*/ 215265 w 1464944"/>
              <a:gd name="connsiteY255" fmla="*/ 83820 h 105727"/>
              <a:gd name="connsiteX256" fmla="*/ 214313 w 1464944"/>
              <a:gd name="connsiteY256" fmla="*/ 83820 h 105727"/>
              <a:gd name="connsiteX257" fmla="*/ 193358 w 1464944"/>
              <a:gd name="connsiteY257" fmla="*/ 93345 h 105727"/>
              <a:gd name="connsiteX258" fmla="*/ 167640 w 1464944"/>
              <a:gd name="connsiteY258" fmla="*/ 68580 h 105727"/>
              <a:gd name="connsiteX259" fmla="*/ 193358 w 1464944"/>
              <a:gd name="connsiteY259" fmla="*/ 43815 h 105727"/>
              <a:gd name="connsiteX260" fmla="*/ 214313 w 1464944"/>
              <a:gd name="connsiteY260" fmla="*/ 53340 h 105727"/>
              <a:gd name="connsiteX261" fmla="*/ 215265 w 1464944"/>
              <a:gd name="connsiteY261" fmla="*/ 53340 h 105727"/>
              <a:gd name="connsiteX262" fmla="*/ 215265 w 1464944"/>
              <a:gd name="connsiteY262" fmla="*/ 40005 h 105727"/>
              <a:gd name="connsiteX263" fmla="*/ 192405 w 1464944"/>
              <a:gd name="connsiteY263" fmla="*/ 32385 h 105727"/>
              <a:gd name="connsiteX264" fmla="*/ 109538 w 1464944"/>
              <a:gd name="connsiteY264" fmla="*/ 43815 h 105727"/>
              <a:gd name="connsiteX265" fmla="*/ 132397 w 1464944"/>
              <a:gd name="connsiteY265" fmla="*/ 61913 h 105727"/>
              <a:gd name="connsiteX266" fmla="*/ 85725 w 1464944"/>
              <a:gd name="connsiteY266" fmla="*/ 61913 h 105727"/>
              <a:gd name="connsiteX267" fmla="*/ 109538 w 1464944"/>
              <a:gd name="connsiteY267" fmla="*/ 43815 h 105727"/>
              <a:gd name="connsiteX268" fmla="*/ 144780 w 1464944"/>
              <a:gd name="connsiteY268" fmla="*/ 74295 h 105727"/>
              <a:gd name="connsiteX269" fmla="*/ 144780 w 1464944"/>
              <a:gd name="connsiteY269" fmla="*/ 66675 h 105727"/>
              <a:gd name="connsiteX270" fmla="*/ 109538 w 1464944"/>
              <a:gd name="connsiteY270" fmla="*/ 33338 h 105727"/>
              <a:gd name="connsiteX271" fmla="*/ 73342 w 1464944"/>
              <a:gd name="connsiteY271" fmla="*/ 69532 h 105727"/>
              <a:gd name="connsiteX272" fmla="*/ 113347 w 1464944"/>
              <a:gd name="connsiteY272" fmla="*/ 105727 h 105727"/>
              <a:gd name="connsiteX273" fmla="*/ 140017 w 1464944"/>
              <a:gd name="connsiteY273" fmla="*/ 98107 h 105727"/>
              <a:gd name="connsiteX274" fmla="*/ 140017 w 1464944"/>
              <a:gd name="connsiteY274" fmla="*/ 85725 h 105727"/>
              <a:gd name="connsiteX275" fmla="*/ 139065 w 1464944"/>
              <a:gd name="connsiteY275" fmla="*/ 85725 h 105727"/>
              <a:gd name="connsiteX276" fmla="*/ 113347 w 1464944"/>
              <a:gd name="connsiteY276" fmla="*/ 95250 h 105727"/>
              <a:gd name="connsiteX277" fmla="*/ 85725 w 1464944"/>
              <a:gd name="connsiteY277" fmla="*/ 74295 h 105727"/>
              <a:gd name="connsiteX278" fmla="*/ 144780 w 1464944"/>
              <a:gd name="connsiteY278" fmla="*/ 74295 h 105727"/>
              <a:gd name="connsiteX279" fmla="*/ 46672 w 1464944"/>
              <a:gd name="connsiteY279" fmla="*/ 18097 h 105727"/>
              <a:gd name="connsiteX280" fmla="*/ 79058 w 1464944"/>
              <a:gd name="connsiteY280" fmla="*/ 18097 h 105727"/>
              <a:gd name="connsiteX281" fmla="*/ 79058 w 1464944"/>
              <a:gd name="connsiteY281" fmla="*/ 4763 h 105727"/>
              <a:gd name="connsiteX282" fmla="*/ 0 w 1464944"/>
              <a:gd name="connsiteY282" fmla="*/ 4763 h 105727"/>
              <a:gd name="connsiteX283" fmla="*/ 0 w 1464944"/>
              <a:gd name="connsiteY283" fmla="*/ 17145 h 105727"/>
              <a:gd name="connsiteX284" fmla="*/ 32385 w 1464944"/>
              <a:gd name="connsiteY284" fmla="*/ 17145 h 105727"/>
              <a:gd name="connsiteX285" fmla="*/ 32385 w 1464944"/>
              <a:gd name="connsiteY285" fmla="*/ 102870 h 105727"/>
              <a:gd name="connsiteX286" fmla="*/ 46672 w 1464944"/>
              <a:gd name="connsiteY286" fmla="*/ 102870 h 105727"/>
              <a:gd name="connsiteX287" fmla="*/ 46672 w 1464944"/>
              <a:gd name="connsiteY287" fmla="*/ 18097 h 10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1464944" h="105727">
                <a:moveTo>
                  <a:pt x="1464945" y="89535"/>
                </a:moveTo>
                <a:cubicBezTo>
                  <a:pt x="1461135" y="92393"/>
                  <a:pt x="1458278" y="93345"/>
                  <a:pt x="1454468" y="93345"/>
                </a:cubicBezTo>
                <a:cubicBezTo>
                  <a:pt x="1446848" y="93345"/>
                  <a:pt x="1443038" y="88582"/>
                  <a:pt x="1443038" y="80010"/>
                </a:cubicBezTo>
                <a:lnTo>
                  <a:pt x="1443038" y="44768"/>
                </a:lnTo>
                <a:lnTo>
                  <a:pt x="1464945" y="44768"/>
                </a:lnTo>
                <a:lnTo>
                  <a:pt x="1464945" y="33338"/>
                </a:lnTo>
                <a:lnTo>
                  <a:pt x="1443038" y="33338"/>
                </a:lnTo>
                <a:lnTo>
                  <a:pt x="1443038" y="14288"/>
                </a:lnTo>
                <a:lnTo>
                  <a:pt x="1432560" y="14288"/>
                </a:lnTo>
                <a:lnTo>
                  <a:pt x="1430655" y="33338"/>
                </a:lnTo>
                <a:lnTo>
                  <a:pt x="1417320" y="33338"/>
                </a:lnTo>
                <a:lnTo>
                  <a:pt x="1417320" y="44768"/>
                </a:lnTo>
                <a:lnTo>
                  <a:pt x="1429703" y="44768"/>
                </a:lnTo>
                <a:lnTo>
                  <a:pt x="1429703" y="80963"/>
                </a:lnTo>
                <a:cubicBezTo>
                  <a:pt x="1429703" y="96202"/>
                  <a:pt x="1438275" y="104775"/>
                  <a:pt x="1452563" y="104775"/>
                </a:cubicBezTo>
                <a:cubicBezTo>
                  <a:pt x="1458278" y="104775"/>
                  <a:pt x="1462088" y="103823"/>
                  <a:pt x="1464945" y="101918"/>
                </a:cubicBezTo>
                <a:lnTo>
                  <a:pt x="1464945" y="89535"/>
                </a:lnTo>
                <a:close/>
                <a:moveTo>
                  <a:pt x="1383030" y="4763"/>
                </a:moveTo>
                <a:cubicBezTo>
                  <a:pt x="1378268" y="4763"/>
                  <a:pt x="1375410" y="7620"/>
                  <a:pt x="1375410" y="12382"/>
                </a:cubicBezTo>
                <a:cubicBezTo>
                  <a:pt x="1375410" y="17145"/>
                  <a:pt x="1378268" y="20003"/>
                  <a:pt x="1383030" y="20003"/>
                </a:cubicBezTo>
                <a:cubicBezTo>
                  <a:pt x="1387793" y="20003"/>
                  <a:pt x="1390650" y="17145"/>
                  <a:pt x="1390650" y="12382"/>
                </a:cubicBezTo>
                <a:cubicBezTo>
                  <a:pt x="1391603" y="7620"/>
                  <a:pt x="1387793" y="4763"/>
                  <a:pt x="1383030" y="4763"/>
                </a:cubicBezTo>
                <a:moveTo>
                  <a:pt x="1354455" y="4763"/>
                </a:moveTo>
                <a:cubicBezTo>
                  <a:pt x="1349693" y="4763"/>
                  <a:pt x="1346835" y="7620"/>
                  <a:pt x="1346835" y="12382"/>
                </a:cubicBezTo>
                <a:cubicBezTo>
                  <a:pt x="1346835" y="17145"/>
                  <a:pt x="1349693" y="20003"/>
                  <a:pt x="1354455" y="20003"/>
                </a:cubicBezTo>
                <a:cubicBezTo>
                  <a:pt x="1359218" y="20003"/>
                  <a:pt x="1362075" y="17145"/>
                  <a:pt x="1362075" y="12382"/>
                </a:cubicBezTo>
                <a:cubicBezTo>
                  <a:pt x="1362075" y="7620"/>
                  <a:pt x="1359218" y="4763"/>
                  <a:pt x="1354455" y="4763"/>
                </a:cubicBezTo>
                <a:moveTo>
                  <a:pt x="1368743" y="94298"/>
                </a:moveTo>
                <a:cubicBezTo>
                  <a:pt x="1354455" y="94298"/>
                  <a:pt x="1344930" y="83820"/>
                  <a:pt x="1344930" y="69532"/>
                </a:cubicBezTo>
                <a:cubicBezTo>
                  <a:pt x="1344930" y="55245"/>
                  <a:pt x="1354455" y="44768"/>
                  <a:pt x="1368743" y="44768"/>
                </a:cubicBezTo>
                <a:cubicBezTo>
                  <a:pt x="1383030" y="44768"/>
                  <a:pt x="1392555" y="55245"/>
                  <a:pt x="1392555" y="69532"/>
                </a:cubicBezTo>
                <a:cubicBezTo>
                  <a:pt x="1392555" y="83820"/>
                  <a:pt x="1383030" y="94298"/>
                  <a:pt x="1368743" y="94298"/>
                </a:cubicBezTo>
                <a:moveTo>
                  <a:pt x="1404938" y="104775"/>
                </a:moveTo>
                <a:lnTo>
                  <a:pt x="1404938" y="34290"/>
                </a:lnTo>
                <a:lnTo>
                  <a:pt x="1394460" y="34290"/>
                </a:lnTo>
                <a:lnTo>
                  <a:pt x="1394460" y="45720"/>
                </a:lnTo>
                <a:cubicBezTo>
                  <a:pt x="1389698" y="38100"/>
                  <a:pt x="1380173" y="33338"/>
                  <a:pt x="1367790" y="33338"/>
                </a:cubicBezTo>
                <a:cubicBezTo>
                  <a:pt x="1347788" y="33338"/>
                  <a:pt x="1333500" y="48578"/>
                  <a:pt x="1333500" y="69532"/>
                </a:cubicBezTo>
                <a:cubicBezTo>
                  <a:pt x="1333500" y="90488"/>
                  <a:pt x="1347788" y="105727"/>
                  <a:pt x="1367790" y="105727"/>
                </a:cubicBezTo>
                <a:cubicBezTo>
                  <a:pt x="1380173" y="105727"/>
                  <a:pt x="1389698" y="100965"/>
                  <a:pt x="1394460" y="93345"/>
                </a:cubicBezTo>
                <a:lnTo>
                  <a:pt x="1394460" y="104775"/>
                </a:lnTo>
                <a:lnTo>
                  <a:pt x="1404938" y="104775"/>
                </a:lnTo>
                <a:close/>
                <a:moveTo>
                  <a:pt x="1323023" y="89535"/>
                </a:moveTo>
                <a:cubicBezTo>
                  <a:pt x="1319213" y="92393"/>
                  <a:pt x="1316355" y="93345"/>
                  <a:pt x="1312545" y="93345"/>
                </a:cubicBezTo>
                <a:cubicBezTo>
                  <a:pt x="1304925" y="93345"/>
                  <a:pt x="1301115" y="88582"/>
                  <a:pt x="1301115" y="80010"/>
                </a:cubicBezTo>
                <a:lnTo>
                  <a:pt x="1301115" y="44768"/>
                </a:lnTo>
                <a:lnTo>
                  <a:pt x="1323023" y="44768"/>
                </a:lnTo>
                <a:lnTo>
                  <a:pt x="1323023" y="33338"/>
                </a:lnTo>
                <a:lnTo>
                  <a:pt x="1300163" y="33338"/>
                </a:lnTo>
                <a:lnTo>
                  <a:pt x="1300163" y="14288"/>
                </a:lnTo>
                <a:lnTo>
                  <a:pt x="1289685" y="14288"/>
                </a:lnTo>
                <a:lnTo>
                  <a:pt x="1287780" y="33338"/>
                </a:lnTo>
                <a:lnTo>
                  <a:pt x="1274445" y="33338"/>
                </a:lnTo>
                <a:lnTo>
                  <a:pt x="1274445" y="44768"/>
                </a:lnTo>
                <a:lnTo>
                  <a:pt x="1286828" y="44768"/>
                </a:lnTo>
                <a:lnTo>
                  <a:pt x="1286828" y="80963"/>
                </a:lnTo>
                <a:cubicBezTo>
                  <a:pt x="1286828" y="96202"/>
                  <a:pt x="1295400" y="104775"/>
                  <a:pt x="1309688" y="104775"/>
                </a:cubicBezTo>
                <a:cubicBezTo>
                  <a:pt x="1315403" y="104775"/>
                  <a:pt x="1319213" y="103823"/>
                  <a:pt x="1322070" y="101918"/>
                </a:cubicBezTo>
                <a:lnTo>
                  <a:pt x="1322070" y="89535"/>
                </a:lnTo>
                <a:lnTo>
                  <a:pt x="1323023" y="89535"/>
                </a:lnTo>
                <a:close/>
                <a:moveTo>
                  <a:pt x="1250632" y="103823"/>
                </a:moveTo>
                <a:lnTo>
                  <a:pt x="1263015" y="103823"/>
                </a:lnTo>
                <a:lnTo>
                  <a:pt x="1263015" y="34290"/>
                </a:lnTo>
                <a:lnTo>
                  <a:pt x="1250632" y="34290"/>
                </a:lnTo>
                <a:lnTo>
                  <a:pt x="1250632" y="103823"/>
                </a:lnTo>
                <a:close/>
                <a:moveTo>
                  <a:pt x="1257300" y="3810"/>
                </a:moveTo>
                <a:cubicBezTo>
                  <a:pt x="1252538" y="3810"/>
                  <a:pt x="1248728" y="7620"/>
                  <a:pt x="1248728" y="12382"/>
                </a:cubicBezTo>
                <a:cubicBezTo>
                  <a:pt x="1248728" y="17145"/>
                  <a:pt x="1252538" y="20955"/>
                  <a:pt x="1257300" y="20955"/>
                </a:cubicBezTo>
                <a:cubicBezTo>
                  <a:pt x="1262063" y="20955"/>
                  <a:pt x="1265873" y="17145"/>
                  <a:pt x="1265873" y="12382"/>
                </a:cubicBezTo>
                <a:cubicBezTo>
                  <a:pt x="1264920" y="7620"/>
                  <a:pt x="1262063" y="3810"/>
                  <a:pt x="1257300" y="3810"/>
                </a:cubicBezTo>
                <a:moveTo>
                  <a:pt x="1209675" y="32385"/>
                </a:moveTo>
                <a:cubicBezTo>
                  <a:pt x="1193482" y="32385"/>
                  <a:pt x="1183005" y="40957"/>
                  <a:pt x="1183005" y="54293"/>
                </a:cubicBezTo>
                <a:cubicBezTo>
                  <a:pt x="1183005" y="66675"/>
                  <a:pt x="1189673" y="72390"/>
                  <a:pt x="1207770" y="74295"/>
                </a:cubicBezTo>
                <a:cubicBezTo>
                  <a:pt x="1220153" y="75248"/>
                  <a:pt x="1223963" y="78105"/>
                  <a:pt x="1223963" y="83820"/>
                </a:cubicBezTo>
                <a:cubicBezTo>
                  <a:pt x="1223963" y="90488"/>
                  <a:pt x="1218248" y="94298"/>
                  <a:pt x="1208723" y="94298"/>
                </a:cubicBezTo>
                <a:cubicBezTo>
                  <a:pt x="1197293" y="94298"/>
                  <a:pt x="1188720" y="91440"/>
                  <a:pt x="1183005" y="84773"/>
                </a:cubicBezTo>
                <a:lnTo>
                  <a:pt x="1182053" y="84773"/>
                </a:lnTo>
                <a:lnTo>
                  <a:pt x="1182053" y="98107"/>
                </a:lnTo>
                <a:cubicBezTo>
                  <a:pt x="1187768" y="102870"/>
                  <a:pt x="1197293" y="105727"/>
                  <a:pt x="1208723" y="105727"/>
                </a:cubicBezTo>
                <a:cubicBezTo>
                  <a:pt x="1225868" y="105727"/>
                  <a:pt x="1236345" y="97155"/>
                  <a:pt x="1236345" y="83820"/>
                </a:cubicBezTo>
                <a:cubicBezTo>
                  <a:pt x="1236345" y="70485"/>
                  <a:pt x="1229678" y="63818"/>
                  <a:pt x="1210628" y="62865"/>
                </a:cubicBezTo>
                <a:cubicBezTo>
                  <a:pt x="1199198" y="61913"/>
                  <a:pt x="1195388" y="60007"/>
                  <a:pt x="1195388" y="55245"/>
                </a:cubicBezTo>
                <a:cubicBezTo>
                  <a:pt x="1195388" y="48578"/>
                  <a:pt x="1201103" y="44768"/>
                  <a:pt x="1209675" y="44768"/>
                </a:cubicBezTo>
                <a:cubicBezTo>
                  <a:pt x="1219200" y="44768"/>
                  <a:pt x="1226820" y="47625"/>
                  <a:pt x="1231582" y="52388"/>
                </a:cubicBezTo>
                <a:lnTo>
                  <a:pt x="1232535" y="52388"/>
                </a:lnTo>
                <a:lnTo>
                  <a:pt x="1232535" y="39053"/>
                </a:lnTo>
                <a:cubicBezTo>
                  <a:pt x="1226820" y="34290"/>
                  <a:pt x="1219200" y="32385"/>
                  <a:pt x="1209675" y="32385"/>
                </a:cubicBezTo>
                <a:moveTo>
                  <a:pt x="1164907" y="32385"/>
                </a:moveTo>
                <a:cubicBezTo>
                  <a:pt x="1154430" y="32385"/>
                  <a:pt x="1146810" y="37147"/>
                  <a:pt x="1143000" y="44768"/>
                </a:cubicBezTo>
                <a:lnTo>
                  <a:pt x="1143000" y="33338"/>
                </a:lnTo>
                <a:lnTo>
                  <a:pt x="1132523" y="33338"/>
                </a:lnTo>
                <a:lnTo>
                  <a:pt x="1132523" y="102870"/>
                </a:lnTo>
                <a:lnTo>
                  <a:pt x="1144905" y="102870"/>
                </a:lnTo>
                <a:lnTo>
                  <a:pt x="1144905" y="71438"/>
                </a:lnTo>
                <a:cubicBezTo>
                  <a:pt x="1144905" y="53340"/>
                  <a:pt x="1151573" y="43815"/>
                  <a:pt x="1164907" y="43815"/>
                </a:cubicBezTo>
                <a:cubicBezTo>
                  <a:pt x="1168718" y="43815"/>
                  <a:pt x="1172528" y="44768"/>
                  <a:pt x="1175385" y="46672"/>
                </a:cubicBezTo>
                <a:lnTo>
                  <a:pt x="1176338" y="46672"/>
                </a:lnTo>
                <a:lnTo>
                  <a:pt x="1176338" y="34290"/>
                </a:lnTo>
                <a:cubicBezTo>
                  <a:pt x="1172528" y="34290"/>
                  <a:pt x="1169670" y="32385"/>
                  <a:pt x="1164907" y="32385"/>
                </a:cubicBezTo>
                <a:moveTo>
                  <a:pt x="1081088" y="43815"/>
                </a:moveTo>
                <a:cubicBezTo>
                  <a:pt x="1093470" y="43815"/>
                  <a:pt x="1102995" y="51435"/>
                  <a:pt x="1103948" y="61913"/>
                </a:cubicBezTo>
                <a:lnTo>
                  <a:pt x="1057275" y="61913"/>
                </a:lnTo>
                <a:cubicBezTo>
                  <a:pt x="1060133" y="51435"/>
                  <a:pt x="1069658" y="43815"/>
                  <a:pt x="1081088" y="43815"/>
                </a:cubicBezTo>
                <a:moveTo>
                  <a:pt x="1116330" y="74295"/>
                </a:moveTo>
                <a:lnTo>
                  <a:pt x="1116330" y="66675"/>
                </a:lnTo>
                <a:cubicBezTo>
                  <a:pt x="1116330" y="46672"/>
                  <a:pt x="1102995" y="33338"/>
                  <a:pt x="1081088" y="33338"/>
                </a:cubicBezTo>
                <a:cubicBezTo>
                  <a:pt x="1060133" y="33338"/>
                  <a:pt x="1044893" y="48578"/>
                  <a:pt x="1044893" y="69532"/>
                </a:cubicBezTo>
                <a:cubicBezTo>
                  <a:pt x="1044893" y="91440"/>
                  <a:pt x="1061085" y="105727"/>
                  <a:pt x="1084898" y="105727"/>
                </a:cubicBezTo>
                <a:cubicBezTo>
                  <a:pt x="1095375" y="105727"/>
                  <a:pt x="1104900" y="102870"/>
                  <a:pt x="1111568" y="98107"/>
                </a:cubicBezTo>
                <a:lnTo>
                  <a:pt x="1111568" y="85725"/>
                </a:lnTo>
                <a:lnTo>
                  <a:pt x="1110615" y="85725"/>
                </a:lnTo>
                <a:cubicBezTo>
                  <a:pt x="1103948" y="92393"/>
                  <a:pt x="1095375" y="95250"/>
                  <a:pt x="1084898" y="95250"/>
                </a:cubicBezTo>
                <a:cubicBezTo>
                  <a:pt x="1069658" y="95250"/>
                  <a:pt x="1059180" y="87630"/>
                  <a:pt x="1057275" y="74295"/>
                </a:cubicBezTo>
                <a:lnTo>
                  <a:pt x="1116330" y="74295"/>
                </a:lnTo>
                <a:close/>
                <a:moveTo>
                  <a:pt x="1011555" y="103823"/>
                </a:moveTo>
                <a:lnTo>
                  <a:pt x="1041083" y="34290"/>
                </a:lnTo>
                <a:lnTo>
                  <a:pt x="1027747" y="34290"/>
                </a:lnTo>
                <a:lnTo>
                  <a:pt x="1005840" y="90488"/>
                </a:lnTo>
                <a:lnTo>
                  <a:pt x="983933" y="34290"/>
                </a:lnTo>
                <a:lnTo>
                  <a:pt x="970597" y="34290"/>
                </a:lnTo>
                <a:lnTo>
                  <a:pt x="1000125" y="103823"/>
                </a:lnTo>
                <a:lnTo>
                  <a:pt x="1011555" y="103823"/>
                </a:lnTo>
                <a:close/>
                <a:moveTo>
                  <a:pt x="946785" y="103823"/>
                </a:moveTo>
                <a:lnTo>
                  <a:pt x="959168" y="103823"/>
                </a:lnTo>
                <a:lnTo>
                  <a:pt x="959168" y="34290"/>
                </a:lnTo>
                <a:lnTo>
                  <a:pt x="946785" y="34290"/>
                </a:lnTo>
                <a:lnTo>
                  <a:pt x="946785" y="103823"/>
                </a:lnTo>
                <a:close/>
                <a:moveTo>
                  <a:pt x="952500" y="3810"/>
                </a:moveTo>
                <a:cubicBezTo>
                  <a:pt x="947738" y="3810"/>
                  <a:pt x="943928" y="7620"/>
                  <a:pt x="943928" y="12382"/>
                </a:cubicBezTo>
                <a:cubicBezTo>
                  <a:pt x="943928" y="17145"/>
                  <a:pt x="947738" y="20955"/>
                  <a:pt x="952500" y="20955"/>
                </a:cubicBezTo>
                <a:cubicBezTo>
                  <a:pt x="957263" y="20955"/>
                  <a:pt x="961072" y="17145"/>
                  <a:pt x="961072" y="12382"/>
                </a:cubicBezTo>
                <a:cubicBezTo>
                  <a:pt x="961072" y="7620"/>
                  <a:pt x="957263" y="3810"/>
                  <a:pt x="952500" y="3810"/>
                </a:cubicBezTo>
                <a:moveTo>
                  <a:pt x="900113" y="32385"/>
                </a:moveTo>
                <a:cubicBezTo>
                  <a:pt x="888683" y="32385"/>
                  <a:pt x="880110" y="37147"/>
                  <a:pt x="875347" y="44768"/>
                </a:cubicBezTo>
                <a:lnTo>
                  <a:pt x="875347" y="33338"/>
                </a:lnTo>
                <a:lnTo>
                  <a:pt x="864870" y="33338"/>
                </a:lnTo>
                <a:lnTo>
                  <a:pt x="864870" y="102870"/>
                </a:lnTo>
                <a:lnTo>
                  <a:pt x="877253" y="102870"/>
                </a:lnTo>
                <a:lnTo>
                  <a:pt x="877253" y="66675"/>
                </a:lnTo>
                <a:cubicBezTo>
                  <a:pt x="877253" y="52388"/>
                  <a:pt x="884872" y="42863"/>
                  <a:pt x="898208" y="42863"/>
                </a:cubicBezTo>
                <a:cubicBezTo>
                  <a:pt x="909638" y="42863"/>
                  <a:pt x="917258" y="50482"/>
                  <a:pt x="917258" y="63818"/>
                </a:cubicBezTo>
                <a:lnTo>
                  <a:pt x="917258" y="102870"/>
                </a:lnTo>
                <a:lnTo>
                  <a:pt x="929640" y="102870"/>
                </a:lnTo>
                <a:lnTo>
                  <a:pt x="929640" y="62865"/>
                </a:lnTo>
                <a:cubicBezTo>
                  <a:pt x="928688" y="44768"/>
                  <a:pt x="918210" y="32385"/>
                  <a:pt x="900113" y="32385"/>
                </a:cubicBezTo>
                <a:moveTo>
                  <a:pt x="844868" y="4763"/>
                </a:moveTo>
                <a:lnTo>
                  <a:pt x="831533" y="4763"/>
                </a:lnTo>
                <a:lnTo>
                  <a:pt x="831533" y="60960"/>
                </a:lnTo>
                <a:cubicBezTo>
                  <a:pt x="831533" y="80963"/>
                  <a:pt x="822008" y="92393"/>
                  <a:pt x="802958" y="92393"/>
                </a:cubicBezTo>
                <a:cubicBezTo>
                  <a:pt x="784860" y="92393"/>
                  <a:pt x="774383" y="80963"/>
                  <a:pt x="774383" y="60960"/>
                </a:cubicBezTo>
                <a:lnTo>
                  <a:pt x="774383" y="4763"/>
                </a:lnTo>
                <a:lnTo>
                  <a:pt x="760095" y="4763"/>
                </a:lnTo>
                <a:lnTo>
                  <a:pt x="760095" y="61913"/>
                </a:lnTo>
                <a:cubicBezTo>
                  <a:pt x="760095" y="90488"/>
                  <a:pt x="774383" y="104775"/>
                  <a:pt x="802005" y="104775"/>
                </a:cubicBezTo>
                <a:cubicBezTo>
                  <a:pt x="829628" y="104775"/>
                  <a:pt x="843915" y="89535"/>
                  <a:pt x="843915" y="61913"/>
                </a:cubicBezTo>
                <a:lnTo>
                  <a:pt x="843915" y="4763"/>
                </a:lnTo>
                <a:lnTo>
                  <a:pt x="844868" y="4763"/>
                </a:lnTo>
                <a:close/>
                <a:moveTo>
                  <a:pt x="679133" y="43815"/>
                </a:moveTo>
                <a:cubicBezTo>
                  <a:pt x="691515" y="43815"/>
                  <a:pt x="701040" y="51435"/>
                  <a:pt x="701993" y="61913"/>
                </a:cubicBezTo>
                <a:lnTo>
                  <a:pt x="655320" y="61913"/>
                </a:lnTo>
                <a:cubicBezTo>
                  <a:pt x="658178" y="51435"/>
                  <a:pt x="667703" y="43815"/>
                  <a:pt x="679133" y="43815"/>
                </a:cubicBezTo>
                <a:moveTo>
                  <a:pt x="714375" y="74295"/>
                </a:moveTo>
                <a:lnTo>
                  <a:pt x="714375" y="66675"/>
                </a:lnTo>
                <a:cubicBezTo>
                  <a:pt x="714375" y="46672"/>
                  <a:pt x="701040" y="33338"/>
                  <a:pt x="679133" y="33338"/>
                </a:cubicBezTo>
                <a:cubicBezTo>
                  <a:pt x="658178" y="33338"/>
                  <a:pt x="642938" y="48578"/>
                  <a:pt x="642938" y="69532"/>
                </a:cubicBezTo>
                <a:cubicBezTo>
                  <a:pt x="642938" y="91440"/>
                  <a:pt x="659130" y="105727"/>
                  <a:pt x="682943" y="105727"/>
                </a:cubicBezTo>
                <a:cubicBezTo>
                  <a:pt x="693420" y="105727"/>
                  <a:pt x="702945" y="102870"/>
                  <a:pt x="709613" y="98107"/>
                </a:cubicBezTo>
                <a:lnTo>
                  <a:pt x="709613" y="85725"/>
                </a:lnTo>
                <a:lnTo>
                  <a:pt x="708660" y="85725"/>
                </a:lnTo>
                <a:cubicBezTo>
                  <a:pt x="701993" y="92393"/>
                  <a:pt x="693420" y="95250"/>
                  <a:pt x="682943" y="95250"/>
                </a:cubicBezTo>
                <a:cubicBezTo>
                  <a:pt x="667703" y="95250"/>
                  <a:pt x="657225" y="87630"/>
                  <a:pt x="655320" y="74295"/>
                </a:cubicBezTo>
                <a:lnTo>
                  <a:pt x="714375" y="74295"/>
                </a:lnTo>
                <a:close/>
                <a:moveTo>
                  <a:pt x="601028" y="32385"/>
                </a:moveTo>
                <a:cubicBezTo>
                  <a:pt x="590550" y="32385"/>
                  <a:pt x="582930" y="36195"/>
                  <a:pt x="578168" y="42863"/>
                </a:cubicBezTo>
                <a:lnTo>
                  <a:pt x="578168" y="0"/>
                </a:lnTo>
                <a:lnTo>
                  <a:pt x="565785" y="0"/>
                </a:lnTo>
                <a:lnTo>
                  <a:pt x="565785" y="103823"/>
                </a:lnTo>
                <a:lnTo>
                  <a:pt x="578168" y="103823"/>
                </a:lnTo>
                <a:lnTo>
                  <a:pt x="578168" y="67628"/>
                </a:lnTo>
                <a:cubicBezTo>
                  <a:pt x="578168" y="53340"/>
                  <a:pt x="585788" y="43815"/>
                  <a:pt x="599122" y="43815"/>
                </a:cubicBezTo>
                <a:cubicBezTo>
                  <a:pt x="610553" y="43815"/>
                  <a:pt x="618172" y="51435"/>
                  <a:pt x="618172" y="64770"/>
                </a:cubicBezTo>
                <a:lnTo>
                  <a:pt x="618172" y="103823"/>
                </a:lnTo>
                <a:lnTo>
                  <a:pt x="630555" y="103823"/>
                </a:lnTo>
                <a:lnTo>
                  <a:pt x="630555" y="63818"/>
                </a:lnTo>
                <a:cubicBezTo>
                  <a:pt x="629603" y="44768"/>
                  <a:pt x="619125" y="32385"/>
                  <a:pt x="601028" y="32385"/>
                </a:cubicBezTo>
                <a:moveTo>
                  <a:pt x="525780" y="32385"/>
                </a:moveTo>
                <a:cubicBezTo>
                  <a:pt x="502920" y="32385"/>
                  <a:pt x="488633" y="47625"/>
                  <a:pt x="488633" y="68580"/>
                </a:cubicBezTo>
                <a:cubicBezTo>
                  <a:pt x="488633" y="89535"/>
                  <a:pt x="503872" y="104775"/>
                  <a:pt x="525780" y="104775"/>
                </a:cubicBezTo>
                <a:cubicBezTo>
                  <a:pt x="535305" y="104775"/>
                  <a:pt x="542925" y="102870"/>
                  <a:pt x="548640" y="98107"/>
                </a:cubicBezTo>
                <a:lnTo>
                  <a:pt x="548640" y="83820"/>
                </a:lnTo>
                <a:lnTo>
                  <a:pt x="547688" y="83820"/>
                </a:lnTo>
                <a:cubicBezTo>
                  <a:pt x="542925" y="90488"/>
                  <a:pt x="535305" y="93345"/>
                  <a:pt x="526733" y="93345"/>
                </a:cubicBezTo>
                <a:cubicBezTo>
                  <a:pt x="510540" y="93345"/>
                  <a:pt x="501015" y="82868"/>
                  <a:pt x="501015" y="68580"/>
                </a:cubicBezTo>
                <a:cubicBezTo>
                  <a:pt x="501015" y="53340"/>
                  <a:pt x="510540" y="43815"/>
                  <a:pt x="526733" y="43815"/>
                </a:cubicBezTo>
                <a:cubicBezTo>
                  <a:pt x="535305" y="43815"/>
                  <a:pt x="541972" y="46672"/>
                  <a:pt x="547688" y="53340"/>
                </a:cubicBezTo>
                <a:lnTo>
                  <a:pt x="548640" y="53340"/>
                </a:lnTo>
                <a:lnTo>
                  <a:pt x="548640" y="40005"/>
                </a:lnTo>
                <a:cubicBezTo>
                  <a:pt x="542925" y="35243"/>
                  <a:pt x="535305" y="32385"/>
                  <a:pt x="525780" y="32385"/>
                </a:cubicBezTo>
                <a:moveTo>
                  <a:pt x="451485" y="32385"/>
                </a:moveTo>
                <a:cubicBezTo>
                  <a:pt x="435292" y="32385"/>
                  <a:pt x="424815" y="40957"/>
                  <a:pt x="424815" y="54293"/>
                </a:cubicBezTo>
                <a:cubicBezTo>
                  <a:pt x="424815" y="66675"/>
                  <a:pt x="431483" y="72390"/>
                  <a:pt x="449580" y="74295"/>
                </a:cubicBezTo>
                <a:cubicBezTo>
                  <a:pt x="461963" y="75248"/>
                  <a:pt x="465772" y="78105"/>
                  <a:pt x="465772" y="83820"/>
                </a:cubicBezTo>
                <a:cubicBezTo>
                  <a:pt x="465772" y="90488"/>
                  <a:pt x="460058" y="94298"/>
                  <a:pt x="450533" y="94298"/>
                </a:cubicBezTo>
                <a:cubicBezTo>
                  <a:pt x="439103" y="94298"/>
                  <a:pt x="430530" y="91440"/>
                  <a:pt x="424815" y="84773"/>
                </a:cubicBezTo>
                <a:lnTo>
                  <a:pt x="423863" y="84773"/>
                </a:lnTo>
                <a:lnTo>
                  <a:pt x="423863" y="98107"/>
                </a:lnTo>
                <a:cubicBezTo>
                  <a:pt x="429578" y="102870"/>
                  <a:pt x="439103" y="105727"/>
                  <a:pt x="450533" y="105727"/>
                </a:cubicBezTo>
                <a:cubicBezTo>
                  <a:pt x="467678" y="105727"/>
                  <a:pt x="478155" y="97155"/>
                  <a:pt x="478155" y="83820"/>
                </a:cubicBezTo>
                <a:cubicBezTo>
                  <a:pt x="478155" y="70485"/>
                  <a:pt x="471488" y="63818"/>
                  <a:pt x="452438" y="62865"/>
                </a:cubicBezTo>
                <a:cubicBezTo>
                  <a:pt x="441008" y="61913"/>
                  <a:pt x="437197" y="60007"/>
                  <a:pt x="437197" y="55245"/>
                </a:cubicBezTo>
                <a:cubicBezTo>
                  <a:pt x="437197" y="48578"/>
                  <a:pt x="442913" y="44768"/>
                  <a:pt x="451485" y="44768"/>
                </a:cubicBezTo>
                <a:cubicBezTo>
                  <a:pt x="461010" y="44768"/>
                  <a:pt x="468630" y="47625"/>
                  <a:pt x="473392" y="52388"/>
                </a:cubicBezTo>
                <a:lnTo>
                  <a:pt x="474345" y="52388"/>
                </a:lnTo>
                <a:lnTo>
                  <a:pt x="474345" y="39053"/>
                </a:lnTo>
                <a:cubicBezTo>
                  <a:pt x="469583" y="34290"/>
                  <a:pt x="461010" y="32385"/>
                  <a:pt x="451485" y="32385"/>
                </a:cubicBezTo>
                <a:moveTo>
                  <a:pt x="396240" y="103823"/>
                </a:moveTo>
                <a:lnTo>
                  <a:pt x="408622" y="103823"/>
                </a:lnTo>
                <a:lnTo>
                  <a:pt x="408622" y="34290"/>
                </a:lnTo>
                <a:lnTo>
                  <a:pt x="396240" y="34290"/>
                </a:lnTo>
                <a:lnTo>
                  <a:pt x="396240" y="103823"/>
                </a:lnTo>
                <a:close/>
                <a:moveTo>
                  <a:pt x="402908" y="3810"/>
                </a:moveTo>
                <a:cubicBezTo>
                  <a:pt x="398145" y="3810"/>
                  <a:pt x="394335" y="7620"/>
                  <a:pt x="394335" y="12382"/>
                </a:cubicBezTo>
                <a:cubicBezTo>
                  <a:pt x="394335" y="17145"/>
                  <a:pt x="398145" y="20955"/>
                  <a:pt x="402908" y="20955"/>
                </a:cubicBezTo>
                <a:cubicBezTo>
                  <a:pt x="407670" y="20955"/>
                  <a:pt x="411480" y="17145"/>
                  <a:pt x="411480" y="12382"/>
                </a:cubicBezTo>
                <a:cubicBezTo>
                  <a:pt x="411480" y="7620"/>
                  <a:pt x="407670" y="3810"/>
                  <a:pt x="402908" y="3810"/>
                </a:cubicBezTo>
                <a:moveTo>
                  <a:pt x="350520" y="32385"/>
                </a:moveTo>
                <a:cubicBezTo>
                  <a:pt x="339090" y="32385"/>
                  <a:pt x="330517" y="37147"/>
                  <a:pt x="325755" y="44768"/>
                </a:cubicBezTo>
                <a:lnTo>
                  <a:pt x="325755" y="33338"/>
                </a:lnTo>
                <a:lnTo>
                  <a:pt x="315278" y="33338"/>
                </a:lnTo>
                <a:lnTo>
                  <a:pt x="315278" y="102870"/>
                </a:lnTo>
                <a:lnTo>
                  <a:pt x="327660" y="102870"/>
                </a:lnTo>
                <a:lnTo>
                  <a:pt x="327660" y="66675"/>
                </a:lnTo>
                <a:cubicBezTo>
                  <a:pt x="327660" y="52388"/>
                  <a:pt x="335280" y="42863"/>
                  <a:pt x="348615" y="42863"/>
                </a:cubicBezTo>
                <a:cubicBezTo>
                  <a:pt x="360045" y="42863"/>
                  <a:pt x="367665" y="50482"/>
                  <a:pt x="367665" y="63818"/>
                </a:cubicBezTo>
                <a:lnTo>
                  <a:pt x="367665" y="102870"/>
                </a:lnTo>
                <a:lnTo>
                  <a:pt x="380047" y="102870"/>
                </a:lnTo>
                <a:lnTo>
                  <a:pt x="380047" y="62865"/>
                </a:lnTo>
                <a:cubicBezTo>
                  <a:pt x="379095" y="44768"/>
                  <a:pt x="367665" y="32385"/>
                  <a:pt x="350520" y="32385"/>
                </a:cubicBezTo>
                <a:moveTo>
                  <a:pt x="268605" y="32385"/>
                </a:moveTo>
                <a:cubicBezTo>
                  <a:pt x="258128" y="32385"/>
                  <a:pt x="250508" y="36195"/>
                  <a:pt x="245745" y="42863"/>
                </a:cubicBezTo>
                <a:lnTo>
                  <a:pt x="245745" y="0"/>
                </a:lnTo>
                <a:lnTo>
                  <a:pt x="233363" y="0"/>
                </a:lnTo>
                <a:lnTo>
                  <a:pt x="233363" y="103823"/>
                </a:lnTo>
                <a:lnTo>
                  <a:pt x="245745" y="103823"/>
                </a:lnTo>
                <a:lnTo>
                  <a:pt x="245745" y="67628"/>
                </a:lnTo>
                <a:cubicBezTo>
                  <a:pt x="245745" y="53340"/>
                  <a:pt x="253365" y="43815"/>
                  <a:pt x="266700" y="43815"/>
                </a:cubicBezTo>
                <a:cubicBezTo>
                  <a:pt x="278130" y="43815"/>
                  <a:pt x="285750" y="51435"/>
                  <a:pt x="285750" y="64770"/>
                </a:cubicBezTo>
                <a:lnTo>
                  <a:pt x="285750" y="103823"/>
                </a:lnTo>
                <a:lnTo>
                  <a:pt x="298133" y="103823"/>
                </a:lnTo>
                <a:lnTo>
                  <a:pt x="298133" y="63818"/>
                </a:lnTo>
                <a:cubicBezTo>
                  <a:pt x="296228" y="44768"/>
                  <a:pt x="285750" y="32385"/>
                  <a:pt x="268605" y="32385"/>
                </a:cubicBezTo>
                <a:moveTo>
                  <a:pt x="192405" y="32385"/>
                </a:moveTo>
                <a:cubicBezTo>
                  <a:pt x="169545" y="32385"/>
                  <a:pt x="155258" y="47625"/>
                  <a:pt x="155258" y="68580"/>
                </a:cubicBezTo>
                <a:cubicBezTo>
                  <a:pt x="155258" y="89535"/>
                  <a:pt x="170497" y="104775"/>
                  <a:pt x="192405" y="104775"/>
                </a:cubicBezTo>
                <a:cubicBezTo>
                  <a:pt x="201930" y="104775"/>
                  <a:pt x="209550" y="102870"/>
                  <a:pt x="215265" y="98107"/>
                </a:cubicBezTo>
                <a:lnTo>
                  <a:pt x="215265" y="83820"/>
                </a:lnTo>
                <a:lnTo>
                  <a:pt x="214313" y="83820"/>
                </a:lnTo>
                <a:cubicBezTo>
                  <a:pt x="209550" y="90488"/>
                  <a:pt x="201930" y="93345"/>
                  <a:pt x="193358" y="93345"/>
                </a:cubicBezTo>
                <a:cubicBezTo>
                  <a:pt x="177165" y="93345"/>
                  <a:pt x="167640" y="82868"/>
                  <a:pt x="167640" y="68580"/>
                </a:cubicBezTo>
                <a:cubicBezTo>
                  <a:pt x="167640" y="53340"/>
                  <a:pt x="177165" y="43815"/>
                  <a:pt x="193358" y="43815"/>
                </a:cubicBezTo>
                <a:cubicBezTo>
                  <a:pt x="201930" y="43815"/>
                  <a:pt x="208597" y="46672"/>
                  <a:pt x="214313" y="53340"/>
                </a:cubicBezTo>
                <a:lnTo>
                  <a:pt x="215265" y="53340"/>
                </a:lnTo>
                <a:lnTo>
                  <a:pt x="215265" y="40005"/>
                </a:lnTo>
                <a:cubicBezTo>
                  <a:pt x="209550" y="35243"/>
                  <a:pt x="201930" y="32385"/>
                  <a:pt x="192405" y="32385"/>
                </a:cubicBezTo>
                <a:moveTo>
                  <a:pt x="109538" y="43815"/>
                </a:moveTo>
                <a:cubicBezTo>
                  <a:pt x="121920" y="43815"/>
                  <a:pt x="131445" y="51435"/>
                  <a:pt x="132397" y="61913"/>
                </a:cubicBezTo>
                <a:lnTo>
                  <a:pt x="85725" y="61913"/>
                </a:lnTo>
                <a:cubicBezTo>
                  <a:pt x="88583" y="51435"/>
                  <a:pt x="98108" y="43815"/>
                  <a:pt x="109538" y="43815"/>
                </a:cubicBezTo>
                <a:moveTo>
                  <a:pt x="144780" y="74295"/>
                </a:moveTo>
                <a:lnTo>
                  <a:pt x="144780" y="66675"/>
                </a:lnTo>
                <a:cubicBezTo>
                  <a:pt x="144780" y="46672"/>
                  <a:pt x="131445" y="33338"/>
                  <a:pt x="109538" y="33338"/>
                </a:cubicBezTo>
                <a:cubicBezTo>
                  <a:pt x="88583" y="33338"/>
                  <a:pt x="73342" y="48578"/>
                  <a:pt x="73342" y="69532"/>
                </a:cubicBezTo>
                <a:cubicBezTo>
                  <a:pt x="73342" y="91440"/>
                  <a:pt x="89535" y="105727"/>
                  <a:pt x="113347" y="105727"/>
                </a:cubicBezTo>
                <a:cubicBezTo>
                  <a:pt x="123825" y="105727"/>
                  <a:pt x="133350" y="102870"/>
                  <a:pt x="140017" y="98107"/>
                </a:cubicBezTo>
                <a:lnTo>
                  <a:pt x="140017" y="85725"/>
                </a:lnTo>
                <a:lnTo>
                  <a:pt x="139065" y="85725"/>
                </a:lnTo>
                <a:cubicBezTo>
                  <a:pt x="132397" y="92393"/>
                  <a:pt x="123825" y="95250"/>
                  <a:pt x="113347" y="95250"/>
                </a:cubicBezTo>
                <a:cubicBezTo>
                  <a:pt x="98108" y="95250"/>
                  <a:pt x="87630" y="87630"/>
                  <a:pt x="85725" y="74295"/>
                </a:cubicBezTo>
                <a:lnTo>
                  <a:pt x="144780" y="74295"/>
                </a:lnTo>
                <a:close/>
                <a:moveTo>
                  <a:pt x="46672" y="18097"/>
                </a:moveTo>
                <a:lnTo>
                  <a:pt x="79058" y="18097"/>
                </a:lnTo>
                <a:lnTo>
                  <a:pt x="79058" y="4763"/>
                </a:lnTo>
                <a:lnTo>
                  <a:pt x="0" y="4763"/>
                </a:lnTo>
                <a:lnTo>
                  <a:pt x="0" y="17145"/>
                </a:lnTo>
                <a:lnTo>
                  <a:pt x="32385" y="17145"/>
                </a:lnTo>
                <a:lnTo>
                  <a:pt x="32385" y="102870"/>
                </a:lnTo>
                <a:lnTo>
                  <a:pt x="46672" y="102870"/>
                </a:lnTo>
                <a:lnTo>
                  <a:pt x="46672" y="18097"/>
                </a:lnTo>
                <a:close/>
              </a:path>
            </a:pathLst>
          </a:custGeom>
          <a:solidFill>
            <a:srgbClr val="FFA252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F88CD-255B-92A9-EC49-E33AE1211BAC}"/>
              </a:ext>
            </a:extLst>
          </p:cNvPr>
          <p:cNvSpPr/>
          <p:nvPr/>
        </p:nvSpPr>
        <p:spPr>
          <a:xfrm>
            <a:off x="2369095" y="389015"/>
            <a:ext cx="1371600" cy="106680"/>
          </a:xfrm>
          <a:custGeom>
            <a:avLst/>
            <a:gdLst>
              <a:gd name="connsiteX0" fmla="*/ 1336357 w 1371600"/>
              <a:gd name="connsiteY0" fmla="*/ 45720 h 106680"/>
              <a:gd name="connsiteX1" fmla="*/ 1359217 w 1371600"/>
              <a:gd name="connsiteY1" fmla="*/ 63818 h 106680"/>
              <a:gd name="connsiteX2" fmla="*/ 1312545 w 1371600"/>
              <a:gd name="connsiteY2" fmla="*/ 63818 h 106680"/>
              <a:gd name="connsiteX3" fmla="*/ 1336357 w 1371600"/>
              <a:gd name="connsiteY3" fmla="*/ 45720 h 106680"/>
              <a:gd name="connsiteX4" fmla="*/ 1371600 w 1371600"/>
              <a:gd name="connsiteY4" fmla="*/ 75248 h 106680"/>
              <a:gd name="connsiteX5" fmla="*/ 1371600 w 1371600"/>
              <a:gd name="connsiteY5" fmla="*/ 67628 h 106680"/>
              <a:gd name="connsiteX6" fmla="*/ 1336357 w 1371600"/>
              <a:gd name="connsiteY6" fmla="*/ 34290 h 106680"/>
              <a:gd name="connsiteX7" fmla="*/ 1300163 w 1371600"/>
              <a:gd name="connsiteY7" fmla="*/ 70485 h 106680"/>
              <a:gd name="connsiteX8" fmla="*/ 1340167 w 1371600"/>
              <a:gd name="connsiteY8" fmla="*/ 106680 h 106680"/>
              <a:gd name="connsiteX9" fmla="*/ 1366838 w 1371600"/>
              <a:gd name="connsiteY9" fmla="*/ 99060 h 106680"/>
              <a:gd name="connsiteX10" fmla="*/ 1366838 w 1371600"/>
              <a:gd name="connsiteY10" fmla="*/ 86678 h 106680"/>
              <a:gd name="connsiteX11" fmla="*/ 1365885 w 1371600"/>
              <a:gd name="connsiteY11" fmla="*/ 86678 h 106680"/>
              <a:gd name="connsiteX12" fmla="*/ 1340167 w 1371600"/>
              <a:gd name="connsiteY12" fmla="*/ 96203 h 106680"/>
              <a:gd name="connsiteX13" fmla="*/ 1312545 w 1371600"/>
              <a:gd name="connsiteY13" fmla="*/ 75248 h 106680"/>
              <a:gd name="connsiteX14" fmla="*/ 1371600 w 1371600"/>
              <a:gd name="connsiteY14" fmla="*/ 75248 h 106680"/>
              <a:gd name="connsiteX15" fmla="*/ 1258253 w 1371600"/>
              <a:gd name="connsiteY15" fmla="*/ 34290 h 106680"/>
              <a:gd name="connsiteX16" fmla="*/ 1235392 w 1371600"/>
              <a:gd name="connsiteY16" fmla="*/ 44768 h 106680"/>
              <a:gd name="connsiteX17" fmla="*/ 1235392 w 1371600"/>
              <a:gd name="connsiteY17" fmla="*/ 953 h 106680"/>
              <a:gd name="connsiteX18" fmla="*/ 1223010 w 1371600"/>
              <a:gd name="connsiteY18" fmla="*/ 953 h 106680"/>
              <a:gd name="connsiteX19" fmla="*/ 1223010 w 1371600"/>
              <a:gd name="connsiteY19" fmla="*/ 104775 h 106680"/>
              <a:gd name="connsiteX20" fmla="*/ 1235392 w 1371600"/>
              <a:gd name="connsiteY20" fmla="*/ 104775 h 106680"/>
              <a:gd name="connsiteX21" fmla="*/ 1235392 w 1371600"/>
              <a:gd name="connsiteY21" fmla="*/ 69533 h 106680"/>
              <a:gd name="connsiteX22" fmla="*/ 1256348 w 1371600"/>
              <a:gd name="connsiteY22" fmla="*/ 45720 h 106680"/>
              <a:gd name="connsiteX23" fmla="*/ 1275398 w 1371600"/>
              <a:gd name="connsiteY23" fmla="*/ 66675 h 106680"/>
              <a:gd name="connsiteX24" fmla="*/ 1275398 w 1371600"/>
              <a:gd name="connsiteY24" fmla="*/ 105728 h 106680"/>
              <a:gd name="connsiteX25" fmla="*/ 1287780 w 1371600"/>
              <a:gd name="connsiteY25" fmla="*/ 105728 h 106680"/>
              <a:gd name="connsiteX26" fmla="*/ 1287780 w 1371600"/>
              <a:gd name="connsiteY26" fmla="*/ 64770 h 106680"/>
              <a:gd name="connsiteX27" fmla="*/ 1258253 w 1371600"/>
              <a:gd name="connsiteY27" fmla="*/ 34290 h 106680"/>
              <a:gd name="connsiteX28" fmla="*/ 1183005 w 1371600"/>
              <a:gd name="connsiteY28" fmla="*/ 34290 h 106680"/>
              <a:gd name="connsiteX29" fmla="*/ 1145857 w 1371600"/>
              <a:gd name="connsiteY29" fmla="*/ 70485 h 106680"/>
              <a:gd name="connsiteX30" fmla="*/ 1183005 w 1371600"/>
              <a:gd name="connsiteY30" fmla="*/ 106680 h 106680"/>
              <a:gd name="connsiteX31" fmla="*/ 1205865 w 1371600"/>
              <a:gd name="connsiteY31" fmla="*/ 100013 h 106680"/>
              <a:gd name="connsiteX32" fmla="*/ 1205865 w 1371600"/>
              <a:gd name="connsiteY32" fmla="*/ 85725 h 106680"/>
              <a:gd name="connsiteX33" fmla="*/ 1204913 w 1371600"/>
              <a:gd name="connsiteY33" fmla="*/ 85725 h 106680"/>
              <a:gd name="connsiteX34" fmla="*/ 1183957 w 1371600"/>
              <a:gd name="connsiteY34" fmla="*/ 95250 h 106680"/>
              <a:gd name="connsiteX35" fmla="*/ 1158240 w 1371600"/>
              <a:gd name="connsiteY35" fmla="*/ 70485 h 106680"/>
              <a:gd name="connsiteX36" fmla="*/ 1183957 w 1371600"/>
              <a:gd name="connsiteY36" fmla="*/ 45720 h 106680"/>
              <a:gd name="connsiteX37" fmla="*/ 1204913 w 1371600"/>
              <a:gd name="connsiteY37" fmla="*/ 55245 h 106680"/>
              <a:gd name="connsiteX38" fmla="*/ 1205865 w 1371600"/>
              <a:gd name="connsiteY38" fmla="*/ 55245 h 106680"/>
              <a:gd name="connsiteX39" fmla="*/ 1205865 w 1371600"/>
              <a:gd name="connsiteY39" fmla="*/ 40958 h 106680"/>
              <a:gd name="connsiteX40" fmla="*/ 1183005 w 1371600"/>
              <a:gd name="connsiteY40" fmla="*/ 34290 h 106680"/>
              <a:gd name="connsiteX41" fmla="*/ 1109663 w 1371600"/>
              <a:gd name="connsiteY41" fmla="*/ 34290 h 106680"/>
              <a:gd name="connsiteX42" fmla="*/ 1082993 w 1371600"/>
              <a:gd name="connsiteY42" fmla="*/ 56198 h 106680"/>
              <a:gd name="connsiteX43" fmla="*/ 1107757 w 1371600"/>
              <a:gd name="connsiteY43" fmla="*/ 76200 h 106680"/>
              <a:gd name="connsiteX44" fmla="*/ 1123950 w 1371600"/>
              <a:gd name="connsiteY44" fmla="*/ 85725 h 106680"/>
              <a:gd name="connsiteX45" fmla="*/ 1108710 w 1371600"/>
              <a:gd name="connsiteY45" fmla="*/ 96203 h 106680"/>
              <a:gd name="connsiteX46" fmla="*/ 1082993 w 1371600"/>
              <a:gd name="connsiteY46" fmla="*/ 86678 h 106680"/>
              <a:gd name="connsiteX47" fmla="*/ 1082040 w 1371600"/>
              <a:gd name="connsiteY47" fmla="*/ 86678 h 106680"/>
              <a:gd name="connsiteX48" fmla="*/ 1082040 w 1371600"/>
              <a:gd name="connsiteY48" fmla="*/ 99060 h 106680"/>
              <a:gd name="connsiteX49" fmla="*/ 1108710 w 1371600"/>
              <a:gd name="connsiteY49" fmla="*/ 106680 h 106680"/>
              <a:gd name="connsiteX50" fmla="*/ 1136332 w 1371600"/>
              <a:gd name="connsiteY50" fmla="*/ 84773 h 106680"/>
              <a:gd name="connsiteX51" fmla="*/ 1110615 w 1371600"/>
              <a:gd name="connsiteY51" fmla="*/ 63818 h 106680"/>
              <a:gd name="connsiteX52" fmla="*/ 1095375 w 1371600"/>
              <a:gd name="connsiteY52" fmla="*/ 56198 h 106680"/>
              <a:gd name="connsiteX53" fmla="*/ 1109663 w 1371600"/>
              <a:gd name="connsiteY53" fmla="*/ 45720 h 106680"/>
              <a:gd name="connsiteX54" fmla="*/ 1131570 w 1371600"/>
              <a:gd name="connsiteY54" fmla="*/ 53340 h 106680"/>
              <a:gd name="connsiteX55" fmla="*/ 1132523 w 1371600"/>
              <a:gd name="connsiteY55" fmla="*/ 53340 h 106680"/>
              <a:gd name="connsiteX56" fmla="*/ 1132523 w 1371600"/>
              <a:gd name="connsiteY56" fmla="*/ 40005 h 106680"/>
              <a:gd name="connsiteX57" fmla="*/ 1109663 w 1371600"/>
              <a:gd name="connsiteY57" fmla="*/ 34290 h 106680"/>
              <a:gd name="connsiteX58" fmla="*/ 1054418 w 1371600"/>
              <a:gd name="connsiteY58" fmla="*/ 104775 h 106680"/>
              <a:gd name="connsiteX59" fmla="*/ 1066800 w 1371600"/>
              <a:gd name="connsiteY59" fmla="*/ 104775 h 106680"/>
              <a:gd name="connsiteX60" fmla="*/ 1066800 w 1371600"/>
              <a:gd name="connsiteY60" fmla="*/ 35243 h 106680"/>
              <a:gd name="connsiteX61" fmla="*/ 1054418 w 1371600"/>
              <a:gd name="connsiteY61" fmla="*/ 35243 h 106680"/>
              <a:gd name="connsiteX62" fmla="*/ 1054418 w 1371600"/>
              <a:gd name="connsiteY62" fmla="*/ 104775 h 106680"/>
              <a:gd name="connsiteX63" fmla="*/ 1060132 w 1371600"/>
              <a:gd name="connsiteY63" fmla="*/ 5715 h 106680"/>
              <a:gd name="connsiteX64" fmla="*/ 1051560 w 1371600"/>
              <a:gd name="connsiteY64" fmla="*/ 14288 h 106680"/>
              <a:gd name="connsiteX65" fmla="*/ 1060132 w 1371600"/>
              <a:gd name="connsiteY65" fmla="*/ 22860 h 106680"/>
              <a:gd name="connsiteX66" fmla="*/ 1068705 w 1371600"/>
              <a:gd name="connsiteY66" fmla="*/ 14288 h 106680"/>
              <a:gd name="connsiteX67" fmla="*/ 1060132 w 1371600"/>
              <a:gd name="connsiteY67" fmla="*/ 5715 h 106680"/>
              <a:gd name="connsiteX68" fmla="*/ 978218 w 1371600"/>
              <a:gd name="connsiteY68" fmla="*/ 104775 h 106680"/>
              <a:gd name="connsiteX69" fmla="*/ 1038225 w 1371600"/>
              <a:gd name="connsiteY69" fmla="*/ 104775 h 106680"/>
              <a:gd name="connsiteX70" fmla="*/ 1038225 w 1371600"/>
              <a:gd name="connsiteY70" fmla="*/ 93345 h 106680"/>
              <a:gd name="connsiteX71" fmla="*/ 995363 w 1371600"/>
              <a:gd name="connsiteY71" fmla="*/ 93345 h 106680"/>
              <a:gd name="connsiteX72" fmla="*/ 1038225 w 1371600"/>
              <a:gd name="connsiteY72" fmla="*/ 44768 h 106680"/>
              <a:gd name="connsiteX73" fmla="*/ 1038225 w 1371600"/>
              <a:gd name="connsiteY73" fmla="*/ 35243 h 106680"/>
              <a:gd name="connsiteX74" fmla="*/ 981075 w 1371600"/>
              <a:gd name="connsiteY74" fmla="*/ 35243 h 106680"/>
              <a:gd name="connsiteX75" fmla="*/ 981075 w 1371600"/>
              <a:gd name="connsiteY75" fmla="*/ 46673 h 106680"/>
              <a:gd name="connsiteX76" fmla="*/ 1021080 w 1371600"/>
              <a:gd name="connsiteY76" fmla="*/ 46673 h 106680"/>
              <a:gd name="connsiteX77" fmla="*/ 978218 w 1371600"/>
              <a:gd name="connsiteY77" fmla="*/ 95250 h 106680"/>
              <a:gd name="connsiteX78" fmla="*/ 978218 w 1371600"/>
              <a:gd name="connsiteY78" fmla="*/ 104775 h 106680"/>
              <a:gd name="connsiteX79" fmla="*/ 949643 w 1371600"/>
              <a:gd name="connsiteY79" fmla="*/ 104775 h 106680"/>
              <a:gd name="connsiteX80" fmla="*/ 962025 w 1371600"/>
              <a:gd name="connsiteY80" fmla="*/ 104775 h 106680"/>
              <a:gd name="connsiteX81" fmla="*/ 962025 w 1371600"/>
              <a:gd name="connsiteY81" fmla="*/ 953 h 106680"/>
              <a:gd name="connsiteX82" fmla="*/ 949643 w 1371600"/>
              <a:gd name="connsiteY82" fmla="*/ 953 h 106680"/>
              <a:gd name="connsiteX83" fmla="*/ 949643 w 1371600"/>
              <a:gd name="connsiteY83" fmla="*/ 104775 h 106680"/>
              <a:gd name="connsiteX84" fmla="*/ 907732 w 1371600"/>
              <a:gd name="connsiteY84" fmla="*/ 5715 h 106680"/>
              <a:gd name="connsiteX85" fmla="*/ 900113 w 1371600"/>
              <a:gd name="connsiteY85" fmla="*/ 13335 h 106680"/>
              <a:gd name="connsiteX86" fmla="*/ 907732 w 1371600"/>
              <a:gd name="connsiteY86" fmla="*/ 20955 h 106680"/>
              <a:gd name="connsiteX87" fmla="*/ 915352 w 1371600"/>
              <a:gd name="connsiteY87" fmla="*/ 13335 h 106680"/>
              <a:gd name="connsiteX88" fmla="*/ 907732 w 1371600"/>
              <a:gd name="connsiteY88" fmla="*/ 5715 h 106680"/>
              <a:gd name="connsiteX89" fmla="*/ 879157 w 1371600"/>
              <a:gd name="connsiteY89" fmla="*/ 5715 h 106680"/>
              <a:gd name="connsiteX90" fmla="*/ 871538 w 1371600"/>
              <a:gd name="connsiteY90" fmla="*/ 13335 h 106680"/>
              <a:gd name="connsiteX91" fmla="*/ 879157 w 1371600"/>
              <a:gd name="connsiteY91" fmla="*/ 20955 h 106680"/>
              <a:gd name="connsiteX92" fmla="*/ 886777 w 1371600"/>
              <a:gd name="connsiteY92" fmla="*/ 13335 h 106680"/>
              <a:gd name="connsiteX93" fmla="*/ 879157 w 1371600"/>
              <a:gd name="connsiteY93" fmla="*/ 5715 h 106680"/>
              <a:gd name="connsiteX94" fmla="*/ 893445 w 1371600"/>
              <a:gd name="connsiteY94" fmla="*/ 95250 h 106680"/>
              <a:gd name="connsiteX95" fmla="*/ 869632 w 1371600"/>
              <a:gd name="connsiteY95" fmla="*/ 70485 h 106680"/>
              <a:gd name="connsiteX96" fmla="*/ 893445 w 1371600"/>
              <a:gd name="connsiteY96" fmla="*/ 45720 h 106680"/>
              <a:gd name="connsiteX97" fmla="*/ 917257 w 1371600"/>
              <a:gd name="connsiteY97" fmla="*/ 70485 h 106680"/>
              <a:gd name="connsiteX98" fmla="*/ 893445 w 1371600"/>
              <a:gd name="connsiteY98" fmla="*/ 95250 h 106680"/>
              <a:gd name="connsiteX99" fmla="*/ 929640 w 1371600"/>
              <a:gd name="connsiteY99" fmla="*/ 105728 h 106680"/>
              <a:gd name="connsiteX100" fmla="*/ 929640 w 1371600"/>
              <a:gd name="connsiteY100" fmla="*/ 35243 h 106680"/>
              <a:gd name="connsiteX101" fmla="*/ 919163 w 1371600"/>
              <a:gd name="connsiteY101" fmla="*/ 35243 h 106680"/>
              <a:gd name="connsiteX102" fmla="*/ 919163 w 1371600"/>
              <a:gd name="connsiteY102" fmla="*/ 46673 h 106680"/>
              <a:gd name="connsiteX103" fmla="*/ 892493 w 1371600"/>
              <a:gd name="connsiteY103" fmla="*/ 34290 h 106680"/>
              <a:gd name="connsiteX104" fmla="*/ 858202 w 1371600"/>
              <a:gd name="connsiteY104" fmla="*/ 70485 h 106680"/>
              <a:gd name="connsiteX105" fmla="*/ 892493 w 1371600"/>
              <a:gd name="connsiteY105" fmla="*/ 106680 h 106680"/>
              <a:gd name="connsiteX106" fmla="*/ 919163 w 1371600"/>
              <a:gd name="connsiteY106" fmla="*/ 94298 h 106680"/>
              <a:gd name="connsiteX107" fmla="*/ 919163 w 1371600"/>
              <a:gd name="connsiteY107" fmla="*/ 105728 h 106680"/>
              <a:gd name="connsiteX108" fmla="*/ 929640 w 1371600"/>
              <a:gd name="connsiteY108" fmla="*/ 105728 h 106680"/>
              <a:gd name="connsiteX109" fmla="*/ 842010 w 1371600"/>
              <a:gd name="connsiteY109" fmla="*/ 0 h 106680"/>
              <a:gd name="connsiteX110" fmla="*/ 819150 w 1371600"/>
              <a:gd name="connsiteY110" fmla="*/ 24765 h 106680"/>
              <a:gd name="connsiteX111" fmla="*/ 819150 w 1371600"/>
              <a:gd name="connsiteY111" fmla="*/ 36195 h 106680"/>
              <a:gd name="connsiteX112" fmla="*/ 806768 w 1371600"/>
              <a:gd name="connsiteY112" fmla="*/ 36195 h 106680"/>
              <a:gd name="connsiteX113" fmla="*/ 806768 w 1371600"/>
              <a:gd name="connsiteY113" fmla="*/ 47625 h 106680"/>
              <a:gd name="connsiteX114" fmla="*/ 819150 w 1371600"/>
              <a:gd name="connsiteY114" fmla="*/ 47625 h 106680"/>
              <a:gd name="connsiteX115" fmla="*/ 819150 w 1371600"/>
              <a:gd name="connsiteY115" fmla="*/ 105728 h 106680"/>
              <a:gd name="connsiteX116" fmla="*/ 831532 w 1371600"/>
              <a:gd name="connsiteY116" fmla="*/ 105728 h 106680"/>
              <a:gd name="connsiteX117" fmla="*/ 831532 w 1371600"/>
              <a:gd name="connsiteY117" fmla="*/ 46673 h 106680"/>
              <a:gd name="connsiteX118" fmla="*/ 853440 w 1371600"/>
              <a:gd name="connsiteY118" fmla="*/ 46673 h 106680"/>
              <a:gd name="connsiteX119" fmla="*/ 853440 w 1371600"/>
              <a:gd name="connsiteY119" fmla="*/ 35243 h 106680"/>
              <a:gd name="connsiteX120" fmla="*/ 831532 w 1371600"/>
              <a:gd name="connsiteY120" fmla="*/ 35243 h 106680"/>
              <a:gd name="connsiteX121" fmla="*/ 831532 w 1371600"/>
              <a:gd name="connsiteY121" fmla="*/ 24765 h 106680"/>
              <a:gd name="connsiteX122" fmla="*/ 843915 w 1371600"/>
              <a:gd name="connsiteY122" fmla="*/ 11430 h 106680"/>
              <a:gd name="connsiteX123" fmla="*/ 855345 w 1371600"/>
              <a:gd name="connsiteY123" fmla="*/ 14288 h 106680"/>
              <a:gd name="connsiteX124" fmla="*/ 856297 w 1371600"/>
              <a:gd name="connsiteY124" fmla="*/ 14288 h 106680"/>
              <a:gd name="connsiteX125" fmla="*/ 856297 w 1371600"/>
              <a:gd name="connsiteY125" fmla="*/ 1905 h 106680"/>
              <a:gd name="connsiteX126" fmla="*/ 842010 w 1371600"/>
              <a:gd name="connsiteY126" fmla="*/ 0 h 106680"/>
              <a:gd name="connsiteX127" fmla="*/ 734377 w 1371600"/>
              <a:gd name="connsiteY127" fmla="*/ 56198 h 106680"/>
              <a:gd name="connsiteX128" fmla="*/ 734377 w 1371600"/>
              <a:gd name="connsiteY128" fmla="*/ 19050 h 106680"/>
              <a:gd name="connsiteX129" fmla="*/ 762000 w 1371600"/>
              <a:gd name="connsiteY129" fmla="*/ 19050 h 106680"/>
              <a:gd name="connsiteX130" fmla="*/ 782955 w 1371600"/>
              <a:gd name="connsiteY130" fmla="*/ 37148 h 106680"/>
              <a:gd name="connsiteX131" fmla="*/ 762000 w 1371600"/>
              <a:gd name="connsiteY131" fmla="*/ 55245 h 106680"/>
              <a:gd name="connsiteX132" fmla="*/ 734377 w 1371600"/>
              <a:gd name="connsiteY132" fmla="*/ 55245 h 106680"/>
              <a:gd name="connsiteX133" fmla="*/ 734377 w 1371600"/>
              <a:gd name="connsiteY133" fmla="*/ 56198 h 106680"/>
              <a:gd name="connsiteX134" fmla="*/ 720090 w 1371600"/>
              <a:gd name="connsiteY134" fmla="*/ 5715 h 106680"/>
              <a:gd name="connsiteX135" fmla="*/ 720090 w 1371600"/>
              <a:gd name="connsiteY135" fmla="*/ 104775 h 106680"/>
              <a:gd name="connsiteX136" fmla="*/ 734377 w 1371600"/>
              <a:gd name="connsiteY136" fmla="*/ 104775 h 106680"/>
              <a:gd name="connsiteX137" fmla="*/ 734377 w 1371600"/>
              <a:gd name="connsiteY137" fmla="*/ 68580 h 106680"/>
              <a:gd name="connsiteX138" fmla="*/ 762952 w 1371600"/>
              <a:gd name="connsiteY138" fmla="*/ 68580 h 106680"/>
              <a:gd name="connsiteX139" fmla="*/ 798195 w 1371600"/>
              <a:gd name="connsiteY139" fmla="*/ 37148 h 106680"/>
              <a:gd name="connsiteX140" fmla="*/ 762952 w 1371600"/>
              <a:gd name="connsiteY140" fmla="*/ 5715 h 106680"/>
              <a:gd name="connsiteX141" fmla="*/ 720090 w 1371600"/>
              <a:gd name="connsiteY141" fmla="*/ 5715 h 106680"/>
              <a:gd name="connsiteX142" fmla="*/ 660082 w 1371600"/>
              <a:gd name="connsiteY142" fmla="*/ 71438 h 106680"/>
              <a:gd name="connsiteX143" fmla="*/ 701040 w 1371600"/>
              <a:gd name="connsiteY143" fmla="*/ 71438 h 106680"/>
              <a:gd name="connsiteX144" fmla="*/ 701040 w 1371600"/>
              <a:gd name="connsiteY144" fmla="*/ 58103 h 106680"/>
              <a:gd name="connsiteX145" fmla="*/ 660082 w 1371600"/>
              <a:gd name="connsiteY145" fmla="*/ 58103 h 106680"/>
              <a:gd name="connsiteX146" fmla="*/ 660082 w 1371600"/>
              <a:gd name="connsiteY146" fmla="*/ 71438 h 106680"/>
              <a:gd name="connsiteX147" fmla="*/ 607695 w 1371600"/>
              <a:gd name="connsiteY147" fmla="*/ 95250 h 106680"/>
              <a:gd name="connsiteX148" fmla="*/ 583882 w 1371600"/>
              <a:gd name="connsiteY148" fmla="*/ 70485 h 106680"/>
              <a:gd name="connsiteX149" fmla="*/ 607695 w 1371600"/>
              <a:gd name="connsiteY149" fmla="*/ 45720 h 106680"/>
              <a:gd name="connsiteX150" fmla="*/ 631507 w 1371600"/>
              <a:gd name="connsiteY150" fmla="*/ 70485 h 106680"/>
              <a:gd name="connsiteX151" fmla="*/ 607695 w 1371600"/>
              <a:gd name="connsiteY151" fmla="*/ 95250 h 106680"/>
              <a:gd name="connsiteX152" fmla="*/ 643890 w 1371600"/>
              <a:gd name="connsiteY152" fmla="*/ 105728 h 106680"/>
              <a:gd name="connsiteX153" fmla="*/ 643890 w 1371600"/>
              <a:gd name="connsiteY153" fmla="*/ 953 h 106680"/>
              <a:gd name="connsiteX154" fmla="*/ 631507 w 1371600"/>
              <a:gd name="connsiteY154" fmla="*/ 953 h 106680"/>
              <a:gd name="connsiteX155" fmla="*/ 631507 w 1371600"/>
              <a:gd name="connsiteY155" fmla="*/ 44768 h 106680"/>
              <a:gd name="connsiteX156" fmla="*/ 605790 w 1371600"/>
              <a:gd name="connsiteY156" fmla="*/ 34290 h 106680"/>
              <a:gd name="connsiteX157" fmla="*/ 571500 w 1371600"/>
              <a:gd name="connsiteY157" fmla="*/ 70485 h 106680"/>
              <a:gd name="connsiteX158" fmla="*/ 605790 w 1371600"/>
              <a:gd name="connsiteY158" fmla="*/ 106680 h 106680"/>
              <a:gd name="connsiteX159" fmla="*/ 632460 w 1371600"/>
              <a:gd name="connsiteY159" fmla="*/ 94298 h 106680"/>
              <a:gd name="connsiteX160" fmla="*/ 632460 w 1371600"/>
              <a:gd name="connsiteY160" fmla="*/ 105728 h 106680"/>
              <a:gd name="connsiteX161" fmla="*/ 643890 w 1371600"/>
              <a:gd name="connsiteY161" fmla="*/ 105728 h 106680"/>
              <a:gd name="connsiteX162" fmla="*/ 529590 w 1371600"/>
              <a:gd name="connsiteY162" fmla="*/ 34290 h 106680"/>
              <a:gd name="connsiteX163" fmla="*/ 504825 w 1371600"/>
              <a:gd name="connsiteY163" fmla="*/ 46673 h 106680"/>
              <a:gd name="connsiteX164" fmla="*/ 504825 w 1371600"/>
              <a:gd name="connsiteY164" fmla="*/ 35243 h 106680"/>
              <a:gd name="connsiteX165" fmla="*/ 494347 w 1371600"/>
              <a:gd name="connsiteY165" fmla="*/ 35243 h 106680"/>
              <a:gd name="connsiteX166" fmla="*/ 494347 w 1371600"/>
              <a:gd name="connsiteY166" fmla="*/ 104775 h 106680"/>
              <a:gd name="connsiteX167" fmla="*/ 506730 w 1371600"/>
              <a:gd name="connsiteY167" fmla="*/ 104775 h 106680"/>
              <a:gd name="connsiteX168" fmla="*/ 506730 w 1371600"/>
              <a:gd name="connsiteY168" fmla="*/ 69533 h 106680"/>
              <a:gd name="connsiteX169" fmla="*/ 527685 w 1371600"/>
              <a:gd name="connsiteY169" fmla="*/ 45720 h 106680"/>
              <a:gd name="connsiteX170" fmla="*/ 546735 w 1371600"/>
              <a:gd name="connsiteY170" fmla="*/ 66675 h 106680"/>
              <a:gd name="connsiteX171" fmla="*/ 546735 w 1371600"/>
              <a:gd name="connsiteY171" fmla="*/ 105728 h 106680"/>
              <a:gd name="connsiteX172" fmla="*/ 559118 w 1371600"/>
              <a:gd name="connsiteY172" fmla="*/ 105728 h 106680"/>
              <a:gd name="connsiteX173" fmla="*/ 559118 w 1371600"/>
              <a:gd name="connsiteY173" fmla="*/ 64770 h 106680"/>
              <a:gd name="connsiteX174" fmla="*/ 529590 w 1371600"/>
              <a:gd name="connsiteY174" fmla="*/ 34290 h 106680"/>
              <a:gd name="connsiteX175" fmla="*/ 437197 w 1371600"/>
              <a:gd name="connsiteY175" fmla="*/ 95250 h 106680"/>
              <a:gd name="connsiteX176" fmla="*/ 413385 w 1371600"/>
              <a:gd name="connsiteY176" fmla="*/ 70485 h 106680"/>
              <a:gd name="connsiteX177" fmla="*/ 437197 w 1371600"/>
              <a:gd name="connsiteY177" fmla="*/ 45720 h 106680"/>
              <a:gd name="connsiteX178" fmla="*/ 461010 w 1371600"/>
              <a:gd name="connsiteY178" fmla="*/ 70485 h 106680"/>
              <a:gd name="connsiteX179" fmla="*/ 437197 w 1371600"/>
              <a:gd name="connsiteY179" fmla="*/ 95250 h 106680"/>
              <a:gd name="connsiteX180" fmla="*/ 473392 w 1371600"/>
              <a:gd name="connsiteY180" fmla="*/ 105728 h 106680"/>
              <a:gd name="connsiteX181" fmla="*/ 473392 w 1371600"/>
              <a:gd name="connsiteY181" fmla="*/ 35243 h 106680"/>
              <a:gd name="connsiteX182" fmla="*/ 462915 w 1371600"/>
              <a:gd name="connsiteY182" fmla="*/ 35243 h 106680"/>
              <a:gd name="connsiteX183" fmla="*/ 462915 w 1371600"/>
              <a:gd name="connsiteY183" fmla="*/ 46673 h 106680"/>
              <a:gd name="connsiteX184" fmla="*/ 436245 w 1371600"/>
              <a:gd name="connsiteY184" fmla="*/ 34290 h 106680"/>
              <a:gd name="connsiteX185" fmla="*/ 401955 w 1371600"/>
              <a:gd name="connsiteY185" fmla="*/ 70485 h 106680"/>
              <a:gd name="connsiteX186" fmla="*/ 436245 w 1371600"/>
              <a:gd name="connsiteY186" fmla="*/ 106680 h 106680"/>
              <a:gd name="connsiteX187" fmla="*/ 462915 w 1371600"/>
              <a:gd name="connsiteY187" fmla="*/ 94298 h 106680"/>
              <a:gd name="connsiteX188" fmla="*/ 462915 w 1371600"/>
              <a:gd name="connsiteY188" fmla="*/ 105728 h 106680"/>
              <a:gd name="connsiteX189" fmla="*/ 473392 w 1371600"/>
              <a:gd name="connsiteY189" fmla="*/ 105728 h 106680"/>
              <a:gd name="connsiteX190" fmla="*/ 373380 w 1371600"/>
              <a:gd name="connsiteY190" fmla="*/ 104775 h 106680"/>
              <a:gd name="connsiteX191" fmla="*/ 385763 w 1371600"/>
              <a:gd name="connsiteY191" fmla="*/ 104775 h 106680"/>
              <a:gd name="connsiteX192" fmla="*/ 385763 w 1371600"/>
              <a:gd name="connsiteY192" fmla="*/ 953 h 106680"/>
              <a:gd name="connsiteX193" fmla="*/ 373380 w 1371600"/>
              <a:gd name="connsiteY193" fmla="*/ 953 h 106680"/>
              <a:gd name="connsiteX194" fmla="*/ 373380 w 1371600"/>
              <a:gd name="connsiteY194" fmla="*/ 104775 h 106680"/>
              <a:gd name="connsiteX195" fmla="*/ 326707 w 1371600"/>
              <a:gd name="connsiteY195" fmla="*/ 34290 h 106680"/>
              <a:gd name="connsiteX196" fmla="*/ 301942 w 1371600"/>
              <a:gd name="connsiteY196" fmla="*/ 46673 h 106680"/>
              <a:gd name="connsiteX197" fmla="*/ 301942 w 1371600"/>
              <a:gd name="connsiteY197" fmla="*/ 35243 h 106680"/>
              <a:gd name="connsiteX198" fmla="*/ 291465 w 1371600"/>
              <a:gd name="connsiteY198" fmla="*/ 35243 h 106680"/>
              <a:gd name="connsiteX199" fmla="*/ 291465 w 1371600"/>
              <a:gd name="connsiteY199" fmla="*/ 104775 h 106680"/>
              <a:gd name="connsiteX200" fmla="*/ 303847 w 1371600"/>
              <a:gd name="connsiteY200" fmla="*/ 104775 h 106680"/>
              <a:gd name="connsiteX201" fmla="*/ 303847 w 1371600"/>
              <a:gd name="connsiteY201" fmla="*/ 69533 h 106680"/>
              <a:gd name="connsiteX202" fmla="*/ 324802 w 1371600"/>
              <a:gd name="connsiteY202" fmla="*/ 45720 h 106680"/>
              <a:gd name="connsiteX203" fmla="*/ 343852 w 1371600"/>
              <a:gd name="connsiteY203" fmla="*/ 66675 h 106680"/>
              <a:gd name="connsiteX204" fmla="*/ 343852 w 1371600"/>
              <a:gd name="connsiteY204" fmla="*/ 105728 h 106680"/>
              <a:gd name="connsiteX205" fmla="*/ 356235 w 1371600"/>
              <a:gd name="connsiteY205" fmla="*/ 105728 h 106680"/>
              <a:gd name="connsiteX206" fmla="*/ 356235 w 1371600"/>
              <a:gd name="connsiteY206" fmla="*/ 64770 h 106680"/>
              <a:gd name="connsiteX207" fmla="*/ 326707 w 1371600"/>
              <a:gd name="connsiteY207" fmla="*/ 34290 h 106680"/>
              <a:gd name="connsiteX208" fmla="*/ 259080 w 1371600"/>
              <a:gd name="connsiteY208" fmla="*/ 104775 h 106680"/>
              <a:gd name="connsiteX209" fmla="*/ 271463 w 1371600"/>
              <a:gd name="connsiteY209" fmla="*/ 104775 h 106680"/>
              <a:gd name="connsiteX210" fmla="*/ 271463 w 1371600"/>
              <a:gd name="connsiteY210" fmla="*/ 35243 h 106680"/>
              <a:gd name="connsiteX211" fmla="*/ 259080 w 1371600"/>
              <a:gd name="connsiteY211" fmla="*/ 35243 h 106680"/>
              <a:gd name="connsiteX212" fmla="*/ 259080 w 1371600"/>
              <a:gd name="connsiteY212" fmla="*/ 104775 h 106680"/>
              <a:gd name="connsiteX213" fmla="*/ 264795 w 1371600"/>
              <a:gd name="connsiteY213" fmla="*/ 5715 h 106680"/>
              <a:gd name="connsiteX214" fmla="*/ 256222 w 1371600"/>
              <a:gd name="connsiteY214" fmla="*/ 14288 h 106680"/>
              <a:gd name="connsiteX215" fmla="*/ 264795 w 1371600"/>
              <a:gd name="connsiteY215" fmla="*/ 22860 h 106680"/>
              <a:gd name="connsiteX216" fmla="*/ 273367 w 1371600"/>
              <a:gd name="connsiteY216" fmla="*/ 14288 h 106680"/>
              <a:gd name="connsiteX217" fmla="*/ 264795 w 1371600"/>
              <a:gd name="connsiteY217" fmla="*/ 5715 h 106680"/>
              <a:gd name="connsiteX218" fmla="*/ 208597 w 1371600"/>
              <a:gd name="connsiteY218" fmla="*/ 45720 h 106680"/>
              <a:gd name="connsiteX219" fmla="*/ 231457 w 1371600"/>
              <a:gd name="connsiteY219" fmla="*/ 63818 h 106680"/>
              <a:gd name="connsiteX220" fmla="*/ 184785 w 1371600"/>
              <a:gd name="connsiteY220" fmla="*/ 63818 h 106680"/>
              <a:gd name="connsiteX221" fmla="*/ 208597 w 1371600"/>
              <a:gd name="connsiteY221" fmla="*/ 45720 h 106680"/>
              <a:gd name="connsiteX222" fmla="*/ 243840 w 1371600"/>
              <a:gd name="connsiteY222" fmla="*/ 75248 h 106680"/>
              <a:gd name="connsiteX223" fmla="*/ 243840 w 1371600"/>
              <a:gd name="connsiteY223" fmla="*/ 67628 h 106680"/>
              <a:gd name="connsiteX224" fmla="*/ 208597 w 1371600"/>
              <a:gd name="connsiteY224" fmla="*/ 34290 h 106680"/>
              <a:gd name="connsiteX225" fmla="*/ 172402 w 1371600"/>
              <a:gd name="connsiteY225" fmla="*/ 70485 h 106680"/>
              <a:gd name="connsiteX226" fmla="*/ 212407 w 1371600"/>
              <a:gd name="connsiteY226" fmla="*/ 106680 h 106680"/>
              <a:gd name="connsiteX227" fmla="*/ 239077 w 1371600"/>
              <a:gd name="connsiteY227" fmla="*/ 99060 h 106680"/>
              <a:gd name="connsiteX228" fmla="*/ 239077 w 1371600"/>
              <a:gd name="connsiteY228" fmla="*/ 86678 h 106680"/>
              <a:gd name="connsiteX229" fmla="*/ 238125 w 1371600"/>
              <a:gd name="connsiteY229" fmla="*/ 86678 h 106680"/>
              <a:gd name="connsiteX230" fmla="*/ 212407 w 1371600"/>
              <a:gd name="connsiteY230" fmla="*/ 96203 h 106680"/>
              <a:gd name="connsiteX231" fmla="*/ 184785 w 1371600"/>
              <a:gd name="connsiteY231" fmla="*/ 75248 h 106680"/>
              <a:gd name="connsiteX232" fmla="*/ 243840 w 1371600"/>
              <a:gd name="connsiteY232" fmla="*/ 75248 h 106680"/>
              <a:gd name="connsiteX233" fmla="*/ 130492 w 1371600"/>
              <a:gd name="connsiteY233" fmla="*/ 34290 h 106680"/>
              <a:gd name="connsiteX234" fmla="*/ 107632 w 1371600"/>
              <a:gd name="connsiteY234" fmla="*/ 44768 h 106680"/>
              <a:gd name="connsiteX235" fmla="*/ 107632 w 1371600"/>
              <a:gd name="connsiteY235" fmla="*/ 953 h 106680"/>
              <a:gd name="connsiteX236" fmla="*/ 95250 w 1371600"/>
              <a:gd name="connsiteY236" fmla="*/ 953 h 106680"/>
              <a:gd name="connsiteX237" fmla="*/ 95250 w 1371600"/>
              <a:gd name="connsiteY237" fmla="*/ 104775 h 106680"/>
              <a:gd name="connsiteX238" fmla="*/ 107632 w 1371600"/>
              <a:gd name="connsiteY238" fmla="*/ 104775 h 106680"/>
              <a:gd name="connsiteX239" fmla="*/ 107632 w 1371600"/>
              <a:gd name="connsiteY239" fmla="*/ 69533 h 106680"/>
              <a:gd name="connsiteX240" fmla="*/ 128588 w 1371600"/>
              <a:gd name="connsiteY240" fmla="*/ 45720 h 106680"/>
              <a:gd name="connsiteX241" fmla="*/ 147638 w 1371600"/>
              <a:gd name="connsiteY241" fmla="*/ 66675 h 106680"/>
              <a:gd name="connsiteX242" fmla="*/ 147638 w 1371600"/>
              <a:gd name="connsiteY242" fmla="*/ 105728 h 106680"/>
              <a:gd name="connsiteX243" fmla="*/ 160020 w 1371600"/>
              <a:gd name="connsiteY243" fmla="*/ 105728 h 106680"/>
              <a:gd name="connsiteX244" fmla="*/ 160020 w 1371600"/>
              <a:gd name="connsiteY244" fmla="*/ 64770 h 106680"/>
              <a:gd name="connsiteX245" fmla="*/ 130492 w 1371600"/>
              <a:gd name="connsiteY245" fmla="*/ 34290 h 106680"/>
              <a:gd name="connsiteX246" fmla="*/ 13335 w 1371600"/>
              <a:gd name="connsiteY246" fmla="*/ 55245 h 106680"/>
              <a:gd name="connsiteX247" fmla="*/ 13335 w 1371600"/>
              <a:gd name="connsiteY247" fmla="*/ 19050 h 106680"/>
              <a:gd name="connsiteX248" fmla="*/ 41910 w 1371600"/>
              <a:gd name="connsiteY248" fmla="*/ 19050 h 106680"/>
              <a:gd name="connsiteX249" fmla="*/ 62865 w 1371600"/>
              <a:gd name="connsiteY249" fmla="*/ 37148 h 106680"/>
              <a:gd name="connsiteX250" fmla="*/ 41910 w 1371600"/>
              <a:gd name="connsiteY250" fmla="*/ 55245 h 106680"/>
              <a:gd name="connsiteX251" fmla="*/ 13335 w 1371600"/>
              <a:gd name="connsiteY251" fmla="*/ 55245 h 106680"/>
              <a:gd name="connsiteX252" fmla="*/ 13335 w 1371600"/>
              <a:gd name="connsiteY252" fmla="*/ 104775 h 106680"/>
              <a:gd name="connsiteX253" fmla="*/ 13335 w 1371600"/>
              <a:gd name="connsiteY253" fmla="*/ 67628 h 106680"/>
              <a:gd name="connsiteX254" fmla="*/ 40005 w 1371600"/>
              <a:gd name="connsiteY254" fmla="*/ 67628 h 106680"/>
              <a:gd name="connsiteX255" fmla="*/ 63817 w 1371600"/>
              <a:gd name="connsiteY255" fmla="*/ 104775 h 106680"/>
              <a:gd name="connsiteX256" fmla="*/ 80963 w 1371600"/>
              <a:gd name="connsiteY256" fmla="*/ 104775 h 106680"/>
              <a:gd name="connsiteX257" fmla="*/ 55245 w 1371600"/>
              <a:gd name="connsiteY257" fmla="*/ 65723 h 106680"/>
              <a:gd name="connsiteX258" fmla="*/ 78105 w 1371600"/>
              <a:gd name="connsiteY258" fmla="*/ 36195 h 106680"/>
              <a:gd name="connsiteX259" fmla="*/ 42863 w 1371600"/>
              <a:gd name="connsiteY259" fmla="*/ 5715 h 106680"/>
              <a:gd name="connsiteX260" fmla="*/ 0 w 1371600"/>
              <a:gd name="connsiteY260" fmla="*/ 5715 h 106680"/>
              <a:gd name="connsiteX261" fmla="*/ 0 w 1371600"/>
              <a:gd name="connsiteY261" fmla="*/ 103823 h 106680"/>
              <a:gd name="connsiteX262" fmla="*/ 13335 w 1371600"/>
              <a:gd name="connsiteY262" fmla="*/ 103823 h 106680"/>
              <a:gd name="connsiteX263" fmla="*/ 13335 w 1371600"/>
              <a:gd name="connsiteY263" fmla="*/ 104775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</a:cxnLst>
            <a:rect l="l" t="t" r="r" b="b"/>
            <a:pathLst>
              <a:path w="1371600" h="106680">
                <a:moveTo>
                  <a:pt x="1336357" y="45720"/>
                </a:moveTo>
                <a:cubicBezTo>
                  <a:pt x="1348740" y="45720"/>
                  <a:pt x="1358265" y="53340"/>
                  <a:pt x="1359217" y="63818"/>
                </a:cubicBezTo>
                <a:lnTo>
                  <a:pt x="1312545" y="63818"/>
                </a:lnTo>
                <a:cubicBezTo>
                  <a:pt x="1315403" y="53340"/>
                  <a:pt x="1324928" y="45720"/>
                  <a:pt x="1336357" y="45720"/>
                </a:cubicBezTo>
                <a:moveTo>
                  <a:pt x="1371600" y="75248"/>
                </a:moveTo>
                <a:lnTo>
                  <a:pt x="1371600" y="67628"/>
                </a:lnTo>
                <a:cubicBezTo>
                  <a:pt x="1371600" y="47625"/>
                  <a:pt x="1358265" y="34290"/>
                  <a:pt x="1336357" y="34290"/>
                </a:cubicBezTo>
                <a:cubicBezTo>
                  <a:pt x="1315403" y="34290"/>
                  <a:pt x="1300163" y="49530"/>
                  <a:pt x="1300163" y="70485"/>
                </a:cubicBezTo>
                <a:cubicBezTo>
                  <a:pt x="1300163" y="92393"/>
                  <a:pt x="1316355" y="106680"/>
                  <a:pt x="1340167" y="106680"/>
                </a:cubicBezTo>
                <a:cubicBezTo>
                  <a:pt x="1350645" y="106680"/>
                  <a:pt x="1360170" y="103823"/>
                  <a:pt x="1366838" y="99060"/>
                </a:cubicBezTo>
                <a:lnTo>
                  <a:pt x="1366838" y="86678"/>
                </a:lnTo>
                <a:lnTo>
                  <a:pt x="1365885" y="86678"/>
                </a:lnTo>
                <a:cubicBezTo>
                  <a:pt x="1359217" y="93345"/>
                  <a:pt x="1350645" y="96203"/>
                  <a:pt x="1340167" y="96203"/>
                </a:cubicBezTo>
                <a:cubicBezTo>
                  <a:pt x="1324928" y="96203"/>
                  <a:pt x="1314450" y="88583"/>
                  <a:pt x="1312545" y="75248"/>
                </a:cubicBezTo>
                <a:lnTo>
                  <a:pt x="1371600" y="75248"/>
                </a:lnTo>
                <a:close/>
                <a:moveTo>
                  <a:pt x="1258253" y="34290"/>
                </a:moveTo>
                <a:cubicBezTo>
                  <a:pt x="1247775" y="34290"/>
                  <a:pt x="1240155" y="38100"/>
                  <a:pt x="1235392" y="44768"/>
                </a:cubicBezTo>
                <a:lnTo>
                  <a:pt x="1235392" y="953"/>
                </a:lnTo>
                <a:lnTo>
                  <a:pt x="1223010" y="953"/>
                </a:lnTo>
                <a:lnTo>
                  <a:pt x="1223010" y="104775"/>
                </a:lnTo>
                <a:lnTo>
                  <a:pt x="1235392" y="104775"/>
                </a:lnTo>
                <a:lnTo>
                  <a:pt x="1235392" y="69533"/>
                </a:lnTo>
                <a:cubicBezTo>
                  <a:pt x="1235392" y="55245"/>
                  <a:pt x="1243013" y="45720"/>
                  <a:pt x="1256348" y="45720"/>
                </a:cubicBezTo>
                <a:cubicBezTo>
                  <a:pt x="1267778" y="45720"/>
                  <a:pt x="1275398" y="53340"/>
                  <a:pt x="1275398" y="66675"/>
                </a:cubicBezTo>
                <a:lnTo>
                  <a:pt x="1275398" y="105728"/>
                </a:lnTo>
                <a:lnTo>
                  <a:pt x="1287780" y="105728"/>
                </a:lnTo>
                <a:lnTo>
                  <a:pt x="1287780" y="64770"/>
                </a:lnTo>
                <a:cubicBezTo>
                  <a:pt x="1286828" y="45720"/>
                  <a:pt x="1276350" y="34290"/>
                  <a:pt x="1258253" y="34290"/>
                </a:cubicBezTo>
                <a:moveTo>
                  <a:pt x="1183005" y="34290"/>
                </a:moveTo>
                <a:cubicBezTo>
                  <a:pt x="1160145" y="34290"/>
                  <a:pt x="1145857" y="49530"/>
                  <a:pt x="1145857" y="70485"/>
                </a:cubicBezTo>
                <a:cubicBezTo>
                  <a:pt x="1145857" y="91440"/>
                  <a:pt x="1161098" y="106680"/>
                  <a:pt x="1183005" y="106680"/>
                </a:cubicBezTo>
                <a:cubicBezTo>
                  <a:pt x="1192530" y="106680"/>
                  <a:pt x="1200150" y="104775"/>
                  <a:pt x="1205865" y="100013"/>
                </a:cubicBezTo>
                <a:lnTo>
                  <a:pt x="1205865" y="85725"/>
                </a:lnTo>
                <a:lnTo>
                  <a:pt x="1204913" y="85725"/>
                </a:lnTo>
                <a:cubicBezTo>
                  <a:pt x="1200150" y="92393"/>
                  <a:pt x="1192530" y="95250"/>
                  <a:pt x="1183957" y="95250"/>
                </a:cubicBezTo>
                <a:cubicBezTo>
                  <a:pt x="1167765" y="95250"/>
                  <a:pt x="1158240" y="84773"/>
                  <a:pt x="1158240" y="70485"/>
                </a:cubicBezTo>
                <a:cubicBezTo>
                  <a:pt x="1158240" y="55245"/>
                  <a:pt x="1167765" y="45720"/>
                  <a:pt x="1183957" y="45720"/>
                </a:cubicBezTo>
                <a:cubicBezTo>
                  <a:pt x="1192530" y="45720"/>
                  <a:pt x="1199198" y="48578"/>
                  <a:pt x="1204913" y="55245"/>
                </a:cubicBezTo>
                <a:lnTo>
                  <a:pt x="1205865" y="55245"/>
                </a:lnTo>
                <a:lnTo>
                  <a:pt x="1205865" y="40958"/>
                </a:lnTo>
                <a:cubicBezTo>
                  <a:pt x="1200150" y="36195"/>
                  <a:pt x="1192530" y="34290"/>
                  <a:pt x="1183005" y="34290"/>
                </a:cubicBezTo>
                <a:moveTo>
                  <a:pt x="1109663" y="34290"/>
                </a:moveTo>
                <a:cubicBezTo>
                  <a:pt x="1093470" y="34290"/>
                  <a:pt x="1082993" y="42863"/>
                  <a:pt x="1082993" y="56198"/>
                </a:cubicBezTo>
                <a:cubicBezTo>
                  <a:pt x="1082993" y="68580"/>
                  <a:pt x="1089660" y="74295"/>
                  <a:pt x="1107757" y="76200"/>
                </a:cubicBezTo>
                <a:cubicBezTo>
                  <a:pt x="1120140" y="77153"/>
                  <a:pt x="1123950" y="80010"/>
                  <a:pt x="1123950" y="85725"/>
                </a:cubicBezTo>
                <a:cubicBezTo>
                  <a:pt x="1123950" y="92393"/>
                  <a:pt x="1118235" y="96203"/>
                  <a:pt x="1108710" y="96203"/>
                </a:cubicBezTo>
                <a:cubicBezTo>
                  <a:pt x="1097280" y="96203"/>
                  <a:pt x="1088707" y="93345"/>
                  <a:pt x="1082993" y="86678"/>
                </a:cubicBezTo>
                <a:lnTo>
                  <a:pt x="1082040" y="86678"/>
                </a:lnTo>
                <a:lnTo>
                  <a:pt x="1082040" y="99060"/>
                </a:lnTo>
                <a:cubicBezTo>
                  <a:pt x="1087755" y="103823"/>
                  <a:pt x="1097280" y="106680"/>
                  <a:pt x="1108710" y="106680"/>
                </a:cubicBezTo>
                <a:cubicBezTo>
                  <a:pt x="1125855" y="106680"/>
                  <a:pt x="1136332" y="98108"/>
                  <a:pt x="1136332" y="84773"/>
                </a:cubicBezTo>
                <a:cubicBezTo>
                  <a:pt x="1136332" y="71438"/>
                  <a:pt x="1129665" y="64770"/>
                  <a:pt x="1110615" y="63818"/>
                </a:cubicBezTo>
                <a:cubicBezTo>
                  <a:pt x="1099185" y="62865"/>
                  <a:pt x="1095375" y="60960"/>
                  <a:pt x="1095375" y="56198"/>
                </a:cubicBezTo>
                <a:cubicBezTo>
                  <a:pt x="1095375" y="49530"/>
                  <a:pt x="1101090" y="45720"/>
                  <a:pt x="1109663" y="45720"/>
                </a:cubicBezTo>
                <a:cubicBezTo>
                  <a:pt x="1119188" y="45720"/>
                  <a:pt x="1126807" y="48578"/>
                  <a:pt x="1131570" y="53340"/>
                </a:cubicBezTo>
                <a:lnTo>
                  <a:pt x="1132523" y="53340"/>
                </a:lnTo>
                <a:lnTo>
                  <a:pt x="1132523" y="40005"/>
                </a:lnTo>
                <a:cubicBezTo>
                  <a:pt x="1126807" y="36195"/>
                  <a:pt x="1118235" y="34290"/>
                  <a:pt x="1109663" y="34290"/>
                </a:cubicBezTo>
                <a:moveTo>
                  <a:pt x="1054418" y="104775"/>
                </a:moveTo>
                <a:lnTo>
                  <a:pt x="1066800" y="104775"/>
                </a:lnTo>
                <a:lnTo>
                  <a:pt x="1066800" y="35243"/>
                </a:lnTo>
                <a:lnTo>
                  <a:pt x="1054418" y="35243"/>
                </a:lnTo>
                <a:lnTo>
                  <a:pt x="1054418" y="104775"/>
                </a:lnTo>
                <a:close/>
                <a:moveTo>
                  <a:pt x="1060132" y="5715"/>
                </a:moveTo>
                <a:cubicBezTo>
                  <a:pt x="1055370" y="5715"/>
                  <a:pt x="1051560" y="9525"/>
                  <a:pt x="1051560" y="14288"/>
                </a:cubicBezTo>
                <a:cubicBezTo>
                  <a:pt x="1051560" y="19050"/>
                  <a:pt x="1055370" y="22860"/>
                  <a:pt x="1060132" y="22860"/>
                </a:cubicBezTo>
                <a:cubicBezTo>
                  <a:pt x="1064895" y="22860"/>
                  <a:pt x="1068705" y="19050"/>
                  <a:pt x="1068705" y="14288"/>
                </a:cubicBezTo>
                <a:cubicBezTo>
                  <a:pt x="1068705" y="9525"/>
                  <a:pt x="1064895" y="5715"/>
                  <a:pt x="1060132" y="5715"/>
                </a:cubicBezTo>
                <a:moveTo>
                  <a:pt x="978218" y="104775"/>
                </a:moveTo>
                <a:lnTo>
                  <a:pt x="1038225" y="104775"/>
                </a:lnTo>
                <a:lnTo>
                  <a:pt x="1038225" y="93345"/>
                </a:lnTo>
                <a:lnTo>
                  <a:pt x="995363" y="93345"/>
                </a:lnTo>
                <a:lnTo>
                  <a:pt x="1038225" y="44768"/>
                </a:lnTo>
                <a:lnTo>
                  <a:pt x="1038225" y="35243"/>
                </a:lnTo>
                <a:lnTo>
                  <a:pt x="981075" y="35243"/>
                </a:lnTo>
                <a:lnTo>
                  <a:pt x="981075" y="46673"/>
                </a:lnTo>
                <a:lnTo>
                  <a:pt x="1021080" y="46673"/>
                </a:lnTo>
                <a:lnTo>
                  <a:pt x="978218" y="95250"/>
                </a:lnTo>
                <a:lnTo>
                  <a:pt x="978218" y="104775"/>
                </a:lnTo>
                <a:close/>
                <a:moveTo>
                  <a:pt x="949643" y="104775"/>
                </a:moveTo>
                <a:lnTo>
                  <a:pt x="962025" y="104775"/>
                </a:lnTo>
                <a:lnTo>
                  <a:pt x="962025" y="953"/>
                </a:lnTo>
                <a:lnTo>
                  <a:pt x="949643" y="953"/>
                </a:lnTo>
                <a:lnTo>
                  <a:pt x="949643" y="104775"/>
                </a:lnTo>
                <a:close/>
                <a:moveTo>
                  <a:pt x="907732" y="5715"/>
                </a:moveTo>
                <a:cubicBezTo>
                  <a:pt x="902970" y="5715"/>
                  <a:pt x="900113" y="8573"/>
                  <a:pt x="900113" y="13335"/>
                </a:cubicBezTo>
                <a:cubicBezTo>
                  <a:pt x="900113" y="18098"/>
                  <a:pt x="902970" y="20955"/>
                  <a:pt x="907732" y="20955"/>
                </a:cubicBezTo>
                <a:cubicBezTo>
                  <a:pt x="912495" y="20955"/>
                  <a:pt x="915352" y="18098"/>
                  <a:pt x="915352" y="13335"/>
                </a:cubicBezTo>
                <a:cubicBezTo>
                  <a:pt x="915352" y="8573"/>
                  <a:pt x="912495" y="5715"/>
                  <a:pt x="907732" y="5715"/>
                </a:cubicBezTo>
                <a:moveTo>
                  <a:pt x="879157" y="5715"/>
                </a:moveTo>
                <a:cubicBezTo>
                  <a:pt x="874395" y="5715"/>
                  <a:pt x="871538" y="8573"/>
                  <a:pt x="871538" y="13335"/>
                </a:cubicBezTo>
                <a:cubicBezTo>
                  <a:pt x="871538" y="18098"/>
                  <a:pt x="874395" y="20955"/>
                  <a:pt x="879157" y="20955"/>
                </a:cubicBezTo>
                <a:cubicBezTo>
                  <a:pt x="883920" y="20955"/>
                  <a:pt x="886777" y="18098"/>
                  <a:pt x="886777" y="13335"/>
                </a:cubicBezTo>
                <a:cubicBezTo>
                  <a:pt x="886777" y="8573"/>
                  <a:pt x="883920" y="5715"/>
                  <a:pt x="879157" y="5715"/>
                </a:cubicBezTo>
                <a:moveTo>
                  <a:pt x="893445" y="95250"/>
                </a:moveTo>
                <a:cubicBezTo>
                  <a:pt x="879157" y="95250"/>
                  <a:pt x="869632" y="84773"/>
                  <a:pt x="869632" y="70485"/>
                </a:cubicBezTo>
                <a:cubicBezTo>
                  <a:pt x="869632" y="56198"/>
                  <a:pt x="879157" y="45720"/>
                  <a:pt x="893445" y="45720"/>
                </a:cubicBezTo>
                <a:cubicBezTo>
                  <a:pt x="907732" y="45720"/>
                  <a:pt x="917257" y="56198"/>
                  <a:pt x="917257" y="70485"/>
                </a:cubicBezTo>
                <a:cubicBezTo>
                  <a:pt x="917257" y="84773"/>
                  <a:pt x="907732" y="95250"/>
                  <a:pt x="893445" y="95250"/>
                </a:cubicBezTo>
                <a:moveTo>
                  <a:pt x="929640" y="105728"/>
                </a:moveTo>
                <a:lnTo>
                  <a:pt x="929640" y="35243"/>
                </a:lnTo>
                <a:lnTo>
                  <a:pt x="919163" y="35243"/>
                </a:lnTo>
                <a:lnTo>
                  <a:pt x="919163" y="46673"/>
                </a:lnTo>
                <a:cubicBezTo>
                  <a:pt x="914400" y="39053"/>
                  <a:pt x="904875" y="34290"/>
                  <a:pt x="892493" y="34290"/>
                </a:cubicBezTo>
                <a:cubicBezTo>
                  <a:pt x="872490" y="34290"/>
                  <a:pt x="858202" y="49530"/>
                  <a:pt x="858202" y="70485"/>
                </a:cubicBezTo>
                <a:cubicBezTo>
                  <a:pt x="858202" y="91440"/>
                  <a:pt x="872490" y="106680"/>
                  <a:pt x="892493" y="106680"/>
                </a:cubicBezTo>
                <a:cubicBezTo>
                  <a:pt x="904875" y="106680"/>
                  <a:pt x="914400" y="101918"/>
                  <a:pt x="919163" y="94298"/>
                </a:cubicBezTo>
                <a:lnTo>
                  <a:pt x="919163" y="105728"/>
                </a:lnTo>
                <a:lnTo>
                  <a:pt x="929640" y="105728"/>
                </a:lnTo>
                <a:close/>
                <a:moveTo>
                  <a:pt x="842010" y="0"/>
                </a:moveTo>
                <a:cubicBezTo>
                  <a:pt x="826770" y="0"/>
                  <a:pt x="819150" y="8573"/>
                  <a:pt x="819150" y="24765"/>
                </a:cubicBezTo>
                <a:lnTo>
                  <a:pt x="819150" y="36195"/>
                </a:lnTo>
                <a:lnTo>
                  <a:pt x="806768" y="36195"/>
                </a:lnTo>
                <a:lnTo>
                  <a:pt x="806768" y="47625"/>
                </a:lnTo>
                <a:lnTo>
                  <a:pt x="819150" y="47625"/>
                </a:lnTo>
                <a:lnTo>
                  <a:pt x="819150" y="105728"/>
                </a:lnTo>
                <a:lnTo>
                  <a:pt x="831532" y="105728"/>
                </a:lnTo>
                <a:lnTo>
                  <a:pt x="831532" y="46673"/>
                </a:lnTo>
                <a:lnTo>
                  <a:pt x="853440" y="46673"/>
                </a:lnTo>
                <a:lnTo>
                  <a:pt x="853440" y="35243"/>
                </a:lnTo>
                <a:lnTo>
                  <a:pt x="831532" y="35243"/>
                </a:lnTo>
                <a:lnTo>
                  <a:pt x="831532" y="24765"/>
                </a:lnTo>
                <a:cubicBezTo>
                  <a:pt x="831532" y="16193"/>
                  <a:pt x="836295" y="11430"/>
                  <a:pt x="843915" y="11430"/>
                </a:cubicBezTo>
                <a:cubicBezTo>
                  <a:pt x="847725" y="11430"/>
                  <a:pt x="852488" y="12383"/>
                  <a:pt x="855345" y="14288"/>
                </a:cubicBezTo>
                <a:lnTo>
                  <a:pt x="856297" y="14288"/>
                </a:lnTo>
                <a:lnTo>
                  <a:pt x="856297" y="1905"/>
                </a:lnTo>
                <a:cubicBezTo>
                  <a:pt x="852488" y="953"/>
                  <a:pt x="847725" y="0"/>
                  <a:pt x="842010" y="0"/>
                </a:cubicBezTo>
                <a:moveTo>
                  <a:pt x="734377" y="56198"/>
                </a:moveTo>
                <a:lnTo>
                  <a:pt x="734377" y="19050"/>
                </a:lnTo>
                <a:lnTo>
                  <a:pt x="762000" y="19050"/>
                </a:lnTo>
                <a:cubicBezTo>
                  <a:pt x="776288" y="19050"/>
                  <a:pt x="782955" y="24765"/>
                  <a:pt x="782955" y="37148"/>
                </a:cubicBezTo>
                <a:cubicBezTo>
                  <a:pt x="782955" y="49530"/>
                  <a:pt x="776288" y="55245"/>
                  <a:pt x="762000" y="55245"/>
                </a:cubicBezTo>
                <a:lnTo>
                  <a:pt x="734377" y="55245"/>
                </a:lnTo>
                <a:lnTo>
                  <a:pt x="734377" y="56198"/>
                </a:lnTo>
                <a:close/>
                <a:moveTo>
                  <a:pt x="720090" y="5715"/>
                </a:moveTo>
                <a:lnTo>
                  <a:pt x="720090" y="104775"/>
                </a:lnTo>
                <a:lnTo>
                  <a:pt x="734377" y="104775"/>
                </a:lnTo>
                <a:lnTo>
                  <a:pt x="734377" y="68580"/>
                </a:lnTo>
                <a:lnTo>
                  <a:pt x="762952" y="68580"/>
                </a:lnTo>
                <a:cubicBezTo>
                  <a:pt x="785813" y="68580"/>
                  <a:pt x="798195" y="58103"/>
                  <a:pt x="798195" y="37148"/>
                </a:cubicBezTo>
                <a:cubicBezTo>
                  <a:pt x="798195" y="16193"/>
                  <a:pt x="785813" y="5715"/>
                  <a:pt x="762952" y="5715"/>
                </a:cubicBezTo>
                <a:lnTo>
                  <a:pt x="720090" y="5715"/>
                </a:lnTo>
                <a:close/>
                <a:moveTo>
                  <a:pt x="660082" y="71438"/>
                </a:moveTo>
                <a:lnTo>
                  <a:pt x="701040" y="71438"/>
                </a:lnTo>
                <a:lnTo>
                  <a:pt x="701040" y="58103"/>
                </a:lnTo>
                <a:lnTo>
                  <a:pt x="660082" y="58103"/>
                </a:lnTo>
                <a:lnTo>
                  <a:pt x="660082" y="71438"/>
                </a:lnTo>
                <a:close/>
                <a:moveTo>
                  <a:pt x="607695" y="95250"/>
                </a:moveTo>
                <a:cubicBezTo>
                  <a:pt x="593407" y="95250"/>
                  <a:pt x="583882" y="84773"/>
                  <a:pt x="583882" y="70485"/>
                </a:cubicBezTo>
                <a:cubicBezTo>
                  <a:pt x="583882" y="56198"/>
                  <a:pt x="593407" y="45720"/>
                  <a:pt x="607695" y="45720"/>
                </a:cubicBezTo>
                <a:cubicBezTo>
                  <a:pt x="621982" y="45720"/>
                  <a:pt x="631507" y="56198"/>
                  <a:pt x="631507" y="70485"/>
                </a:cubicBezTo>
                <a:cubicBezTo>
                  <a:pt x="631507" y="84773"/>
                  <a:pt x="621982" y="95250"/>
                  <a:pt x="607695" y="95250"/>
                </a:cubicBezTo>
                <a:moveTo>
                  <a:pt x="643890" y="105728"/>
                </a:moveTo>
                <a:lnTo>
                  <a:pt x="643890" y="953"/>
                </a:lnTo>
                <a:lnTo>
                  <a:pt x="631507" y="953"/>
                </a:lnTo>
                <a:lnTo>
                  <a:pt x="631507" y="44768"/>
                </a:lnTo>
                <a:cubicBezTo>
                  <a:pt x="625793" y="38100"/>
                  <a:pt x="617220" y="34290"/>
                  <a:pt x="605790" y="34290"/>
                </a:cubicBezTo>
                <a:cubicBezTo>
                  <a:pt x="585788" y="34290"/>
                  <a:pt x="571500" y="49530"/>
                  <a:pt x="571500" y="70485"/>
                </a:cubicBezTo>
                <a:cubicBezTo>
                  <a:pt x="571500" y="91440"/>
                  <a:pt x="585788" y="106680"/>
                  <a:pt x="605790" y="106680"/>
                </a:cubicBezTo>
                <a:cubicBezTo>
                  <a:pt x="618172" y="106680"/>
                  <a:pt x="627697" y="101918"/>
                  <a:pt x="632460" y="94298"/>
                </a:cubicBezTo>
                <a:lnTo>
                  <a:pt x="632460" y="105728"/>
                </a:lnTo>
                <a:lnTo>
                  <a:pt x="643890" y="105728"/>
                </a:lnTo>
                <a:close/>
                <a:moveTo>
                  <a:pt x="529590" y="34290"/>
                </a:moveTo>
                <a:cubicBezTo>
                  <a:pt x="518160" y="34290"/>
                  <a:pt x="509588" y="39053"/>
                  <a:pt x="504825" y="46673"/>
                </a:cubicBezTo>
                <a:lnTo>
                  <a:pt x="504825" y="35243"/>
                </a:lnTo>
                <a:lnTo>
                  <a:pt x="494347" y="35243"/>
                </a:lnTo>
                <a:lnTo>
                  <a:pt x="494347" y="104775"/>
                </a:lnTo>
                <a:lnTo>
                  <a:pt x="506730" y="104775"/>
                </a:lnTo>
                <a:lnTo>
                  <a:pt x="506730" y="69533"/>
                </a:lnTo>
                <a:cubicBezTo>
                  <a:pt x="506730" y="55245"/>
                  <a:pt x="514350" y="45720"/>
                  <a:pt x="527685" y="45720"/>
                </a:cubicBezTo>
                <a:cubicBezTo>
                  <a:pt x="539115" y="45720"/>
                  <a:pt x="546735" y="53340"/>
                  <a:pt x="546735" y="66675"/>
                </a:cubicBezTo>
                <a:lnTo>
                  <a:pt x="546735" y="105728"/>
                </a:lnTo>
                <a:lnTo>
                  <a:pt x="559118" y="105728"/>
                </a:lnTo>
                <a:lnTo>
                  <a:pt x="559118" y="64770"/>
                </a:lnTo>
                <a:cubicBezTo>
                  <a:pt x="558165" y="45720"/>
                  <a:pt x="546735" y="34290"/>
                  <a:pt x="529590" y="34290"/>
                </a:cubicBezTo>
                <a:moveTo>
                  <a:pt x="437197" y="95250"/>
                </a:moveTo>
                <a:cubicBezTo>
                  <a:pt x="422910" y="95250"/>
                  <a:pt x="413385" y="84773"/>
                  <a:pt x="413385" y="70485"/>
                </a:cubicBezTo>
                <a:cubicBezTo>
                  <a:pt x="413385" y="56198"/>
                  <a:pt x="422910" y="45720"/>
                  <a:pt x="437197" y="45720"/>
                </a:cubicBezTo>
                <a:cubicBezTo>
                  <a:pt x="451485" y="45720"/>
                  <a:pt x="461010" y="56198"/>
                  <a:pt x="461010" y="70485"/>
                </a:cubicBezTo>
                <a:cubicBezTo>
                  <a:pt x="461010" y="84773"/>
                  <a:pt x="451485" y="95250"/>
                  <a:pt x="437197" y="95250"/>
                </a:cubicBezTo>
                <a:moveTo>
                  <a:pt x="473392" y="105728"/>
                </a:moveTo>
                <a:lnTo>
                  <a:pt x="473392" y="35243"/>
                </a:lnTo>
                <a:lnTo>
                  <a:pt x="462915" y="35243"/>
                </a:lnTo>
                <a:lnTo>
                  <a:pt x="462915" y="46673"/>
                </a:lnTo>
                <a:cubicBezTo>
                  <a:pt x="458152" y="39053"/>
                  <a:pt x="448627" y="34290"/>
                  <a:pt x="436245" y="34290"/>
                </a:cubicBezTo>
                <a:cubicBezTo>
                  <a:pt x="416242" y="34290"/>
                  <a:pt x="401955" y="49530"/>
                  <a:pt x="401955" y="70485"/>
                </a:cubicBezTo>
                <a:cubicBezTo>
                  <a:pt x="401955" y="91440"/>
                  <a:pt x="416242" y="106680"/>
                  <a:pt x="436245" y="106680"/>
                </a:cubicBezTo>
                <a:cubicBezTo>
                  <a:pt x="448627" y="106680"/>
                  <a:pt x="458152" y="101918"/>
                  <a:pt x="462915" y="94298"/>
                </a:cubicBezTo>
                <a:lnTo>
                  <a:pt x="462915" y="105728"/>
                </a:lnTo>
                <a:lnTo>
                  <a:pt x="473392" y="105728"/>
                </a:lnTo>
                <a:close/>
                <a:moveTo>
                  <a:pt x="373380" y="104775"/>
                </a:moveTo>
                <a:lnTo>
                  <a:pt x="385763" y="104775"/>
                </a:lnTo>
                <a:lnTo>
                  <a:pt x="385763" y="953"/>
                </a:lnTo>
                <a:lnTo>
                  <a:pt x="373380" y="953"/>
                </a:lnTo>
                <a:lnTo>
                  <a:pt x="373380" y="104775"/>
                </a:lnTo>
                <a:close/>
                <a:moveTo>
                  <a:pt x="326707" y="34290"/>
                </a:moveTo>
                <a:cubicBezTo>
                  <a:pt x="315277" y="34290"/>
                  <a:pt x="306705" y="39053"/>
                  <a:pt x="301942" y="46673"/>
                </a:cubicBezTo>
                <a:lnTo>
                  <a:pt x="301942" y="35243"/>
                </a:lnTo>
                <a:lnTo>
                  <a:pt x="291465" y="35243"/>
                </a:lnTo>
                <a:lnTo>
                  <a:pt x="291465" y="104775"/>
                </a:lnTo>
                <a:lnTo>
                  <a:pt x="303847" y="104775"/>
                </a:lnTo>
                <a:lnTo>
                  <a:pt x="303847" y="69533"/>
                </a:lnTo>
                <a:cubicBezTo>
                  <a:pt x="303847" y="55245"/>
                  <a:pt x="311467" y="45720"/>
                  <a:pt x="324802" y="45720"/>
                </a:cubicBezTo>
                <a:cubicBezTo>
                  <a:pt x="336232" y="45720"/>
                  <a:pt x="343852" y="53340"/>
                  <a:pt x="343852" y="66675"/>
                </a:cubicBezTo>
                <a:lnTo>
                  <a:pt x="343852" y="105728"/>
                </a:lnTo>
                <a:lnTo>
                  <a:pt x="356235" y="105728"/>
                </a:lnTo>
                <a:lnTo>
                  <a:pt x="356235" y="64770"/>
                </a:lnTo>
                <a:cubicBezTo>
                  <a:pt x="355282" y="45720"/>
                  <a:pt x="344805" y="34290"/>
                  <a:pt x="326707" y="34290"/>
                </a:cubicBezTo>
                <a:moveTo>
                  <a:pt x="259080" y="104775"/>
                </a:moveTo>
                <a:lnTo>
                  <a:pt x="271463" y="104775"/>
                </a:lnTo>
                <a:lnTo>
                  <a:pt x="271463" y="35243"/>
                </a:lnTo>
                <a:lnTo>
                  <a:pt x="259080" y="35243"/>
                </a:lnTo>
                <a:lnTo>
                  <a:pt x="259080" y="104775"/>
                </a:lnTo>
                <a:close/>
                <a:moveTo>
                  <a:pt x="264795" y="5715"/>
                </a:moveTo>
                <a:cubicBezTo>
                  <a:pt x="260032" y="5715"/>
                  <a:pt x="256222" y="9525"/>
                  <a:pt x="256222" y="14288"/>
                </a:cubicBezTo>
                <a:cubicBezTo>
                  <a:pt x="256222" y="19050"/>
                  <a:pt x="260032" y="22860"/>
                  <a:pt x="264795" y="22860"/>
                </a:cubicBezTo>
                <a:cubicBezTo>
                  <a:pt x="269557" y="22860"/>
                  <a:pt x="273367" y="19050"/>
                  <a:pt x="273367" y="14288"/>
                </a:cubicBezTo>
                <a:cubicBezTo>
                  <a:pt x="273367" y="9525"/>
                  <a:pt x="269557" y="5715"/>
                  <a:pt x="264795" y="5715"/>
                </a:cubicBezTo>
                <a:moveTo>
                  <a:pt x="208597" y="45720"/>
                </a:moveTo>
                <a:cubicBezTo>
                  <a:pt x="220980" y="45720"/>
                  <a:pt x="230505" y="53340"/>
                  <a:pt x="231457" y="63818"/>
                </a:cubicBezTo>
                <a:lnTo>
                  <a:pt x="184785" y="63818"/>
                </a:lnTo>
                <a:cubicBezTo>
                  <a:pt x="187642" y="53340"/>
                  <a:pt x="197167" y="45720"/>
                  <a:pt x="208597" y="45720"/>
                </a:cubicBezTo>
                <a:moveTo>
                  <a:pt x="243840" y="75248"/>
                </a:moveTo>
                <a:lnTo>
                  <a:pt x="243840" y="67628"/>
                </a:lnTo>
                <a:cubicBezTo>
                  <a:pt x="243840" y="47625"/>
                  <a:pt x="230505" y="34290"/>
                  <a:pt x="208597" y="34290"/>
                </a:cubicBezTo>
                <a:cubicBezTo>
                  <a:pt x="187642" y="34290"/>
                  <a:pt x="172402" y="49530"/>
                  <a:pt x="172402" y="70485"/>
                </a:cubicBezTo>
                <a:cubicBezTo>
                  <a:pt x="172402" y="92393"/>
                  <a:pt x="188595" y="106680"/>
                  <a:pt x="212407" y="106680"/>
                </a:cubicBezTo>
                <a:cubicBezTo>
                  <a:pt x="222885" y="106680"/>
                  <a:pt x="232410" y="103823"/>
                  <a:pt x="239077" y="99060"/>
                </a:cubicBezTo>
                <a:lnTo>
                  <a:pt x="239077" y="86678"/>
                </a:lnTo>
                <a:lnTo>
                  <a:pt x="238125" y="86678"/>
                </a:lnTo>
                <a:cubicBezTo>
                  <a:pt x="231457" y="93345"/>
                  <a:pt x="222885" y="96203"/>
                  <a:pt x="212407" y="96203"/>
                </a:cubicBezTo>
                <a:cubicBezTo>
                  <a:pt x="197167" y="96203"/>
                  <a:pt x="186690" y="88583"/>
                  <a:pt x="184785" y="75248"/>
                </a:cubicBezTo>
                <a:lnTo>
                  <a:pt x="243840" y="75248"/>
                </a:lnTo>
                <a:close/>
                <a:moveTo>
                  <a:pt x="130492" y="34290"/>
                </a:moveTo>
                <a:cubicBezTo>
                  <a:pt x="120015" y="34290"/>
                  <a:pt x="112395" y="38100"/>
                  <a:pt x="107632" y="44768"/>
                </a:cubicBezTo>
                <a:lnTo>
                  <a:pt x="107632" y="953"/>
                </a:lnTo>
                <a:lnTo>
                  <a:pt x="95250" y="953"/>
                </a:lnTo>
                <a:lnTo>
                  <a:pt x="95250" y="104775"/>
                </a:lnTo>
                <a:lnTo>
                  <a:pt x="107632" y="104775"/>
                </a:lnTo>
                <a:lnTo>
                  <a:pt x="107632" y="69533"/>
                </a:lnTo>
                <a:cubicBezTo>
                  <a:pt x="107632" y="55245"/>
                  <a:pt x="115252" y="45720"/>
                  <a:pt x="128588" y="45720"/>
                </a:cubicBezTo>
                <a:cubicBezTo>
                  <a:pt x="140017" y="45720"/>
                  <a:pt x="147638" y="53340"/>
                  <a:pt x="147638" y="66675"/>
                </a:cubicBezTo>
                <a:lnTo>
                  <a:pt x="147638" y="105728"/>
                </a:lnTo>
                <a:lnTo>
                  <a:pt x="160020" y="105728"/>
                </a:lnTo>
                <a:lnTo>
                  <a:pt x="160020" y="64770"/>
                </a:lnTo>
                <a:cubicBezTo>
                  <a:pt x="159067" y="45720"/>
                  <a:pt x="148590" y="34290"/>
                  <a:pt x="130492" y="34290"/>
                </a:cubicBezTo>
                <a:moveTo>
                  <a:pt x="13335" y="55245"/>
                </a:moveTo>
                <a:lnTo>
                  <a:pt x="13335" y="19050"/>
                </a:lnTo>
                <a:lnTo>
                  <a:pt x="41910" y="19050"/>
                </a:lnTo>
                <a:cubicBezTo>
                  <a:pt x="56197" y="19050"/>
                  <a:pt x="62865" y="24765"/>
                  <a:pt x="62865" y="37148"/>
                </a:cubicBezTo>
                <a:cubicBezTo>
                  <a:pt x="62865" y="49530"/>
                  <a:pt x="56197" y="55245"/>
                  <a:pt x="41910" y="55245"/>
                </a:cubicBezTo>
                <a:lnTo>
                  <a:pt x="13335" y="55245"/>
                </a:lnTo>
                <a:close/>
                <a:moveTo>
                  <a:pt x="13335" y="104775"/>
                </a:moveTo>
                <a:lnTo>
                  <a:pt x="13335" y="67628"/>
                </a:lnTo>
                <a:lnTo>
                  <a:pt x="40005" y="67628"/>
                </a:lnTo>
                <a:lnTo>
                  <a:pt x="63817" y="104775"/>
                </a:lnTo>
                <a:lnTo>
                  <a:pt x="80963" y="104775"/>
                </a:lnTo>
                <a:lnTo>
                  <a:pt x="55245" y="65723"/>
                </a:lnTo>
                <a:cubicBezTo>
                  <a:pt x="70485" y="62865"/>
                  <a:pt x="78105" y="52388"/>
                  <a:pt x="78105" y="36195"/>
                </a:cubicBezTo>
                <a:cubicBezTo>
                  <a:pt x="78105" y="16193"/>
                  <a:pt x="65722" y="5715"/>
                  <a:pt x="42863" y="5715"/>
                </a:cubicBezTo>
                <a:lnTo>
                  <a:pt x="0" y="5715"/>
                </a:lnTo>
                <a:lnTo>
                  <a:pt x="0" y="103823"/>
                </a:lnTo>
                <a:lnTo>
                  <a:pt x="13335" y="103823"/>
                </a:lnTo>
                <a:lnTo>
                  <a:pt x="13335" y="104775"/>
                </a:lnTo>
                <a:close/>
              </a:path>
            </a:pathLst>
          </a:custGeom>
          <a:solidFill>
            <a:srgbClr val="FFA252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EAC7FC-DC51-1174-9428-300ABA64F995}"/>
              </a:ext>
            </a:extLst>
          </p:cNvPr>
          <p:cNvSpPr/>
          <p:nvPr/>
        </p:nvSpPr>
        <p:spPr>
          <a:xfrm>
            <a:off x="1132750" y="779540"/>
            <a:ext cx="266699" cy="297180"/>
          </a:xfrm>
          <a:custGeom>
            <a:avLst/>
            <a:gdLst>
              <a:gd name="connsiteX0" fmla="*/ 0 w 266699"/>
              <a:gd name="connsiteY0" fmla="*/ 0 h 297180"/>
              <a:gd name="connsiteX1" fmla="*/ 155258 w 266699"/>
              <a:gd name="connsiteY1" fmla="*/ 0 h 297180"/>
              <a:gd name="connsiteX2" fmla="*/ 227648 w 266699"/>
              <a:gd name="connsiteY2" fmla="*/ 28575 h 297180"/>
              <a:gd name="connsiteX3" fmla="*/ 256223 w 266699"/>
              <a:gd name="connsiteY3" fmla="*/ 98108 h 297180"/>
              <a:gd name="connsiteX4" fmla="*/ 250507 w 266699"/>
              <a:gd name="connsiteY4" fmla="*/ 131445 h 297180"/>
              <a:gd name="connsiteX5" fmla="*/ 237173 w 266699"/>
              <a:gd name="connsiteY5" fmla="*/ 156210 h 297180"/>
              <a:gd name="connsiteX6" fmla="*/ 221933 w 266699"/>
              <a:gd name="connsiteY6" fmla="*/ 172403 h 297180"/>
              <a:gd name="connsiteX7" fmla="*/ 208598 w 266699"/>
              <a:gd name="connsiteY7" fmla="*/ 181928 h 297180"/>
              <a:gd name="connsiteX8" fmla="*/ 203835 w 266699"/>
              <a:gd name="connsiteY8" fmla="*/ 184785 h 297180"/>
              <a:gd name="connsiteX9" fmla="*/ 266700 w 266699"/>
              <a:gd name="connsiteY9" fmla="*/ 297180 h 297180"/>
              <a:gd name="connsiteX10" fmla="*/ 199073 w 266699"/>
              <a:gd name="connsiteY10" fmla="*/ 297180 h 297180"/>
              <a:gd name="connsiteX11" fmla="*/ 142875 w 266699"/>
              <a:gd name="connsiteY11" fmla="*/ 193358 h 297180"/>
              <a:gd name="connsiteX12" fmla="*/ 63818 w 266699"/>
              <a:gd name="connsiteY12" fmla="*/ 193358 h 297180"/>
              <a:gd name="connsiteX13" fmla="*/ 63818 w 266699"/>
              <a:gd name="connsiteY13" fmla="*/ 297180 h 297180"/>
              <a:gd name="connsiteX14" fmla="*/ 0 w 266699"/>
              <a:gd name="connsiteY14" fmla="*/ 297180 h 297180"/>
              <a:gd name="connsiteX15" fmla="*/ 0 w 266699"/>
              <a:gd name="connsiteY15" fmla="*/ 0 h 297180"/>
              <a:gd name="connsiteX16" fmla="*/ 181928 w 266699"/>
              <a:gd name="connsiteY16" fmla="*/ 69533 h 297180"/>
              <a:gd name="connsiteX17" fmla="*/ 153353 w 266699"/>
              <a:gd name="connsiteY17" fmla="*/ 58103 h 297180"/>
              <a:gd name="connsiteX18" fmla="*/ 63818 w 266699"/>
              <a:gd name="connsiteY18" fmla="*/ 58103 h 297180"/>
              <a:gd name="connsiteX19" fmla="*/ 63818 w 266699"/>
              <a:gd name="connsiteY19" fmla="*/ 137160 h 297180"/>
              <a:gd name="connsiteX20" fmla="*/ 153353 w 266699"/>
              <a:gd name="connsiteY20" fmla="*/ 137160 h 297180"/>
              <a:gd name="connsiteX21" fmla="*/ 181928 w 266699"/>
              <a:gd name="connsiteY21" fmla="*/ 125730 h 297180"/>
              <a:gd name="connsiteX22" fmla="*/ 193358 w 266699"/>
              <a:gd name="connsiteY22" fmla="*/ 98108 h 297180"/>
              <a:gd name="connsiteX23" fmla="*/ 181928 w 266699"/>
              <a:gd name="connsiteY23" fmla="*/ 69533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6699" h="297180">
                <a:moveTo>
                  <a:pt x="0" y="0"/>
                </a:moveTo>
                <a:lnTo>
                  <a:pt x="155258" y="0"/>
                </a:lnTo>
                <a:cubicBezTo>
                  <a:pt x="184785" y="0"/>
                  <a:pt x="208598" y="9525"/>
                  <a:pt x="227648" y="28575"/>
                </a:cubicBezTo>
                <a:cubicBezTo>
                  <a:pt x="246698" y="47625"/>
                  <a:pt x="256223" y="70485"/>
                  <a:pt x="256223" y="98108"/>
                </a:cubicBezTo>
                <a:cubicBezTo>
                  <a:pt x="256223" y="109538"/>
                  <a:pt x="254318" y="120968"/>
                  <a:pt x="250507" y="131445"/>
                </a:cubicBezTo>
                <a:cubicBezTo>
                  <a:pt x="246698" y="141923"/>
                  <a:pt x="242887" y="150495"/>
                  <a:pt x="237173" y="156210"/>
                </a:cubicBezTo>
                <a:cubicBezTo>
                  <a:pt x="232410" y="162878"/>
                  <a:pt x="226695" y="167640"/>
                  <a:pt x="221933" y="172403"/>
                </a:cubicBezTo>
                <a:cubicBezTo>
                  <a:pt x="217170" y="177165"/>
                  <a:pt x="212408" y="180023"/>
                  <a:pt x="208598" y="181928"/>
                </a:cubicBezTo>
                <a:lnTo>
                  <a:pt x="203835" y="184785"/>
                </a:lnTo>
                <a:lnTo>
                  <a:pt x="266700" y="297180"/>
                </a:lnTo>
                <a:lnTo>
                  <a:pt x="199073" y="297180"/>
                </a:lnTo>
                <a:lnTo>
                  <a:pt x="142875" y="193358"/>
                </a:lnTo>
                <a:lnTo>
                  <a:pt x="63818" y="193358"/>
                </a:lnTo>
                <a:lnTo>
                  <a:pt x="63818" y="297180"/>
                </a:lnTo>
                <a:lnTo>
                  <a:pt x="0" y="297180"/>
                </a:lnTo>
                <a:lnTo>
                  <a:pt x="0" y="0"/>
                </a:lnTo>
                <a:close/>
                <a:moveTo>
                  <a:pt x="181928" y="69533"/>
                </a:moveTo>
                <a:cubicBezTo>
                  <a:pt x="174308" y="61913"/>
                  <a:pt x="164783" y="58103"/>
                  <a:pt x="153353" y="58103"/>
                </a:cubicBezTo>
                <a:lnTo>
                  <a:pt x="63818" y="58103"/>
                </a:lnTo>
                <a:lnTo>
                  <a:pt x="63818" y="137160"/>
                </a:lnTo>
                <a:lnTo>
                  <a:pt x="153353" y="137160"/>
                </a:lnTo>
                <a:cubicBezTo>
                  <a:pt x="164783" y="137160"/>
                  <a:pt x="174308" y="133350"/>
                  <a:pt x="181928" y="125730"/>
                </a:cubicBezTo>
                <a:cubicBezTo>
                  <a:pt x="189548" y="118110"/>
                  <a:pt x="193358" y="109538"/>
                  <a:pt x="193358" y="98108"/>
                </a:cubicBezTo>
                <a:cubicBezTo>
                  <a:pt x="193358" y="86678"/>
                  <a:pt x="189548" y="77153"/>
                  <a:pt x="181928" y="69533"/>
                </a:cubicBezTo>
              </a:path>
            </a:pathLst>
          </a:custGeom>
          <a:solidFill>
            <a:schemeClr val="accent6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96659D6-9D7B-0277-2A99-E665278DBD33}"/>
              </a:ext>
            </a:extLst>
          </p:cNvPr>
          <p:cNvSpPr/>
          <p:nvPr/>
        </p:nvSpPr>
        <p:spPr>
          <a:xfrm>
            <a:off x="1433740" y="779540"/>
            <a:ext cx="265747" cy="298132"/>
          </a:xfrm>
          <a:custGeom>
            <a:avLst/>
            <a:gdLst>
              <a:gd name="connsiteX0" fmla="*/ 160972 w 265747"/>
              <a:gd name="connsiteY0" fmla="*/ 0 h 298132"/>
              <a:gd name="connsiteX1" fmla="*/ 236220 w 265747"/>
              <a:gd name="connsiteY1" fmla="*/ 28575 h 298132"/>
              <a:gd name="connsiteX2" fmla="*/ 265748 w 265747"/>
              <a:gd name="connsiteY2" fmla="*/ 100013 h 298132"/>
              <a:gd name="connsiteX3" fmla="*/ 236220 w 265747"/>
              <a:gd name="connsiteY3" fmla="*/ 171450 h 298132"/>
              <a:gd name="connsiteX4" fmla="*/ 160972 w 265747"/>
              <a:gd name="connsiteY4" fmla="*/ 200025 h 298132"/>
              <a:gd name="connsiteX5" fmla="*/ 62865 w 265747"/>
              <a:gd name="connsiteY5" fmla="*/ 200025 h 298132"/>
              <a:gd name="connsiteX6" fmla="*/ 62865 w 265747"/>
              <a:gd name="connsiteY6" fmla="*/ 298133 h 298132"/>
              <a:gd name="connsiteX7" fmla="*/ 0 w 265747"/>
              <a:gd name="connsiteY7" fmla="*/ 298133 h 298132"/>
              <a:gd name="connsiteX8" fmla="*/ 0 w 265747"/>
              <a:gd name="connsiteY8" fmla="*/ 0 h 298132"/>
              <a:gd name="connsiteX9" fmla="*/ 160972 w 265747"/>
              <a:gd name="connsiteY9" fmla="*/ 0 h 298132"/>
              <a:gd name="connsiteX10" fmla="*/ 62865 w 265747"/>
              <a:gd name="connsiteY10" fmla="*/ 57150 h 298132"/>
              <a:gd name="connsiteX11" fmla="*/ 62865 w 265747"/>
              <a:gd name="connsiteY11" fmla="*/ 142875 h 298132"/>
              <a:gd name="connsiteX12" fmla="*/ 159067 w 265747"/>
              <a:gd name="connsiteY12" fmla="*/ 142875 h 298132"/>
              <a:gd name="connsiteX13" fmla="*/ 190500 w 265747"/>
              <a:gd name="connsiteY13" fmla="*/ 130493 h 298132"/>
              <a:gd name="connsiteX14" fmla="*/ 202883 w 265747"/>
              <a:gd name="connsiteY14" fmla="*/ 100013 h 298132"/>
              <a:gd name="connsiteX15" fmla="*/ 190500 w 265747"/>
              <a:gd name="connsiteY15" fmla="*/ 69533 h 298132"/>
              <a:gd name="connsiteX16" fmla="*/ 159067 w 265747"/>
              <a:gd name="connsiteY16" fmla="*/ 57150 h 298132"/>
              <a:gd name="connsiteX17" fmla="*/ 62865 w 265747"/>
              <a:gd name="connsiteY17" fmla="*/ 57150 h 29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5747" h="298132">
                <a:moveTo>
                  <a:pt x="160972" y="0"/>
                </a:moveTo>
                <a:cubicBezTo>
                  <a:pt x="191452" y="0"/>
                  <a:pt x="216217" y="9525"/>
                  <a:pt x="236220" y="28575"/>
                </a:cubicBezTo>
                <a:cubicBezTo>
                  <a:pt x="256223" y="47625"/>
                  <a:pt x="265748" y="71438"/>
                  <a:pt x="265748" y="100013"/>
                </a:cubicBezTo>
                <a:cubicBezTo>
                  <a:pt x="265748" y="128588"/>
                  <a:pt x="256223" y="152400"/>
                  <a:pt x="236220" y="171450"/>
                </a:cubicBezTo>
                <a:cubicBezTo>
                  <a:pt x="216217" y="190500"/>
                  <a:pt x="191452" y="200025"/>
                  <a:pt x="160972" y="200025"/>
                </a:cubicBezTo>
                <a:lnTo>
                  <a:pt x="62865" y="200025"/>
                </a:lnTo>
                <a:lnTo>
                  <a:pt x="62865" y="298133"/>
                </a:lnTo>
                <a:lnTo>
                  <a:pt x="0" y="298133"/>
                </a:lnTo>
                <a:lnTo>
                  <a:pt x="0" y="0"/>
                </a:lnTo>
                <a:lnTo>
                  <a:pt x="160972" y="0"/>
                </a:lnTo>
                <a:close/>
                <a:moveTo>
                  <a:pt x="62865" y="57150"/>
                </a:moveTo>
                <a:lnTo>
                  <a:pt x="62865" y="142875"/>
                </a:lnTo>
                <a:lnTo>
                  <a:pt x="159067" y="142875"/>
                </a:lnTo>
                <a:cubicBezTo>
                  <a:pt x="171450" y="142875"/>
                  <a:pt x="181927" y="139065"/>
                  <a:pt x="190500" y="130493"/>
                </a:cubicBezTo>
                <a:cubicBezTo>
                  <a:pt x="199072" y="121920"/>
                  <a:pt x="202883" y="112395"/>
                  <a:pt x="202883" y="100013"/>
                </a:cubicBezTo>
                <a:cubicBezTo>
                  <a:pt x="202883" y="88583"/>
                  <a:pt x="199072" y="78105"/>
                  <a:pt x="190500" y="69533"/>
                </a:cubicBezTo>
                <a:cubicBezTo>
                  <a:pt x="181927" y="60960"/>
                  <a:pt x="171450" y="57150"/>
                  <a:pt x="159067" y="57150"/>
                </a:cubicBezTo>
                <a:lnTo>
                  <a:pt x="62865" y="57150"/>
                </a:lnTo>
                <a:close/>
              </a:path>
            </a:pathLst>
          </a:custGeom>
          <a:solidFill>
            <a:schemeClr val="accent6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FDE3D2-7281-4E96-15BB-A218F56727FA}"/>
              </a:ext>
            </a:extLst>
          </p:cNvPr>
          <p:cNvSpPr/>
          <p:nvPr/>
        </p:nvSpPr>
        <p:spPr>
          <a:xfrm>
            <a:off x="2012859" y="395683"/>
            <a:ext cx="264795" cy="298132"/>
          </a:xfrm>
          <a:custGeom>
            <a:avLst/>
            <a:gdLst>
              <a:gd name="connsiteX0" fmla="*/ 120968 w 264795"/>
              <a:gd name="connsiteY0" fmla="*/ 268605 h 298132"/>
              <a:gd name="connsiteX1" fmla="*/ 104775 w 264795"/>
              <a:gd name="connsiteY1" fmla="*/ 241935 h 298132"/>
              <a:gd name="connsiteX2" fmla="*/ 101918 w 264795"/>
              <a:gd name="connsiteY2" fmla="*/ 240983 h 298132"/>
              <a:gd name="connsiteX3" fmla="*/ 81915 w 264795"/>
              <a:gd name="connsiteY3" fmla="*/ 226695 h 298132"/>
              <a:gd name="connsiteX4" fmla="*/ 62865 w 264795"/>
              <a:gd name="connsiteY4" fmla="*/ 177165 h 298132"/>
              <a:gd name="connsiteX5" fmla="*/ 62865 w 264795"/>
              <a:gd name="connsiteY5" fmla="*/ 0 h 298132"/>
              <a:gd name="connsiteX6" fmla="*/ 0 w 264795"/>
              <a:gd name="connsiteY6" fmla="*/ 0 h 298132"/>
              <a:gd name="connsiteX7" fmla="*/ 0 w 264795"/>
              <a:gd name="connsiteY7" fmla="*/ 176213 h 298132"/>
              <a:gd name="connsiteX8" fmla="*/ 36195 w 264795"/>
              <a:gd name="connsiteY8" fmla="*/ 266700 h 298132"/>
              <a:gd name="connsiteX9" fmla="*/ 80963 w 264795"/>
              <a:gd name="connsiteY9" fmla="*/ 295275 h 298132"/>
              <a:gd name="connsiteX10" fmla="*/ 85725 w 264795"/>
              <a:gd name="connsiteY10" fmla="*/ 297180 h 298132"/>
              <a:gd name="connsiteX11" fmla="*/ 93345 w 264795"/>
              <a:gd name="connsiteY11" fmla="*/ 298133 h 298132"/>
              <a:gd name="connsiteX12" fmla="*/ 120968 w 264795"/>
              <a:gd name="connsiteY12" fmla="*/ 268605 h 298132"/>
              <a:gd name="connsiteX13" fmla="*/ 264795 w 264795"/>
              <a:gd name="connsiteY13" fmla="*/ 176213 h 298132"/>
              <a:gd name="connsiteX14" fmla="*/ 264795 w 264795"/>
              <a:gd name="connsiteY14" fmla="*/ 0 h 298132"/>
              <a:gd name="connsiteX15" fmla="*/ 201930 w 264795"/>
              <a:gd name="connsiteY15" fmla="*/ 0 h 298132"/>
              <a:gd name="connsiteX16" fmla="*/ 201930 w 264795"/>
              <a:gd name="connsiteY16" fmla="*/ 176213 h 298132"/>
              <a:gd name="connsiteX17" fmla="*/ 182880 w 264795"/>
              <a:gd name="connsiteY17" fmla="*/ 225743 h 298132"/>
              <a:gd name="connsiteX18" fmla="*/ 162878 w 264795"/>
              <a:gd name="connsiteY18" fmla="*/ 240030 h 298132"/>
              <a:gd name="connsiteX19" fmla="*/ 160020 w 264795"/>
              <a:gd name="connsiteY19" fmla="*/ 240983 h 298132"/>
              <a:gd name="connsiteX20" fmla="*/ 143828 w 264795"/>
              <a:gd name="connsiteY20" fmla="*/ 267653 h 298132"/>
              <a:gd name="connsiteX21" fmla="*/ 173355 w 264795"/>
              <a:gd name="connsiteY21" fmla="*/ 297180 h 298132"/>
              <a:gd name="connsiteX22" fmla="*/ 180975 w 264795"/>
              <a:gd name="connsiteY22" fmla="*/ 296228 h 298132"/>
              <a:gd name="connsiteX23" fmla="*/ 185738 w 264795"/>
              <a:gd name="connsiteY23" fmla="*/ 294323 h 298132"/>
              <a:gd name="connsiteX24" fmla="*/ 230505 w 264795"/>
              <a:gd name="connsiteY24" fmla="*/ 265748 h 298132"/>
              <a:gd name="connsiteX25" fmla="*/ 264795 w 264795"/>
              <a:gd name="connsiteY25" fmla="*/ 176213 h 29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4795" h="298132">
                <a:moveTo>
                  <a:pt x="120968" y="268605"/>
                </a:moveTo>
                <a:cubicBezTo>
                  <a:pt x="120968" y="257175"/>
                  <a:pt x="114300" y="246698"/>
                  <a:pt x="104775" y="241935"/>
                </a:cubicBezTo>
                <a:cubicBezTo>
                  <a:pt x="103823" y="240983"/>
                  <a:pt x="102870" y="240983"/>
                  <a:pt x="101918" y="240983"/>
                </a:cubicBezTo>
                <a:cubicBezTo>
                  <a:pt x="94298" y="238125"/>
                  <a:pt x="87630" y="233363"/>
                  <a:pt x="81915" y="226695"/>
                </a:cubicBezTo>
                <a:cubicBezTo>
                  <a:pt x="69533" y="213360"/>
                  <a:pt x="62865" y="197168"/>
                  <a:pt x="62865" y="177165"/>
                </a:cubicBezTo>
                <a:lnTo>
                  <a:pt x="62865" y="0"/>
                </a:lnTo>
                <a:lnTo>
                  <a:pt x="0" y="0"/>
                </a:lnTo>
                <a:lnTo>
                  <a:pt x="0" y="176213"/>
                </a:lnTo>
                <a:cubicBezTo>
                  <a:pt x="0" y="212408"/>
                  <a:pt x="12383" y="242888"/>
                  <a:pt x="36195" y="266700"/>
                </a:cubicBezTo>
                <a:cubicBezTo>
                  <a:pt x="49530" y="280035"/>
                  <a:pt x="63818" y="289560"/>
                  <a:pt x="80963" y="295275"/>
                </a:cubicBezTo>
                <a:cubicBezTo>
                  <a:pt x="81915" y="296228"/>
                  <a:pt x="83820" y="296228"/>
                  <a:pt x="85725" y="297180"/>
                </a:cubicBezTo>
                <a:cubicBezTo>
                  <a:pt x="87630" y="298133"/>
                  <a:pt x="90488" y="298133"/>
                  <a:pt x="93345" y="298133"/>
                </a:cubicBezTo>
                <a:cubicBezTo>
                  <a:pt x="107633" y="298133"/>
                  <a:pt x="120968" y="284798"/>
                  <a:pt x="120968" y="268605"/>
                </a:cubicBezTo>
                <a:moveTo>
                  <a:pt x="264795" y="176213"/>
                </a:moveTo>
                <a:lnTo>
                  <a:pt x="264795" y="0"/>
                </a:lnTo>
                <a:lnTo>
                  <a:pt x="201930" y="0"/>
                </a:lnTo>
                <a:lnTo>
                  <a:pt x="201930" y="176213"/>
                </a:lnTo>
                <a:cubicBezTo>
                  <a:pt x="201930" y="196215"/>
                  <a:pt x="195263" y="212408"/>
                  <a:pt x="182880" y="225743"/>
                </a:cubicBezTo>
                <a:cubicBezTo>
                  <a:pt x="177165" y="232410"/>
                  <a:pt x="170498" y="237173"/>
                  <a:pt x="162878" y="240030"/>
                </a:cubicBezTo>
                <a:cubicBezTo>
                  <a:pt x="161925" y="240030"/>
                  <a:pt x="160973" y="240983"/>
                  <a:pt x="160020" y="240983"/>
                </a:cubicBezTo>
                <a:cubicBezTo>
                  <a:pt x="150495" y="245745"/>
                  <a:pt x="143828" y="256223"/>
                  <a:pt x="143828" y="267653"/>
                </a:cubicBezTo>
                <a:cubicBezTo>
                  <a:pt x="143828" y="283845"/>
                  <a:pt x="157163" y="297180"/>
                  <a:pt x="173355" y="297180"/>
                </a:cubicBezTo>
                <a:cubicBezTo>
                  <a:pt x="176213" y="297180"/>
                  <a:pt x="178118" y="297180"/>
                  <a:pt x="180975" y="296228"/>
                </a:cubicBezTo>
                <a:cubicBezTo>
                  <a:pt x="182880" y="296228"/>
                  <a:pt x="183833" y="295275"/>
                  <a:pt x="185738" y="294323"/>
                </a:cubicBezTo>
                <a:cubicBezTo>
                  <a:pt x="201930" y="288608"/>
                  <a:pt x="217170" y="279083"/>
                  <a:pt x="230505" y="265748"/>
                </a:cubicBezTo>
                <a:cubicBezTo>
                  <a:pt x="253365" y="241935"/>
                  <a:pt x="264795" y="212408"/>
                  <a:pt x="264795" y="176213"/>
                </a:cubicBezTo>
              </a:path>
            </a:pathLst>
          </a:custGeom>
          <a:solidFill>
            <a:schemeClr val="accent6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39C76E3-44F4-E0FD-A9A6-1CA612628562}"/>
              </a:ext>
            </a:extLst>
          </p:cNvPr>
          <p:cNvSpPr/>
          <p:nvPr/>
        </p:nvSpPr>
        <p:spPr>
          <a:xfrm>
            <a:off x="1710917" y="395683"/>
            <a:ext cx="266700" cy="298132"/>
          </a:xfrm>
          <a:custGeom>
            <a:avLst/>
            <a:gdLst>
              <a:gd name="connsiteX0" fmla="*/ 266700 w 266700"/>
              <a:gd name="connsiteY0" fmla="*/ 0 h 298132"/>
              <a:gd name="connsiteX1" fmla="*/ 266700 w 266700"/>
              <a:gd name="connsiteY1" fmla="*/ 58102 h 298132"/>
              <a:gd name="connsiteX2" fmla="*/ 164783 w 266700"/>
              <a:gd name="connsiteY2" fmla="*/ 58102 h 298132"/>
              <a:gd name="connsiteX3" fmla="*/ 164783 w 266700"/>
              <a:gd name="connsiteY3" fmla="*/ 298133 h 298132"/>
              <a:gd name="connsiteX4" fmla="*/ 101917 w 266700"/>
              <a:gd name="connsiteY4" fmla="*/ 298133 h 298132"/>
              <a:gd name="connsiteX5" fmla="*/ 101917 w 266700"/>
              <a:gd name="connsiteY5" fmla="*/ 58102 h 298132"/>
              <a:gd name="connsiteX6" fmla="*/ 0 w 266700"/>
              <a:gd name="connsiteY6" fmla="*/ 58102 h 298132"/>
              <a:gd name="connsiteX7" fmla="*/ 0 w 266700"/>
              <a:gd name="connsiteY7" fmla="*/ 0 h 298132"/>
              <a:gd name="connsiteX8" fmla="*/ 266700 w 266700"/>
              <a:gd name="connsiteY8" fmla="*/ 0 h 29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00" h="298132">
                <a:moveTo>
                  <a:pt x="266700" y="0"/>
                </a:moveTo>
                <a:lnTo>
                  <a:pt x="266700" y="58102"/>
                </a:lnTo>
                <a:lnTo>
                  <a:pt x="164783" y="58102"/>
                </a:lnTo>
                <a:lnTo>
                  <a:pt x="164783" y="298133"/>
                </a:lnTo>
                <a:lnTo>
                  <a:pt x="101917" y="298133"/>
                </a:lnTo>
                <a:lnTo>
                  <a:pt x="101917" y="58102"/>
                </a:lnTo>
                <a:lnTo>
                  <a:pt x="0" y="58102"/>
                </a:lnTo>
                <a:lnTo>
                  <a:pt x="0" y="0"/>
                </a:lnTo>
                <a:lnTo>
                  <a:pt x="266700" y="0"/>
                </a:lnTo>
                <a:close/>
              </a:path>
            </a:pathLst>
          </a:custGeom>
          <a:solidFill>
            <a:schemeClr val="accent6"/>
          </a:solidFill>
          <a:ln w="9525" cap="flat">
            <a:solidFill>
              <a:schemeClr val="accent6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9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91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40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21E104B-5E92-4A96-89AF-2113B709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4996" y="6354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D76B91-F453-43A5-A555-0BB2B93A7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2F33D3-3FB0-447E-93C3-8374FE04F0E3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46EF5-27D0-4193-B8C6-B3D22FB4E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4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56627" y="6048035"/>
            <a:ext cx="911939" cy="365125"/>
          </a:xfrm>
          <a:prstGeom prst="rect">
            <a:avLst/>
          </a:prstGeom>
        </p:spPr>
        <p:txBody>
          <a:bodyPr/>
          <a:lstStyle/>
          <a:p>
            <a:fld id="{CB2F33D3-3FB0-447E-93C3-8374FE04F0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8036"/>
            <a:ext cx="85491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42157" y="6053726"/>
            <a:ext cx="683339" cy="365125"/>
          </a:xfrm>
          <a:prstGeom prst="rect">
            <a:avLst/>
          </a:prstGeom>
        </p:spPr>
        <p:txBody>
          <a:bodyPr/>
          <a:lstStyle/>
          <a:p>
            <a:fld id="{49D46EF5-27D0-4193-B8C6-B3D22FB4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8899"/>
            <a:ext cx="10848162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08308"/>
            <a:ext cx="10848162" cy="512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2112830" y="0"/>
            <a:ext cx="9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2"/>
        </a:buClr>
        <a:buSzPct val="80000"/>
        <a:buFont typeface="Wingdings 3" charset="2"/>
        <a:buChar char="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2"/>
        </a:buClr>
        <a:buSzPct val="80000"/>
        <a:buFont typeface="Wingdings 3" charset="2"/>
        <a:buChar char="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2"/>
        </a:buClr>
        <a:buSzPct val="80000"/>
        <a:buFont typeface="Wingdings 3" charset="2"/>
        <a:buChar char="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2"/>
        </a:buClr>
        <a:buSzPct val="80000"/>
        <a:buFont typeface="Wingdings 3" charset="2"/>
        <a:buChar char="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2"/>
        </a:buClr>
        <a:buSzPct val="80000"/>
        <a:buFont typeface="Wingdings 3" charset="2"/>
        <a:buChar char="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B586234-21C3-5B93-1DCB-E652E1B3724F}"/>
              </a:ext>
            </a:extLst>
          </p:cNvPr>
          <p:cNvGrpSpPr/>
          <p:nvPr/>
        </p:nvGrpSpPr>
        <p:grpSpPr>
          <a:xfrm>
            <a:off x="4956916" y="1524000"/>
            <a:ext cx="1905000" cy="1905000"/>
            <a:chOff x="4956916" y="1524000"/>
            <a:chExt cx="1905000" cy="190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75FD36-417F-B24A-773F-EA7C778D868C}"/>
                </a:ext>
              </a:extLst>
            </p:cNvPr>
            <p:cNvSpPr/>
            <p:nvPr/>
          </p:nvSpPr>
          <p:spPr>
            <a:xfrm>
              <a:off x="4956916" y="1524000"/>
              <a:ext cx="1905000" cy="1905000"/>
            </a:xfrm>
            <a:prstGeom prst="rect">
              <a:avLst/>
            </a:prstGeom>
            <a:solidFill>
              <a:srgbClr val="A00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2C2605-B079-2D48-2869-DF4527B33B17}"/>
                </a:ext>
              </a:extLst>
            </p:cNvPr>
            <p:cNvGrpSpPr/>
            <p:nvPr/>
          </p:nvGrpSpPr>
          <p:grpSpPr>
            <a:xfrm>
              <a:off x="5543316" y="2310843"/>
              <a:ext cx="1127428" cy="990734"/>
              <a:chOff x="5501972" y="2171700"/>
              <a:chExt cx="1283360" cy="112776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20D2167-DA6F-6B62-8DF4-3EE6BE5197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8922" y="2340994"/>
                <a:ext cx="161431" cy="4457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FB9E07E-F215-6425-B2E7-58259E363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963" y="2821965"/>
                <a:ext cx="415352" cy="95327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D6FDBEB-A87E-231A-44B6-7E31B2798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252" y="2622896"/>
                <a:ext cx="554167" cy="18311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D98640E-A64A-47F3-8CED-174D34EFC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41" y="2815156"/>
                <a:ext cx="434996" cy="32706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E1EA74-DC15-F8E8-5913-5ABD25141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6944" y="2818560"/>
                <a:ext cx="67929" cy="33829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343B58-DD5C-4E6B-955F-CB5C92575465}"/>
                  </a:ext>
                </a:extLst>
              </p:cNvPr>
              <p:cNvSpPr/>
              <p:nvPr/>
            </p:nvSpPr>
            <p:spPr>
              <a:xfrm>
                <a:off x="6188064" y="2171700"/>
                <a:ext cx="326834" cy="3268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CE8F2E-34B9-55D9-AF84-A877AC983A3E}"/>
                  </a:ext>
                </a:extLst>
              </p:cNvPr>
              <p:cNvSpPr/>
              <p:nvPr/>
            </p:nvSpPr>
            <p:spPr>
              <a:xfrm>
                <a:off x="6017838" y="2640729"/>
                <a:ext cx="326834" cy="3268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3E643A-3A59-5669-B835-3595D6CFCA0B}"/>
                  </a:ext>
                </a:extLst>
              </p:cNvPr>
              <p:cNvSpPr/>
              <p:nvPr/>
            </p:nvSpPr>
            <p:spPr>
              <a:xfrm>
                <a:off x="5575249" y="3044120"/>
                <a:ext cx="255339" cy="25534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3FF236-B859-004D-D857-F87AA966922F}"/>
                  </a:ext>
                </a:extLst>
              </p:cNvPr>
              <p:cNvSpPr/>
              <p:nvPr/>
            </p:nvSpPr>
            <p:spPr>
              <a:xfrm>
                <a:off x="5501972" y="2509655"/>
                <a:ext cx="219672" cy="21967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45B88D-C14D-7839-2A72-733F0409106C}"/>
                  </a:ext>
                </a:extLst>
              </p:cNvPr>
              <p:cNvSpPr/>
              <p:nvPr/>
            </p:nvSpPr>
            <p:spPr>
              <a:xfrm>
                <a:off x="6597162" y="2821044"/>
                <a:ext cx="188170" cy="1881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FB4E911-916A-7433-20D5-22E82CCCA1FB}"/>
                  </a:ext>
                </a:extLst>
              </p:cNvPr>
              <p:cNvSpPr/>
              <p:nvPr/>
            </p:nvSpPr>
            <p:spPr>
              <a:xfrm>
                <a:off x="6054099" y="3075963"/>
                <a:ext cx="142334" cy="1423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8" name="Graphic 16" descr="Cursor with solid fill">
                <a:extLst>
                  <a:ext uri="{FF2B5EF4-FFF2-40B4-BE49-F238E27FC236}">
                    <a16:creationId xmlns:a16="http://schemas.microsoft.com/office/drawing/2014/main" id="{63056D46-A913-DD87-6FBE-0F1CA8A3DF8B}"/>
                  </a:ext>
                </a:extLst>
              </p:cNvPr>
              <p:cNvSpPr/>
              <p:nvPr/>
            </p:nvSpPr>
            <p:spPr>
              <a:xfrm>
                <a:off x="6204548" y="2873752"/>
                <a:ext cx="404121" cy="404391"/>
              </a:xfrm>
              <a:custGeom>
                <a:avLst/>
                <a:gdLst>
                  <a:gd name="connsiteX0" fmla="*/ 904504 w 904503"/>
                  <a:gd name="connsiteY0" fmla="*/ 761260 h 905106"/>
                  <a:gd name="connsiteX1" fmla="*/ 578019 w 904503"/>
                  <a:gd name="connsiteY1" fmla="*/ 434936 h 905106"/>
                  <a:gd name="connsiteX2" fmla="*/ 865713 w 904503"/>
                  <a:gd name="connsiteY2" fmla="*/ 331334 h 905106"/>
                  <a:gd name="connsiteX3" fmla="*/ 883269 w 904503"/>
                  <a:gd name="connsiteY3" fmla="*/ 295393 h 905106"/>
                  <a:gd name="connsiteX4" fmla="*/ 865713 w 904503"/>
                  <a:gd name="connsiteY4" fmla="*/ 277836 h 905106"/>
                  <a:gd name="connsiteX5" fmla="*/ 36733 w 904503"/>
                  <a:gd name="connsiteY5" fmla="*/ 1455 h 905106"/>
                  <a:gd name="connsiteX6" fmla="*/ 27520 w 904503"/>
                  <a:gd name="connsiteY6" fmla="*/ 0 h 905106"/>
                  <a:gd name="connsiteX7" fmla="*/ 27520 w 904503"/>
                  <a:gd name="connsiteY7" fmla="*/ 0 h 905106"/>
                  <a:gd name="connsiteX8" fmla="*/ 7 w 904503"/>
                  <a:gd name="connsiteY8" fmla="*/ 28720 h 905106"/>
                  <a:gd name="connsiteX9" fmla="*/ 1498 w 904503"/>
                  <a:gd name="connsiteY9" fmla="*/ 37174 h 905106"/>
                  <a:gd name="connsiteX10" fmla="*/ 277233 w 904503"/>
                  <a:gd name="connsiteY10" fmla="*/ 866963 h 905106"/>
                  <a:gd name="connsiteX11" fmla="*/ 313325 w 904503"/>
                  <a:gd name="connsiteY11" fmla="*/ 884207 h 905106"/>
                  <a:gd name="connsiteX12" fmla="*/ 330569 w 904503"/>
                  <a:gd name="connsiteY12" fmla="*/ 866963 h 905106"/>
                  <a:gd name="connsiteX13" fmla="*/ 434333 w 904503"/>
                  <a:gd name="connsiteY13" fmla="*/ 578945 h 905106"/>
                  <a:gd name="connsiteX14" fmla="*/ 760495 w 904503"/>
                  <a:gd name="connsiteY14" fmla="*/ 905107 h 90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4503" h="905106">
                    <a:moveTo>
                      <a:pt x="904504" y="761260"/>
                    </a:moveTo>
                    <a:lnTo>
                      <a:pt x="578019" y="434936"/>
                    </a:lnTo>
                    <a:lnTo>
                      <a:pt x="865713" y="331334"/>
                    </a:lnTo>
                    <a:cubicBezTo>
                      <a:pt x="880486" y="326257"/>
                      <a:pt x="888347" y="310166"/>
                      <a:pt x="883269" y="295393"/>
                    </a:cubicBezTo>
                    <a:cubicBezTo>
                      <a:pt x="880436" y="287147"/>
                      <a:pt x="873958" y="280669"/>
                      <a:pt x="865713" y="277836"/>
                    </a:cubicBezTo>
                    <a:lnTo>
                      <a:pt x="36733" y="1455"/>
                    </a:lnTo>
                    <a:cubicBezTo>
                      <a:pt x="33761" y="476"/>
                      <a:pt x="30649" y="-16"/>
                      <a:pt x="27520" y="0"/>
                    </a:cubicBezTo>
                    <a:lnTo>
                      <a:pt x="27520" y="0"/>
                    </a:lnTo>
                    <a:cubicBezTo>
                      <a:pt x="11991" y="333"/>
                      <a:pt x="-326" y="13191"/>
                      <a:pt x="7" y="28720"/>
                    </a:cubicBezTo>
                    <a:cubicBezTo>
                      <a:pt x="68" y="31598"/>
                      <a:pt x="571" y="34449"/>
                      <a:pt x="1498" y="37174"/>
                    </a:cubicBezTo>
                    <a:lnTo>
                      <a:pt x="277233" y="866963"/>
                    </a:lnTo>
                    <a:cubicBezTo>
                      <a:pt x="282437" y="881692"/>
                      <a:pt x="298596" y="889411"/>
                      <a:pt x="313325" y="884207"/>
                    </a:cubicBezTo>
                    <a:cubicBezTo>
                      <a:pt x="321384" y="881359"/>
                      <a:pt x="327721" y="875022"/>
                      <a:pt x="330569" y="866963"/>
                    </a:cubicBezTo>
                    <a:lnTo>
                      <a:pt x="434333" y="578945"/>
                    </a:lnTo>
                    <a:lnTo>
                      <a:pt x="760495" y="905107"/>
                    </a:ln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DE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E37343-5CAD-23BC-C314-D57D97FA487D}"/>
                </a:ext>
              </a:extLst>
            </p:cNvPr>
            <p:cNvGrpSpPr/>
            <p:nvPr/>
          </p:nvGrpSpPr>
          <p:grpSpPr>
            <a:xfrm>
              <a:off x="5034827" y="1614723"/>
              <a:ext cx="898638" cy="838662"/>
              <a:chOff x="2629122" y="516570"/>
              <a:chExt cx="2160376" cy="201619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C118D433-A151-E8E0-9592-9DCB23F02D4C}"/>
                  </a:ext>
                </a:extLst>
              </p:cNvPr>
              <p:cNvSpPr/>
              <p:nvPr/>
            </p:nvSpPr>
            <p:spPr>
              <a:xfrm rot="16200000">
                <a:off x="3135804" y="1357104"/>
                <a:ext cx="712520" cy="34438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18">
                <a:extLst>
                  <a:ext uri="{FF2B5EF4-FFF2-40B4-BE49-F238E27FC236}">
                    <a16:creationId xmlns:a16="http://schemas.microsoft.com/office/drawing/2014/main" id="{1E193047-7695-B820-07AB-E07AABB6F820}"/>
                  </a:ext>
                </a:extLst>
              </p:cNvPr>
              <p:cNvSpPr/>
              <p:nvPr/>
            </p:nvSpPr>
            <p:spPr>
              <a:xfrm rot="16200000">
                <a:off x="2143223" y="1002469"/>
                <a:ext cx="2006930" cy="1035131"/>
              </a:xfrm>
              <a:custGeom>
                <a:avLst/>
                <a:gdLst>
                  <a:gd name="connsiteX0" fmla="*/ 2006930 w 2006930"/>
                  <a:gd name="connsiteY0" fmla="*/ 1035131 h 1035131"/>
                  <a:gd name="connsiteX1" fmla="*/ 0 w 2006930"/>
                  <a:gd name="connsiteY1" fmla="*/ 1035131 h 1035131"/>
                  <a:gd name="connsiteX2" fmla="*/ 1003465 w 2006930"/>
                  <a:gd name="connsiteY2" fmla="*/ 0 h 1035131"/>
                  <a:gd name="connsiteX3" fmla="*/ 2006930 w 2006930"/>
                  <a:gd name="connsiteY3" fmla="*/ 1035131 h 1035131"/>
                  <a:gd name="connsiteX4" fmla="*/ 1490353 w 2006930"/>
                  <a:gd name="connsiteY4" fmla="*/ 1035035 h 1035131"/>
                  <a:gd name="connsiteX5" fmla="*/ 1003465 w 2006930"/>
                  <a:gd name="connsiteY5" fmla="*/ 545174 h 1035131"/>
                  <a:gd name="connsiteX6" fmla="*/ 516576 w 2006930"/>
                  <a:gd name="connsiteY6" fmla="*/ 1035035 h 1035131"/>
                  <a:gd name="connsiteX7" fmla="*/ 1490353 w 2006930"/>
                  <a:gd name="connsiteY7" fmla="*/ 1035035 h 103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6930" h="1035131">
                    <a:moveTo>
                      <a:pt x="2006930" y="1035131"/>
                    </a:moveTo>
                    <a:lnTo>
                      <a:pt x="0" y="1035131"/>
                    </a:lnTo>
                    <a:lnTo>
                      <a:pt x="1003465" y="0"/>
                    </a:lnTo>
                    <a:lnTo>
                      <a:pt x="2006930" y="1035131"/>
                    </a:lnTo>
                    <a:close/>
                    <a:moveTo>
                      <a:pt x="1490353" y="1035035"/>
                    </a:moveTo>
                    <a:lnTo>
                      <a:pt x="1003465" y="545174"/>
                    </a:lnTo>
                    <a:lnTo>
                      <a:pt x="516576" y="1035035"/>
                    </a:lnTo>
                    <a:lnTo>
                      <a:pt x="1490353" y="10350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20">
                <a:extLst>
                  <a:ext uri="{FF2B5EF4-FFF2-40B4-BE49-F238E27FC236}">
                    <a16:creationId xmlns:a16="http://schemas.microsoft.com/office/drawing/2014/main" id="{C00AFE3F-7265-F98D-E72E-D4201CF3A941}"/>
                  </a:ext>
                </a:extLst>
              </p:cNvPr>
              <p:cNvSpPr/>
              <p:nvPr/>
            </p:nvSpPr>
            <p:spPr>
              <a:xfrm rot="5400000">
                <a:off x="3268468" y="1011729"/>
                <a:ext cx="2006930" cy="1035131"/>
              </a:xfrm>
              <a:custGeom>
                <a:avLst/>
                <a:gdLst>
                  <a:gd name="connsiteX0" fmla="*/ 2006930 w 2006930"/>
                  <a:gd name="connsiteY0" fmla="*/ 1035131 h 1035131"/>
                  <a:gd name="connsiteX1" fmla="*/ 0 w 2006930"/>
                  <a:gd name="connsiteY1" fmla="*/ 1035131 h 1035131"/>
                  <a:gd name="connsiteX2" fmla="*/ 1003465 w 2006930"/>
                  <a:gd name="connsiteY2" fmla="*/ 0 h 1035131"/>
                  <a:gd name="connsiteX3" fmla="*/ 2006930 w 2006930"/>
                  <a:gd name="connsiteY3" fmla="*/ 1035131 h 1035131"/>
                  <a:gd name="connsiteX4" fmla="*/ 1490353 w 2006930"/>
                  <a:gd name="connsiteY4" fmla="*/ 1035035 h 1035131"/>
                  <a:gd name="connsiteX5" fmla="*/ 1003465 w 2006930"/>
                  <a:gd name="connsiteY5" fmla="*/ 545174 h 1035131"/>
                  <a:gd name="connsiteX6" fmla="*/ 516576 w 2006930"/>
                  <a:gd name="connsiteY6" fmla="*/ 1035035 h 1035131"/>
                  <a:gd name="connsiteX7" fmla="*/ 1490353 w 2006930"/>
                  <a:gd name="connsiteY7" fmla="*/ 1035035 h 103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6930" h="1035131">
                    <a:moveTo>
                      <a:pt x="2006930" y="1035131"/>
                    </a:moveTo>
                    <a:lnTo>
                      <a:pt x="0" y="1035131"/>
                    </a:lnTo>
                    <a:lnTo>
                      <a:pt x="1003465" y="0"/>
                    </a:lnTo>
                    <a:lnTo>
                      <a:pt x="2006930" y="1035131"/>
                    </a:lnTo>
                    <a:close/>
                    <a:moveTo>
                      <a:pt x="1490353" y="1035035"/>
                    </a:moveTo>
                    <a:lnTo>
                      <a:pt x="1003465" y="545174"/>
                    </a:lnTo>
                    <a:lnTo>
                      <a:pt x="516576" y="1035035"/>
                    </a:lnTo>
                    <a:lnTo>
                      <a:pt x="1490353" y="10350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832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sLab">
      <a:dk1>
        <a:srgbClr val="A00975"/>
      </a:dk1>
      <a:lt1>
        <a:srgbClr val="FFFFFF"/>
      </a:lt1>
      <a:dk2>
        <a:srgbClr val="46627F"/>
      </a:dk2>
      <a:lt2>
        <a:srgbClr val="E7E6E6"/>
      </a:lt2>
      <a:accent1>
        <a:srgbClr val="6C8DAF"/>
      </a:accent1>
      <a:accent2>
        <a:srgbClr val="448AFF"/>
      </a:accent2>
      <a:accent3>
        <a:srgbClr val="2D3E50"/>
      </a:accent3>
      <a:accent4>
        <a:srgbClr val="9C27B0"/>
      </a:accent4>
      <a:accent5>
        <a:srgbClr val="7B1FA2"/>
      </a:accent5>
      <a:accent6>
        <a:srgbClr val="F99BDE"/>
      </a:accent6>
      <a:hlink>
        <a:srgbClr val="448AFF"/>
      </a:hlink>
      <a:folHlink>
        <a:srgbClr val="EECEF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96a01b-7808-47c3-822b-0e9f25ddbe7f">
      <Terms xmlns="http://schemas.microsoft.com/office/infopath/2007/PartnerControls"/>
    </lcf76f155ced4ddcb4097134ff3c332f>
    <TaxCatchAll xmlns="f8516206-ee96-4ad3-9c1e-082b7dca3cd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C340978127924A9B92E6039AB929AB" ma:contentTypeVersion="10" ma:contentTypeDescription="Ein neues Dokument erstellen." ma:contentTypeScope="" ma:versionID="18725fb2a908cfd49dbf06106bd3c702">
  <xsd:schema xmlns:xsd="http://www.w3.org/2001/XMLSchema" xmlns:xs="http://www.w3.org/2001/XMLSchema" xmlns:p="http://schemas.microsoft.com/office/2006/metadata/properties" xmlns:ns2="f296a01b-7808-47c3-822b-0e9f25ddbe7f" xmlns:ns3="f8516206-ee96-4ad3-9c1e-082b7dca3cd0" targetNamespace="http://schemas.microsoft.com/office/2006/metadata/properties" ma:root="true" ma:fieldsID="bfdb62a9ab44e6b064c971d4272284c9" ns2:_="" ns3:_="">
    <xsd:import namespace="f296a01b-7808-47c3-822b-0e9f25ddbe7f"/>
    <xsd:import namespace="f8516206-ee96-4ad3-9c1e-082b7dca3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6a01b-7808-47c3-822b-0e9f25ddb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bc832da3-2ac2-4cc0-919a-66c05077a2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16206-ee96-4ad3-9c1e-082b7dca3cd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f136797-f5da-40ab-93d2-c725ad063f43}" ma:internalName="TaxCatchAll" ma:showField="CatchAllData" ma:web="f8516206-ee96-4ad3-9c1e-082b7dca3c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7A52CE-E7AA-416E-9BE5-322A744E8B1D}">
  <ds:schemaRefs>
    <ds:schemaRef ds:uri="f296a01b-7808-47c3-822b-0e9f25ddbe7f"/>
    <ds:schemaRef ds:uri="f8516206-ee96-4ad3-9c1e-082b7dca3c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9FDF49-4EEF-41E9-8189-DD057C152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9297AB-7230-41DD-A733-3569AC8170D3}">
  <ds:schemaRefs>
    <ds:schemaRef ds:uri="f296a01b-7808-47c3-822b-0e9f25ddbe7f"/>
    <ds:schemaRef ds:uri="f8516206-ee96-4ad3-9c1e-082b7dca3c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Timo Mühlhaus</cp:lastModifiedBy>
  <cp:revision>5</cp:revision>
  <dcterms:created xsi:type="dcterms:W3CDTF">2014-03-31T07:35:29Z</dcterms:created>
  <dcterms:modified xsi:type="dcterms:W3CDTF">2023-11-17T08:50:26Z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0x01010089C340978127924A9B92E6039AB929AB</vt:lpwstr>
  </property>
  <property fmtid="{D5CDD505-2E9C-101B-9397-08002B2CF9AE}" pid="3" name="MediaServiceImageTags">
    <vt:lpwstr/>
  </property>
</Properties>
</file>