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7559675" cy="106918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5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7559677" cy="106918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1905669" cy="10691815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0996" y="1749795"/>
            <a:ext cx="5451234" cy="3722335"/>
          </a:xfrm>
        </p:spPr>
        <p:txBody>
          <a:bodyPr anchor="b">
            <a:normAutofit/>
          </a:bodyPr>
          <a:lstStyle>
            <a:lvl1pPr algn="l">
              <a:defRPr sz="39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0996" y="5615678"/>
            <a:ext cx="5451234" cy="2581379"/>
          </a:xfrm>
        </p:spPr>
        <p:txBody>
          <a:bodyPr>
            <a:normAutofit/>
          </a:bodyPr>
          <a:lstStyle>
            <a:lvl1pPr marL="0" indent="0" algn="l">
              <a:buNone/>
              <a:defRPr sz="1653" cap="all" baseline="0">
                <a:solidFill>
                  <a:schemeClr val="tx2"/>
                </a:solidFill>
              </a:defRPr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5939" y="8434656"/>
            <a:ext cx="1700927" cy="569240"/>
          </a:xfrm>
        </p:spPr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0995" y="8434656"/>
            <a:ext cx="3177697" cy="56924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4115" y="8434653"/>
            <a:ext cx="478116" cy="569240"/>
          </a:xfrm>
        </p:spPr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51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734" y="6711094"/>
            <a:ext cx="6146176" cy="1277397"/>
          </a:xfrm>
        </p:spPr>
        <p:txBody>
          <a:bodyPr anchor="b">
            <a:normAutofit/>
          </a:bodyPr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7734" y="945435"/>
            <a:ext cx="6146176" cy="5144446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645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706" y="7988490"/>
            <a:ext cx="6145249" cy="1063993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44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763" y="950383"/>
            <a:ext cx="6142208" cy="5345907"/>
          </a:xfrm>
        </p:spPr>
        <p:txBody>
          <a:bodyPr anchor="ctr">
            <a:normAutofit/>
          </a:bodyPr>
          <a:lstStyle>
            <a:lvl1pPr>
              <a:defRPr sz="297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734" y="6890280"/>
            <a:ext cx="6141280" cy="2138361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02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27" y="950384"/>
            <a:ext cx="5768191" cy="4284877"/>
          </a:xfrm>
        </p:spPr>
        <p:txBody>
          <a:bodyPr anchor="ctr">
            <a:normAutofit/>
          </a:bodyPr>
          <a:lstStyle>
            <a:lvl1pPr>
              <a:defRPr sz="297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66890" y="5246997"/>
            <a:ext cx="5426881" cy="855856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734" y="6719284"/>
            <a:ext cx="6142238" cy="2322166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75887" y="1120096"/>
            <a:ext cx="377984" cy="911682"/>
          </a:xfrm>
          <a:prstGeom prst="rect">
            <a:avLst/>
          </a:prstGeom>
        </p:spPr>
        <p:txBody>
          <a:bodyPr vert="horz" lIns="75597" tIns="37798" rIns="75597" bIns="377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62987" y="4310668"/>
            <a:ext cx="377984" cy="911682"/>
          </a:xfrm>
          <a:prstGeom prst="rect">
            <a:avLst/>
          </a:prstGeom>
        </p:spPr>
        <p:txBody>
          <a:bodyPr vert="horz" lIns="75597" tIns="37798" rIns="75597" bIns="377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6713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734" y="3327032"/>
            <a:ext cx="6142237" cy="3916021"/>
          </a:xfrm>
        </p:spPr>
        <p:txBody>
          <a:bodyPr anchor="b">
            <a:normAutofit/>
          </a:bodyPr>
          <a:lstStyle>
            <a:lvl1pPr>
              <a:defRPr sz="297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706" y="7261414"/>
            <a:ext cx="6141309" cy="1778296"/>
          </a:xfrm>
        </p:spPr>
        <p:txBody>
          <a:bodyPr anchor="t">
            <a:normAutofit/>
          </a:bodyPr>
          <a:lstStyle>
            <a:lvl1pPr marL="0" indent="0">
              <a:buNone/>
              <a:defRPr sz="1488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480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07736" y="950383"/>
            <a:ext cx="6142235" cy="296994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07734" y="4169562"/>
            <a:ext cx="1982244" cy="106918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3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07735" y="5238744"/>
            <a:ext cx="1981217" cy="378989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99391" y="4174508"/>
            <a:ext cx="1974485" cy="106918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3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799390" y="5243689"/>
            <a:ext cx="1975038" cy="378989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68923" y="4169562"/>
            <a:ext cx="1981047" cy="106918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3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868923" y="5238744"/>
            <a:ext cx="1981047" cy="378989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390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07735" y="950383"/>
            <a:ext cx="6142235" cy="296994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07736" y="6866888"/>
            <a:ext cx="1981215" cy="89840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3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07736" y="4157924"/>
            <a:ext cx="1981215" cy="237595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88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07736" y="7765299"/>
            <a:ext cx="1981215" cy="1275040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3447" y="6866888"/>
            <a:ext cx="1984415" cy="89840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3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783447" y="4157924"/>
            <a:ext cx="1983509" cy="237595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88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82541" y="7765295"/>
            <a:ext cx="1984415" cy="1263346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69001" y="6866886"/>
            <a:ext cx="1978426" cy="89840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3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868924" y="4157924"/>
            <a:ext cx="1981047" cy="237595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88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868923" y="7765293"/>
            <a:ext cx="1981047" cy="1263350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69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925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06760" y="950384"/>
            <a:ext cx="1243211" cy="80782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734" y="950384"/>
            <a:ext cx="4804530" cy="807826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76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707736" y="964287"/>
            <a:ext cx="6142235" cy="23051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707736" y="3507013"/>
            <a:ext cx="6142235" cy="552163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4623680" y="9172193"/>
            <a:ext cx="1700927" cy="569240"/>
          </a:xfrm>
        </p:spPr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735" y="9172192"/>
            <a:ext cx="3868697" cy="56924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71855" y="9172190"/>
            <a:ext cx="478116" cy="569240"/>
          </a:xfrm>
        </p:spPr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734" y="2212615"/>
            <a:ext cx="6142236" cy="4447496"/>
          </a:xfrm>
        </p:spPr>
        <p:txBody>
          <a:bodyPr anchor="b">
            <a:normAutofit/>
          </a:bodyPr>
          <a:lstStyle>
            <a:lvl1pPr>
              <a:defRPr sz="297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734" y="6897704"/>
            <a:ext cx="6142236" cy="2143314"/>
          </a:xfrm>
        </p:spPr>
        <p:txBody>
          <a:bodyPr>
            <a:normAutofit/>
          </a:bodyPr>
          <a:lstStyle>
            <a:lvl1pPr marL="0" indent="0">
              <a:buNone/>
              <a:defRPr sz="1488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91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734" y="3507011"/>
            <a:ext cx="3024855" cy="552163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6" y="3507011"/>
            <a:ext cx="3022885" cy="552163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98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734" y="965237"/>
            <a:ext cx="6142236" cy="230418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968" y="3507011"/>
            <a:ext cx="2840623" cy="128450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735" y="4791514"/>
            <a:ext cx="3024856" cy="423712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11317" y="3507010"/>
            <a:ext cx="2838652" cy="128450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4791514"/>
            <a:ext cx="3022885" cy="423712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14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80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36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17" y="950385"/>
            <a:ext cx="2390944" cy="2556625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7113" y="923983"/>
            <a:ext cx="3652857" cy="8104659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017" y="3507011"/>
            <a:ext cx="2390944" cy="552163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35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737" y="950383"/>
            <a:ext cx="3103536" cy="255662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95505" y="950383"/>
            <a:ext cx="2854466" cy="807826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645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735" y="3507011"/>
            <a:ext cx="3103538" cy="552163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97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7559677" cy="106918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1812" y="1"/>
            <a:ext cx="7475161" cy="10691815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736" y="964287"/>
            <a:ext cx="6142235" cy="2305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736" y="3507013"/>
            <a:ext cx="6142235" cy="5521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3680" y="9172193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735" y="9172192"/>
            <a:ext cx="386869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1855" y="9172190"/>
            <a:ext cx="478116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311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2976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120000"/>
        </a:lnSpc>
        <a:spcBef>
          <a:spcPts val="827"/>
        </a:spcBef>
        <a:buSzPct val="125000"/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kumimoji="1"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kumimoji="1"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kumimoji="1"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kumimoji="1" sz="1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09934" y="2985229"/>
            <a:ext cx="5786651" cy="3592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0155" y="7751928"/>
            <a:ext cx="67283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GP12A332</a:t>
            </a:r>
            <a:r>
              <a:rPr kumimoji="1" lang="ja-JP" altLang="en-US" sz="2400" dirty="0" smtClean="0">
                <a:solidFill>
                  <a:schemeClr val="bg1"/>
                </a:solidFill>
              </a:rPr>
              <a:t>　チーム１</a:t>
            </a:r>
            <a:endParaRPr kumimoji="1" lang="en-US" altLang="ja-JP" sz="2400" dirty="0" smtClean="0">
              <a:solidFill>
                <a:schemeClr val="bg1"/>
              </a:solidFill>
            </a:endParaRPr>
          </a:p>
          <a:p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ja-JP" altLang="en-US" sz="2400" dirty="0" smtClean="0">
                <a:solidFill>
                  <a:schemeClr val="bg1"/>
                </a:solidFill>
              </a:rPr>
              <a:t>３番　李　尚ミン　</a:t>
            </a:r>
            <a:r>
              <a:rPr lang="ja-JP" altLang="en-US" sz="2400" dirty="0" smtClean="0">
                <a:solidFill>
                  <a:schemeClr val="bg1"/>
                </a:solidFill>
              </a:rPr>
              <a:t>１２番　金　秉洲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２５番　染矢　晃介　２６番　田中　太陽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３３番　名和　遼太郎　４１番　宮下　比呂</a:t>
            </a:r>
            <a:r>
              <a:rPr lang="ja-JP" altLang="en-US" sz="2400" dirty="0" smtClean="0"/>
              <a:t>　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09934" y="877285"/>
            <a:ext cx="6168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 smtClean="0">
                <a:solidFill>
                  <a:schemeClr val="bg1"/>
                </a:solidFill>
              </a:rPr>
              <a:t>作品説明書</a:t>
            </a:r>
            <a:endParaRPr kumimoji="1" lang="ja-JP" altLang="en-US" sz="8000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51" y="3170806"/>
            <a:ext cx="5322015" cy="322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6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464025" y="5720856"/>
            <a:ext cx="2879678" cy="73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メモ 8"/>
          <p:cNvSpPr/>
          <p:nvPr/>
        </p:nvSpPr>
        <p:spPr>
          <a:xfrm>
            <a:off x="126244" y="2019869"/>
            <a:ext cx="3531356" cy="24242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64024" y="641444"/>
            <a:ext cx="2879679" cy="6463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0503" y="64144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/>
                </a:solidFill>
              </a:rPr>
              <a:t>ゲーム説明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817961" y="2019869"/>
            <a:ext cx="3456295" cy="247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75334" y="3070325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ゲーム画面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6244" y="2228124"/>
            <a:ext cx="36917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</a:rPr>
              <a:t>RhythmTyanbara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は音楽に合わせて流れてくる星をブレードの位置を調整し斬ったり</a:t>
            </a:r>
            <a:r>
              <a:rPr lang="ja-JP" altLang="en-US" sz="2000" dirty="0" smtClean="0">
                <a:solidFill>
                  <a:schemeClr val="bg1"/>
                </a:solidFill>
              </a:rPr>
              <a:t>、レーンに流れてくるノーツに合わせてボタンを押して消す新感覚音楽ゲームです。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1045" y="5813946"/>
            <a:ext cx="226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/>
                </a:solidFill>
              </a:rPr>
              <a:t>操作説明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445628" y="5947598"/>
            <a:ext cx="3889612" cy="226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17159" y="6889293"/>
            <a:ext cx="3057097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チュートリアル画面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19391" y="9583837"/>
            <a:ext cx="26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詳細が決まり次第追加</a:t>
            </a:r>
            <a:endParaRPr kumimoji="1" lang="en-US" altLang="ja-JP" dirty="0" smtClean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0" y="7188812"/>
            <a:ext cx="2743200" cy="170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8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爆発 1 13"/>
          <p:cNvSpPr/>
          <p:nvPr/>
        </p:nvSpPr>
        <p:spPr>
          <a:xfrm>
            <a:off x="3038354" y="8517512"/>
            <a:ext cx="4485191" cy="217430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爆発 1 6"/>
          <p:cNvSpPr/>
          <p:nvPr/>
        </p:nvSpPr>
        <p:spPr>
          <a:xfrm>
            <a:off x="0" y="1435260"/>
            <a:ext cx="5960963" cy="300941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05113" y="567159"/>
            <a:ext cx="381964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5113" y="567159"/>
            <a:ext cx="415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/>
                </a:solidFill>
              </a:rPr>
              <a:t>アピールポイント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8531" y="2339804"/>
            <a:ext cx="3703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BMS</a:t>
            </a:r>
            <a:r>
              <a:rPr lang="ja-JP" altLang="en-US" dirty="0">
                <a:solidFill>
                  <a:schemeClr val="bg1"/>
                </a:solidFill>
              </a:rPr>
              <a:t>形</a:t>
            </a:r>
            <a:r>
              <a:rPr lang="ja-JP" altLang="en-US" dirty="0" smtClean="0">
                <a:solidFill>
                  <a:schemeClr val="bg1"/>
                </a:solidFill>
              </a:rPr>
              <a:t>式の音楽ファイルを扱うことにより精密なノー</a:t>
            </a:r>
            <a:r>
              <a:rPr lang="ja-JP" altLang="en-US" dirty="0" smtClean="0">
                <a:solidFill>
                  <a:schemeClr val="bg1"/>
                </a:solidFill>
              </a:rPr>
              <a:t>ツ排出の調整が</a:t>
            </a:r>
            <a:r>
              <a:rPr lang="ja-JP" altLang="en-US" dirty="0" smtClean="0">
                <a:solidFill>
                  <a:schemeClr val="bg1"/>
                </a:solidFill>
              </a:rPr>
              <a:t>出来るようになりプレイヤーに違和感を与えない仕様になってます。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980480" y="4248040"/>
            <a:ext cx="4294208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05514" y="5348825"/>
            <a:ext cx="305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BMS</a:t>
            </a:r>
            <a:r>
              <a:rPr kumimoji="1" lang="ja-JP" altLang="en-US" dirty="0" smtClean="0"/>
              <a:t>ファイルの中身の画像とかがいいのかな？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66217" y="6633087"/>
            <a:ext cx="3738623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04840" y="9132424"/>
            <a:ext cx="3049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モデル切断をの要素を入れる事により普通の音ゲーとの差別化！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6527" y="7407797"/>
            <a:ext cx="258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ロングノーツの</a:t>
            </a:r>
            <a:endParaRPr kumimoji="1" lang="en-US" altLang="ja-JP" dirty="0" smtClean="0"/>
          </a:p>
          <a:p>
            <a:r>
              <a:rPr lang="ja-JP" altLang="en-US" dirty="0"/>
              <a:t>切</a:t>
            </a:r>
            <a:r>
              <a:rPr lang="ja-JP" altLang="en-US" dirty="0" smtClean="0"/>
              <a:t>断画面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2981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116</TotalTime>
  <Words>237</Words>
  <Application>Microsoft Office PowerPoint</Application>
  <PresentationFormat>ユーザー設定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Tw Cen MT</vt:lpstr>
      <vt:lpstr>Arial</vt:lpstr>
      <vt:lpstr>Trebuchet MS</vt:lpstr>
      <vt:lpstr>回路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User</dc:creator>
  <cp:lastModifiedBy>Windows User</cp:lastModifiedBy>
  <cp:revision>12</cp:revision>
  <dcterms:created xsi:type="dcterms:W3CDTF">2019-09-10T14:47:57Z</dcterms:created>
  <dcterms:modified xsi:type="dcterms:W3CDTF">2019-09-11T11:11:40Z</dcterms:modified>
</cp:coreProperties>
</file>