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5DAFD-ECC9-4E86-9372-AA175A96D8F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7D4C0-D290-4160-8350-BBEA855E6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2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501A-FA51-5A26-52DA-B38F3518C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17941-A666-8F12-9E80-A38A271F5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358C-F86E-33BA-8DDA-5AF85FB4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47A66-5CFA-59D2-F423-5E1ACB0F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6285-AA96-0F20-08C3-867CA092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8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08A8-EE0D-B887-3534-F94C898D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18DA7-6EBB-542D-6046-2494263DB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D64A-4B82-66D4-4EFB-89016F07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8EF87-B76F-E6C6-804A-479028B6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DDE1F-375F-F90B-9B06-C20DCB92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9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93BAB-D9D3-5576-131C-1B728032B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5F0B3-B935-8F32-4CF6-A674AFF13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AC385-A6B8-D5BA-A043-992F85EB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B445-9580-268C-516A-371B4597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85056-73F4-8B39-FAAB-C22104A0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4709-6E98-3841-CB0E-B685C829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8335A-5869-6484-8463-8979990F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0C63-442C-5B06-2FE3-C3D60509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48234-36B4-574D-F1EE-F5BC4420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F00BF-3B56-6724-9671-371822A9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0B1E-C91F-E83A-15D6-D6D20C81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F0561-A414-0DC3-C3CB-76D1365B9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F130C-A97D-12E1-DE16-E407499E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4E28-A23D-F5A7-4DE3-9ACB1E63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DC53-F4AA-8CC8-5AC3-8C45D25E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B04-ECF1-79EF-4E00-2CB3CC3B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2668-115D-2AE6-0808-8BE01650E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6AC39-414A-CF03-1E1B-6E14F70B6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88D92-1597-ED3B-9BF8-3B70E450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2AD17-47FA-9E8A-B629-E16CD34F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71E72-244B-1646-783B-99BFE19B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3A14-BCCD-AAE8-86FE-189F1897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C3D9-EF21-BDFF-5F67-43C50680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DBE72-BE93-CDA6-3EAB-BD78564F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853CD-0DFE-819C-C7D7-92B1E26CC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CC810-5785-24B0-105C-82DB227CA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53F51-10EB-D506-2A85-AEA92F9B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F3EA6-E1BE-2201-A29E-9FF9DC94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015E7-2CFD-2E8B-0F26-08CC6105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1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2DC5-371F-430C-222B-A13C1498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A2728-B088-0937-DE09-9CBE22F6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4BF40-5546-55ED-2165-24339D12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4257D-BB99-4C48-E625-EEC3D9EB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37C70-E200-A6CA-9F75-C40AD176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B705-C0D1-DD6A-4C8B-223530D2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94D8C-B337-7E74-F528-96E14C53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D7E4-D024-41D5-5BC5-04B2DFA6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3C28-F429-7614-DC7B-76711711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D2A96-2C09-F599-2DD0-2BFC24D64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9461E-0B46-091F-90AA-8211A4C3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61914-3908-9320-6D6B-E31CF87E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EFBC9-80BC-15F9-5B94-89CD1A07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5F65-CE4E-7CF4-D5C6-E14EED1F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F741D-73E9-4FDD-FAD2-4B0BF3B9F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A2F8D-AE5F-D469-3DBC-D8604FCD6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F9905-6306-55D6-5927-A6F03806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7411B-90EB-00FF-29BE-8FF22F73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BF18-4756-F424-E967-7A4C005F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7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C2098-FE39-59A3-07E8-90EB7C89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953AD-B345-43D4-57EC-18D547D9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4B3F-7AB0-DA81-76ED-05EA307D1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1DC46-4C98-4A65-A426-E76E09BB01EE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4355-C5EE-17D9-40D7-6F040DD14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3C5AC-D2A9-76FA-7B0A-9AAC27C61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6F03-B954-42E0-9DE9-016B0622F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p&#10;&#10;Description automatically generated">
            <a:extLst>
              <a:ext uri="{FF2B5EF4-FFF2-40B4-BE49-F238E27FC236}">
                <a16:creationId xmlns:a16="http://schemas.microsoft.com/office/drawing/2014/main" id="{645DD9C4-D658-5EC1-F876-B0D63E88E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944" y="247853"/>
            <a:ext cx="3600695" cy="3600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1E8CCE-067B-B6CA-96E9-633E6EE25799}"/>
              </a:ext>
            </a:extLst>
          </p:cNvPr>
          <p:cNvSpPr txBox="1"/>
          <p:nvPr/>
        </p:nvSpPr>
        <p:spPr>
          <a:xfrm>
            <a:off x="2121700" y="4972318"/>
            <a:ext cx="849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Caption: A. Maps of resting state network activation. Resting state network activation at pre-treatment (blue/green) over significant increases in resting state network from pre-treatment to post-treatment (red/yellow).</a:t>
            </a:r>
          </a:p>
          <a:p>
            <a:endParaRPr lang="en-US" dirty="0"/>
          </a:p>
          <a:p>
            <a:r>
              <a:rPr lang="en-US" dirty="0"/>
              <a:t>B. Caption: Map of resting state network activation at post-treatment (blue/green).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92D89-548C-7D3B-66BC-4E9A74179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40" y="3613974"/>
            <a:ext cx="1866824" cy="751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651923-2DAC-3EC4-35A5-D95E98B5F7B6}"/>
              </a:ext>
            </a:extLst>
          </p:cNvPr>
          <p:cNvSpPr txBox="1"/>
          <p:nvPr/>
        </p:nvSpPr>
        <p:spPr>
          <a:xfrm>
            <a:off x="5135333" y="3645578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0                      6.25                   12.5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48A1AB-21A4-9998-19F1-FC75952C1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040" y="4151095"/>
            <a:ext cx="1866824" cy="811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6F416B-CE4A-A0F5-90F3-871256293F6E}"/>
              </a:ext>
            </a:extLst>
          </p:cNvPr>
          <p:cNvSpPr txBox="1"/>
          <p:nvPr/>
        </p:nvSpPr>
        <p:spPr>
          <a:xfrm>
            <a:off x="5135332" y="4220553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0                         3                           6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974EC-69BA-E4F3-CF5D-0324A9B490C4}"/>
              </a:ext>
            </a:extLst>
          </p:cNvPr>
          <p:cNvSpPr txBox="1"/>
          <p:nvPr/>
        </p:nvSpPr>
        <p:spPr>
          <a:xfrm>
            <a:off x="5877070" y="4394295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t-stat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02899-178B-57B4-51DB-E3E6A4DBE653}"/>
              </a:ext>
            </a:extLst>
          </p:cNvPr>
          <p:cNvSpPr txBox="1"/>
          <p:nvPr/>
        </p:nvSpPr>
        <p:spPr>
          <a:xfrm>
            <a:off x="5867452" y="3849750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z-stat</a:t>
            </a:r>
          </a:p>
        </p:txBody>
      </p:sp>
      <p:pic>
        <p:nvPicPr>
          <p:cNvPr id="2" name="Picture 1" descr="A brain with blue spots&#10;&#10;Description automatically generated">
            <a:extLst>
              <a:ext uri="{FF2B5EF4-FFF2-40B4-BE49-F238E27FC236}">
                <a16:creationId xmlns:a16="http://schemas.microsoft.com/office/drawing/2014/main" id="{96B60B48-CE3E-6CFC-A960-38F7A59AE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52" y="225768"/>
            <a:ext cx="3622780" cy="3622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3ED19E-7EEB-5E35-36EF-C810AD1BE516}"/>
              </a:ext>
            </a:extLst>
          </p:cNvPr>
          <p:cNvSpPr txBox="1"/>
          <p:nvPr/>
        </p:nvSpPr>
        <p:spPr>
          <a:xfrm>
            <a:off x="1108561" y="617517"/>
            <a:ext cx="526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C74E-7540-43D1-1B53-1C64D8372305}"/>
              </a:ext>
            </a:extLst>
          </p:cNvPr>
          <p:cNvSpPr txBox="1"/>
          <p:nvPr/>
        </p:nvSpPr>
        <p:spPr>
          <a:xfrm>
            <a:off x="7576458" y="617516"/>
            <a:ext cx="5004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743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B4CAD2-A1AE-CCAB-3A0C-C2B027DD19C5}"/>
              </a:ext>
            </a:extLst>
          </p:cNvPr>
          <p:cNvSpPr txBox="1"/>
          <p:nvPr/>
        </p:nvSpPr>
        <p:spPr>
          <a:xfrm>
            <a:off x="2975764" y="5650469"/>
            <a:ext cx="655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Caption: Maps of resting state network activation at post-treatment.</a:t>
            </a:r>
          </a:p>
        </p:txBody>
      </p:sp>
      <p:pic>
        <p:nvPicPr>
          <p:cNvPr id="6" name="Picture 5" descr="A brain with blue spots&#10;&#10;Description automatically generated">
            <a:extLst>
              <a:ext uri="{FF2B5EF4-FFF2-40B4-BE49-F238E27FC236}">
                <a16:creationId xmlns:a16="http://schemas.microsoft.com/office/drawing/2014/main" id="{8139AF91-3BEA-169C-6EAD-A23E67824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04" y="1107140"/>
            <a:ext cx="4123392" cy="4123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65860-64AB-3A17-EF47-C8187CD35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29" y="4597974"/>
            <a:ext cx="1866824" cy="751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2D15C5-1C4B-9C6E-BC63-AADA76C932CC}"/>
              </a:ext>
            </a:extLst>
          </p:cNvPr>
          <p:cNvSpPr txBox="1"/>
          <p:nvPr/>
        </p:nvSpPr>
        <p:spPr>
          <a:xfrm>
            <a:off x="7522322" y="4629578"/>
            <a:ext cx="214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0                      6.25                   12.5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67DD4-84C8-8438-DECF-05F8B9605521}"/>
              </a:ext>
            </a:extLst>
          </p:cNvPr>
          <p:cNvSpPr txBox="1"/>
          <p:nvPr/>
        </p:nvSpPr>
        <p:spPr>
          <a:xfrm>
            <a:off x="8254441" y="4833750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z-stat</a:t>
            </a:r>
          </a:p>
        </p:txBody>
      </p:sp>
    </p:spTree>
    <p:extLst>
      <p:ext uri="{BB962C8B-B14F-4D97-AF65-F5344CB8AC3E}">
        <p14:creationId xmlns:p14="http://schemas.microsoft.com/office/powerpoint/2010/main" val="347376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line with black dots&#10;&#10;Description automatically generated">
            <a:extLst>
              <a:ext uri="{FF2B5EF4-FFF2-40B4-BE49-F238E27FC236}">
                <a16:creationId xmlns:a16="http://schemas.microsoft.com/office/drawing/2014/main" id="{6B4ADFAB-8330-7A06-3113-CCC1C08C8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80" y="599165"/>
            <a:ext cx="7061879" cy="4707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0B8FFD-2B17-E19B-120E-B749BAC03A39}"/>
              </a:ext>
            </a:extLst>
          </p:cNvPr>
          <p:cNvSpPr txBox="1"/>
          <p:nvPr/>
        </p:nvSpPr>
        <p:spPr>
          <a:xfrm>
            <a:off x="2172742" y="0"/>
            <a:ext cx="7584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Connectivity Predicts Amygdala Decrease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9A171-9B13-FE0F-B929-1B9130765028}"/>
              </a:ext>
            </a:extLst>
          </p:cNvPr>
          <p:cNvSpPr txBox="1"/>
          <p:nvPr/>
        </p:nvSpPr>
        <p:spPr>
          <a:xfrm>
            <a:off x="1409351" y="5380672"/>
            <a:ext cx="9496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Caption: Change in amygdala response correlated with change in resting state network connectivity. Greater increases in network connectivity post-treatment minus pre-treatment were significantly correlated with greater reductions in amygdala responses post-treatment minus pre-treatment when controlling for time between assessments, number of phobias, and days of neuro-reinforcement (p &lt; 0.05).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515FF-A7BC-FF12-0184-406DB8D50B0B}"/>
              </a:ext>
            </a:extLst>
          </p:cNvPr>
          <p:cNvSpPr txBox="1"/>
          <p:nvPr/>
        </p:nvSpPr>
        <p:spPr>
          <a:xfrm>
            <a:off x="7821196" y="993278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 </a:t>
            </a:r>
            <a:r>
              <a:rPr lang="en-US" sz="1600" dirty="0"/>
              <a:t>= -0.21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C2D10-7CA6-E085-44AF-C97B30E2C21E}"/>
              </a:ext>
            </a:extLst>
          </p:cNvPr>
          <p:cNvSpPr txBox="1"/>
          <p:nvPr/>
        </p:nvSpPr>
        <p:spPr>
          <a:xfrm>
            <a:off x="7802147" y="1212362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 </a:t>
            </a:r>
            <a:r>
              <a:rPr lang="en-US" sz="1600" dirty="0"/>
              <a:t>= 0.032</a:t>
            </a:r>
          </a:p>
        </p:txBody>
      </p:sp>
    </p:spTree>
    <p:extLst>
      <p:ext uri="{BB962C8B-B14F-4D97-AF65-F5344CB8AC3E}">
        <p14:creationId xmlns:p14="http://schemas.microsoft.com/office/powerpoint/2010/main" val="192518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146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Shawn</dc:creator>
  <cp:lastModifiedBy>Shawn Wang</cp:lastModifiedBy>
  <cp:revision>21</cp:revision>
  <dcterms:created xsi:type="dcterms:W3CDTF">2023-05-30T21:08:05Z</dcterms:created>
  <dcterms:modified xsi:type="dcterms:W3CDTF">2023-09-26T15:33:29Z</dcterms:modified>
</cp:coreProperties>
</file>