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85F-F0DD-0B60-46E4-9EE33C43F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48588-D462-DFA9-74C3-5EC75309C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1</cp:revision>
  <dcterms:created xsi:type="dcterms:W3CDTF">2023-05-30T21:08:05Z</dcterms:created>
  <dcterms:modified xsi:type="dcterms:W3CDTF">2023-05-30T21:08:24Z</dcterms:modified>
</cp:coreProperties>
</file>