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1846584" y="5206131"/>
            <a:ext cx="849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A. Maps of resting state network activation. Resting state network activation at pre-treatment (blue/green) over significant increases in resting state network from pre-treatment to post-treatment (red/yellow).</a:t>
            </a:r>
          </a:p>
          <a:p>
            <a:endParaRPr lang="en-US" dirty="0"/>
          </a:p>
          <a:p>
            <a:r>
              <a:rPr lang="en-US" dirty="0"/>
              <a:t>B. Map of resting state network activation at post-treatment (blue/green).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87" y="3964122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5109580" y="3995726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87" y="4501243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5109579" y="4570701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5851317" y="474444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5841699" y="4199898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ED19E-7EEB-5E35-36EF-C810AD1BE516}"/>
              </a:ext>
            </a:extLst>
          </p:cNvPr>
          <p:cNvSpPr txBox="1"/>
          <p:nvPr/>
        </p:nvSpPr>
        <p:spPr>
          <a:xfrm>
            <a:off x="669545" y="901895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C74E-7540-43D1-1B53-1C64D8372305}"/>
              </a:ext>
            </a:extLst>
          </p:cNvPr>
          <p:cNvSpPr txBox="1"/>
          <p:nvPr/>
        </p:nvSpPr>
        <p:spPr>
          <a:xfrm>
            <a:off x="4333944" y="901895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59BAB-2460-C1E6-ABC6-A3EB6B3D1EE2}"/>
              </a:ext>
            </a:extLst>
          </p:cNvPr>
          <p:cNvSpPr txBox="1"/>
          <p:nvPr/>
        </p:nvSpPr>
        <p:spPr>
          <a:xfrm>
            <a:off x="1087970" y="453375"/>
            <a:ext cx="281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Pre-treatment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670C1-47AE-EEC6-68BE-5D1ACCDA4417}"/>
              </a:ext>
            </a:extLst>
          </p:cNvPr>
          <p:cNvSpPr txBox="1"/>
          <p:nvPr/>
        </p:nvSpPr>
        <p:spPr>
          <a:xfrm>
            <a:off x="4720491" y="452265"/>
            <a:ext cx="286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Post-treatment</a:t>
            </a:r>
          </a:p>
        </p:txBody>
      </p:sp>
      <p:pic>
        <p:nvPicPr>
          <p:cNvPr id="16" name="Picture 15" descr="A close up of a brain&#10;&#10;Description automatically generated">
            <a:extLst>
              <a:ext uri="{FF2B5EF4-FFF2-40B4-BE49-F238E27FC236}">
                <a16:creationId xmlns:a16="http://schemas.microsoft.com/office/drawing/2014/main" id="{C148352F-98E5-E70C-A57A-8067A699F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3" y="1362018"/>
            <a:ext cx="2706441" cy="2283560"/>
          </a:xfrm>
          <a:prstGeom prst="rect">
            <a:avLst/>
          </a:prstGeom>
        </p:spPr>
      </p:pic>
      <p:pic>
        <p:nvPicPr>
          <p:cNvPr id="18" name="Picture 17" descr="A blue and grey brain&#10;&#10;Description automatically generated">
            <a:extLst>
              <a:ext uri="{FF2B5EF4-FFF2-40B4-BE49-F238E27FC236}">
                <a16:creationId xmlns:a16="http://schemas.microsoft.com/office/drawing/2014/main" id="{027B97CD-D75A-115E-8F6C-1EC5581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491" y="1362018"/>
            <a:ext cx="2751018" cy="22835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6B71C6-F997-400C-6888-3DE2C21C805B}"/>
              </a:ext>
            </a:extLst>
          </p:cNvPr>
          <p:cNvSpPr txBox="1"/>
          <p:nvPr/>
        </p:nvSpPr>
        <p:spPr>
          <a:xfrm>
            <a:off x="8481223" y="901895"/>
            <a:ext cx="482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</a:t>
            </a:r>
          </a:p>
        </p:txBody>
      </p:sp>
      <p:pic>
        <p:nvPicPr>
          <p:cNvPr id="21" name="Picture 20" descr="A close-up of a brain&#10;&#10;Description automatically generated">
            <a:extLst>
              <a:ext uri="{FF2B5EF4-FFF2-40B4-BE49-F238E27FC236}">
                <a16:creationId xmlns:a16="http://schemas.microsoft.com/office/drawing/2014/main" id="{8D3C905F-7A27-B63D-C982-F82440824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635" y="1483643"/>
            <a:ext cx="2699782" cy="21619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C66FFB-ADD0-9BC8-63A3-2E8424295C5F}"/>
              </a:ext>
            </a:extLst>
          </p:cNvPr>
          <p:cNvSpPr txBox="1"/>
          <p:nvPr/>
        </p:nvSpPr>
        <p:spPr>
          <a:xfrm>
            <a:off x="7868873" y="332508"/>
            <a:ext cx="4199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Pre- to Post-treatment changes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4CAD2-A1AE-CCAB-3A0C-C2B027DD19C5}"/>
              </a:ext>
            </a:extLst>
          </p:cNvPr>
          <p:cNvSpPr txBox="1"/>
          <p:nvPr/>
        </p:nvSpPr>
        <p:spPr>
          <a:xfrm>
            <a:off x="2975764" y="5650469"/>
            <a:ext cx="65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 at post-treatment.</a:t>
            </a:r>
          </a:p>
        </p:txBody>
      </p:sp>
      <p:pic>
        <p:nvPicPr>
          <p:cNvPr id="6" name="Picture 5" descr="A brain with blue spots&#10;&#10;Description automatically generated">
            <a:extLst>
              <a:ext uri="{FF2B5EF4-FFF2-40B4-BE49-F238E27FC236}">
                <a16:creationId xmlns:a16="http://schemas.microsoft.com/office/drawing/2014/main" id="{8139AF91-3BEA-169C-6EAD-A23E678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04" y="1107140"/>
            <a:ext cx="4123392" cy="412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65860-64AB-3A17-EF47-C8187CD3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9" y="4597974"/>
            <a:ext cx="1866824" cy="75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D15C5-1C4B-9C6E-BC63-AADA76C932CC}"/>
              </a:ext>
            </a:extLst>
          </p:cNvPr>
          <p:cNvSpPr txBox="1"/>
          <p:nvPr/>
        </p:nvSpPr>
        <p:spPr>
          <a:xfrm>
            <a:off x="7522322" y="4629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7DD4-84C8-8438-DECF-05F8B9605521}"/>
              </a:ext>
            </a:extLst>
          </p:cNvPr>
          <p:cNvSpPr txBox="1"/>
          <p:nvPr/>
        </p:nvSpPr>
        <p:spPr>
          <a:xfrm>
            <a:off x="8254441" y="4833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34737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line with black dots&#10;&#10;Description automatically generated">
            <a:extLst>
              <a:ext uri="{FF2B5EF4-FFF2-40B4-BE49-F238E27FC236}">
                <a16:creationId xmlns:a16="http://schemas.microsoft.com/office/drawing/2014/main" id="{6B4ADFAB-8330-7A06-3113-CCC1C08C8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80" y="599165"/>
            <a:ext cx="7061879" cy="4707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line with black dots&#10;&#10;Description automatically generated">
            <a:extLst>
              <a:ext uri="{FF2B5EF4-FFF2-40B4-BE49-F238E27FC236}">
                <a16:creationId xmlns:a16="http://schemas.microsoft.com/office/drawing/2014/main" id="{059B46A0-2EA2-1A66-1378-3DEA49D72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2177472"/>
            <a:ext cx="4183852" cy="3137889"/>
          </a:xfrm>
          <a:prstGeom prst="rect">
            <a:avLst/>
          </a:prstGeom>
        </p:spPr>
      </p:pic>
      <p:pic>
        <p:nvPicPr>
          <p:cNvPr id="11" name="Picture 10" descr="A graph with a red line and black dots&#10;&#10;Description automatically generated">
            <a:extLst>
              <a:ext uri="{FF2B5EF4-FFF2-40B4-BE49-F238E27FC236}">
                <a16:creationId xmlns:a16="http://schemas.microsoft.com/office/drawing/2014/main" id="{9392C658-BF68-F2E8-70D8-E46B65E2D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7" y="2177472"/>
            <a:ext cx="4183852" cy="3137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7806C5-9004-A26C-76CB-F1B35BDCE10C}"/>
              </a:ext>
            </a:extLst>
          </p:cNvPr>
          <p:cNvSpPr txBox="1"/>
          <p:nvPr/>
        </p:nvSpPr>
        <p:spPr>
          <a:xfrm>
            <a:off x="1038393" y="1622344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C7463-C569-F951-53F3-742456E1AC38}"/>
              </a:ext>
            </a:extLst>
          </p:cNvPr>
          <p:cNvSpPr txBox="1"/>
          <p:nvPr/>
        </p:nvSpPr>
        <p:spPr>
          <a:xfrm>
            <a:off x="6533471" y="1622343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22512-590C-D4A6-56F5-FAD35737A632}"/>
              </a:ext>
            </a:extLst>
          </p:cNvPr>
          <p:cNvSpPr txBox="1"/>
          <p:nvPr/>
        </p:nvSpPr>
        <p:spPr>
          <a:xfrm>
            <a:off x="3305014" y="1807009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45405-B8B0-591E-3F71-DBC7E5AD8235}"/>
              </a:ext>
            </a:extLst>
          </p:cNvPr>
          <p:cNvSpPr txBox="1"/>
          <p:nvPr/>
        </p:nvSpPr>
        <p:spPr>
          <a:xfrm>
            <a:off x="9087572" y="1807009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73C33-7AFA-72F9-6283-2625FDE67A78}"/>
              </a:ext>
            </a:extLst>
          </p:cNvPr>
          <p:cNvSpPr txBox="1"/>
          <p:nvPr/>
        </p:nvSpPr>
        <p:spPr>
          <a:xfrm>
            <a:off x="4663659" y="2534397"/>
            <a:ext cx="7473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* p = .021</a:t>
            </a:r>
          </a:p>
        </p:txBody>
      </p:sp>
    </p:spTree>
    <p:extLst>
      <p:ext uri="{BB962C8B-B14F-4D97-AF65-F5344CB8AC3E}">
        <p14:creationId xmlns:p14="http://schemas.microsoft.com/office/powerpoint/2010/main" val="344847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153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Wang, Shawn</cp:lastModifiedBy>
  <cp:revision>34</cp:revision>
  <dcterms:created xsi:type="dcterms:W3CDTF">2023-05-30T21:08:05Z</dcterms:created>
  <dcterms:modified xsi:type="dcterms:W3CDTF">2023-10-31T00:40:52Z</dcterms:modified>
</cp:coreProperties>
</file>