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74" y="1264751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01705" y="5538302"/>
            <a:ext cx="849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activation. Resting state network activation at pre-treatment (blue/green) over significant increases in resting state network from pre-treatment to post-treatment (red/yellow).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11" y="4329032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7374403" y="4360636"/>
            <a:ext cx="3808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11" y="4866153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7374403" y="4935611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8116141" y="510935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8106523" y="4564808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  <p:pic>
        <p:nvPicPr>
          <p:cNvPr id="4" name="Picture 3" descr="A red line with black dots&#10;&#10;Description automatically generated with low confidence">
            <a:extLst>
              <a:ext uri="{FF2B5EF4-FFF2-40B4-BE49-F238E27FC236}">
                <a16:creationId xmlns:a16="http://schemas.microsoft.com/office/drawing/2014/main" id="{C84CCB4C-F494-0603-8D14-63794C8C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47" y="581943"/>
            <a:ext cx="7163625" cy="477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515FF-A7BC-FF12-0184-406DB8D50B0B}"/>
              </a:ext>
            </a:extLst>
          </p:cNvPr>
          <p:cNvSpPr txBox="1"/>
          <p:nvPr/>
        </p:nvSpPr>
        <p:spPr>
          <a:xfrm>
            <a:off x="7206143" y="9426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 </a:t>
            </a:r>
            <a:r>
              <a:rPr lang="en-US" sz="1600" dirty="0"/>
              <a:t>= -0.21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C2D10-7CA6-E085-44AF-C97B30E2C21E}"/>
              </a:ext>
            </a:extLst>
          </p:cNvPr>
          <p:cNvSpPr txBox="1"/>
          <p:nvPr/>
        </p:nvSpPr>
        <p:spPr>
          <a:xfrm>
            <a:off x="7187094" y="116175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 </a:t>
            </a:r>
            <a:r>
              <a:rPr lang="en-US" sz="1600" dirty="0"/>
              <a:t>= 0.032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Shawn Wang</cp:lastModifiedBy>
  <cp:revision>16</cp:revision>
  <dcterms:created xsi:type="dcterms:W3CDTF">2023-05-30T21:08:05Z</dcterms:created>
  <dcterms:modified xsi:type="dcterms:W3CDTF">2023-09-14T22:18:03Z</dcterms:modified>
</cp:coreProperties>
</file>