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515FF-A7BC-FF12-0184-406DB8D50B0B}"/>
              </a:ext>
            </a:extLst>
          </p:cNvPr>
          <p:cNvSpPr txBox="1"/>
          <p:nvPr/>
        </p:nvSpPr>
        <p:spPr>
          <a:xfrm>
            <a:off x="7821196" y="99327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 </a:t>
            </a:r>
            <a:r>
              <a:rPr lang="en-US" sz="1600" dirty="0"/>
              <a:t>= -0.24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C2D10-7CA6-E085-44AF-C97B30E2C21E}"/>
              </a:ext>
            </a:extLst>
          </p:cNvPr>
          <p:cNvSpPr txBox="1"/>
          <p:nvPr/>
        </p:nvSpPr>
        <p:spPr>
          <a:xfrm>
            <a:off x="7802147" y="1212362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 </a:t>
            </a:r>
            <a:r>
              <a:rPr lang="en-US" sz="1600" dirty="0"/>
              <a:t>= 0.021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144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23</cp:revision>
  <dcterms:created xsi:type="dcterms:W3CDTF">2023-05-30T21:08:05Z</dcterms:created>
  <dcterms:modified xsi:type="dcterms:W3CDTF">2023-09-26T15:54:17Z</dcterms:modified>
</cp:coreProperties>
</file>