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74" y="1264751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01705" y="5538302"/>
            <a:ext cx="849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activation. Resting state network activation at pre-treatment (blue/green) over significant increases in resting state network from pre-treatment to post-treatment (red/yellow).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329032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7374403" y="4360636"/>
            <a:ext cx="380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1" y="4866153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7374403" y="4935611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8122894" y="450931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8113276" y="509814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pic>
        <p:nvPicPr>
          <p:cNvPr id="4" name="Picture 3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C84CCB4C-F494-0603-8D14-63794C8C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7" y="581943"/>
            <a:ext cx="7163625" cy="477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206143" y="9426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187094" y="116175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0.032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15</cp:revision>
  <dcterms:created xsi:type="dcterms:W3CDTF">2023-05-30T21:08:05Z</dcterms:created>
  <dcterms:modified xsi:type="dcterms:W3CDTF">2023-06-02T22:35:44Z</dcterms:modified>
</cp:coreProperties>
</file>