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4" y="247853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21700" y="4972318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3613974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35333" y="3645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4151095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35332" y="4220553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77070" y="439429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67452" y="3849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pic>
        <p:nvPicPr>
          <p:cNvPr id="2" name="Picture 1" descr="A brain with blue spots&#10;&#10;Description automatically generated">
            <a:extLst>
              <a:ext uri="{FF2B5EF4-FFF2-40B4-BE49-F238E27FC236}">
                <a16:creationId xmlns:a16="http://schemas.microsoft.com/office/drawing/2014/main" id="{96B60B48-CE3E-6CFC-A960-38F7A59AE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52" y="225768"/>
            <a:ext cx="3622780" cy="362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1108561" y="61751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7576458" y="617516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">
            <a:extLst>
              <a:ext uri="{FF2B5EF4-FFF2-40B4-BE49-F238E27FC236}">
                <a16:creationId xmlns:a16="http://schemas.microsoft.com/office/drawing/2014/main" id="{6B4ADFAB-8330-7A06-3113-CCC1C08C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80" y="599165"/>
            <a:ext cx="7061879" cy="470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515FF-A7BC-FF12-0184-406DB8D50B0B}"/>
              </a:ext>
            </a:extLst>
          </p:cNvPr>
          <p:cNvSpPr txBox="1"/>
          <p:nvPr/>
        </p:nvSpPr>
        <p:spPr>
          <a:xfrm>
            <a:off x="7821196" y="99327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 </a:t>
            </a:r>
            <a:r>
              <a:rPr lang="en-US" sz="1600" dirty="0"/>
              <a:t>= -0.24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C2D10-7CA6-E085-44AF-C97B30E2C21E}"/>
              </a:ext>
            </a:extLst>
          </p:cNvPr>
          <p:cNvSpPr txBox="1"/>
          <p:nvPr/>
        </p:nvSpPr>
        <p:spPr>
          <a:xfrm>
            <a:off x="7802147" y="1212362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 </a:t>
            </a:r>
            <a:r>
              <a:rPr lang="en-US" sz="1600" dirty="0"/>
              <a:t>= .021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145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Shawn Wang</cp:lastModifiedBy>
  <cp:revision>24</cp:revision>
  <dcterms:created xsi:type="dcterms:W3CDTF">2023-05-30T21:08:05Z</dcterms:created>
  <dcterms:modified xsi:type="dcterms:W3CDTF">2023-09-26T15:55:33Z</dcterms:modified>
</cp:coreProperties>
</file>