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501A-FA51-5A26-52DA-B38F3518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17941-A666-8F12-9E80-A38A271F5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358C-F86E-33BA-8DDA-5AF85FB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47A66-5CFA-59D2-F423-5E1ACB0F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6285-AA96-0F20-08C3-867CA092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08A8-EE0D-B887-3534-F94C898D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18DA7-6EBB-542D-6046-2494263DB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D64A-4B82-66D4-4EFB-89016F07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EF87-B76F-E6C6-804A-479028B6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DE1F-375F-F90B-9B06-C20DCB92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93BAB-D9D3-5576-131C-1B728032B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5F0B3-B935-8F32-4CF6-A674AFF1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C385-A6B8-D5BA-A043-992F85EB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B445-9580-268C-516A-371B4597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056-73F4-8B39-FAAB-C22104A0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4709-6E98-3841-CB0E-B685C829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335A-5869-6484-8463-8979990F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0C63-442C-5B06-2FE3-C3D60509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8234-36B4-574D-F1EE-F5BC4420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00BF-3B56-6724-9671-371822A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0B1E-C91F-E83A-15D6-D6D20C8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F0561-A414-0DC3-C3CB-76D1365B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130C-A97D-12E1-DE16-E407499E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4E28-A23D-F5A7-4DE3-9ACB1E63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DC53-F4AA-8CC8-5AC3-8C45D25E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B04-ECF1-79EF-4E00-2CB3CC3B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2668-115D-2AE6-0808-8BE01650E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6AC39-414A-CF03-1E1B-6E14F70B6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8D92-1597-ED3B-9BF8-3B70E450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AD17-47FA-9E8A-B629-E16CD34F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71E72-244B-1646-783B-99BFE19B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3A14-BCCD-AAE8-86FE-189F189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C3D9-EF21-BDFF-5F67-43C50680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DBE72-BE93-CDA6-3EAB-BD78564F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853CD-0DFE-819C-C7D7-92B1E26CC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CC810-5785-24B0-105C-82DB227CA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53F51-10EB-D506-2A85-AEA92F9B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F3EA6-E1BE-2201-A29E-9FF9DC94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015E7-2CFD-2E8B-0F26-08CC6105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DC5-371F-430C-222B-A13C1498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A2728-B088-0937-DE09-9CBE22F6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BF40-5546-55ED-2165-24339D12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4257D-BB99-4C48-E625-EEC3D9EB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37C70-E200-A6CA-9F75-C40AD176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B705-C0D1-DD6A-4C8B-223530D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94D8C-B337-7E74-F528-96E14C53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D7E4-D024-41D5-5BC5-04B2DFA6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3C28-F429-7614-DC7B-76711711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D2A96-2C09-F599-2DD0-2BFC24D6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461E-0B46-091F-90AA-8211A4C3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1914-3908-9320-6D6B-E31CF87E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FBC9-80BC-15F9-5B94-89CD1A07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5F65-CE4E-7CF4-D5C6-E14EED1F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F741D-73E9-4FDD-FAD2-4B0BF3B9F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2F8D-AE5F-D469-3DBC-D8604FCD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F9905-6306-55D6-5927-A6F03806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411B-90EB-00FF-29BE-8FF22F73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BF18-4756-F424-E967-7A4C005F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C2098-FE39-59A3-07E8-90EB7C89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953AD-B345-43D4-57EC-18D547D9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4B3F-7AB0-DA81-76ED-05EA307D1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4355-C5EE-17D9-40D7-6F040DD14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C5AC-D2A9-76FA-7B0A-9AAC27C6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645DD9C4-D658-5EC1-F876-B0D63E88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649" y="1173952"/>
            <a:ext cx="3600695" cy="3600695"/>
          </a:xfrm>
          <a:prstGeom prst="rect">
            <a:avLst/>
          </a:prstGeom>
        </p:spPr>
      </p:pic>
      <p:pic>
        <p:nvPicPr>
          <p:cNvPr id="2" name="Picture 1" descr="A picture containing brain, art, reef&#10;&#10;Description automatically generated">
            <a:extLst>
              <a:ext uri="{FF2B5EF4-FFF2-40B4-BE49-F238E27FC236}">
                <a16:creationId xmlns:a16="http://schemas.microsoft.com/office/drawing/2014/main" id="{5506DEF2-E30E-0690-AE51-75B412F5F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565" y="1095381"/>
            <a:ext cx="3757838" cy="3757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1E8CCE-067B-B6CA-96E9-633E6EE25799}"/>
              </a:ext>
            </a:extLst>
          </p:cNvPr>
          <p:cNvSpPr txBox="1"/>
          <p:nvPr/>
        </p:nvSpPr>
        <p:spPr>
          <a:xfrm>
            <a:off x="2101706" y="5298314"/>
            <a:ext cx="849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Maps of resting state network activation. (A) Significant increases in resting state network activation from pre-treatment to post-treatment. (B) Resting state network activation at pre-treatment (blue/green) over significant increases in resting state network from pre-treatment to post-treatment (red/yellow).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7F279-889F-8010-C5B6-972FF2B6102F}"/>
              </a:ext>
            </a:extLst>
          </p:cNvPr>
          <p:cNvSpPr txBox="1"/>
          <p:nvPr/>
        </p:nvSpPr>
        <p:spPr>
          <a:xfrm>
            <a:off x="1890565" y="130750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D651B-DD82-7B99-32C6-E43592E3D790}"/>
              </a:ext>
            </a:extLst>
          </p:cNvPr>
          <p:cNvSpPr txBox="1"/>
          <p:nvPr/>
        </p:nvSpPr>
        <p:spPr>
          <a:xfrm>
            <a:off x="6543599" y="130750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92D89-548C-7D3B-66BC-4E9A74179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023" y="4405891"/>
            <a:ext cx="1866824" cy="75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651923-2DAC-3EC4-35A5-D95E98B5F7B6}"/>
              </a:ext>
            </a:extLst>
          </p:cNvPr>
          <p:cNvSpPr txBox="1"/>
          <p:nvPr/>
        </p:nvSpPr>
        <p:spPr>
          <a:xfrm>
            <a:off x="9270315" y="4419898"/>
            <a:ext cx="2143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0              3.25                6.50            9.75        12.5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48A1AB-21A4-9998-19F1-FC75952C1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023" y="4699821"/>
            <a:ext cx="1866824" cy="811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6F416B-CE4A-A0F5-90F3-871256293F6E}"/>
              </a:ext>
            </a:extLst>
          </p:cNvPr>
          <p:cNvSpPr txBox="1"/>
          <p:nvPr/>
        </p:nvSpPr>
        <p:spPr>
          <a:xfrm>
            <a:off x="9270315" y="4757724"/>
            <a:ext cx="2143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0                1.5                    3              4.5                 6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12CC41-F4BA-849B-4BAA-5B5AA057F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23" y="4421400"/>
            <a:ext cx="1866824" cy="811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B1E32E-2F46-77FA-51A9-ECBC7823A7ED}"/>
              </a:ext>
            </a:extLst>
          </p:cNvPr>
          <p:cNvSpPr txBox="1"/>
          <p:nvPr/>
        </p:nvSpPr>
        <p:spPr>
          <a:xfrm>
            <a:off x="4164915" y="4479303"/>
            <a:ext cx="2143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0              1.5                   3                4.5                 6</a:t>
            </a:r>
          </a:p>
        </p:txBody>
      </p:sp>
    </p:spTree>
    <p:extLst>
      <p:ext uri="{BB962C8B-B14F-4D97-AF65-F5344CB8AC3E}">
        <p14:creationId xmlns:p14="http://schemas.microsoft.com/office/powerpoint/2010/main" val="20743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line with black dots&#10;&#10;Description automatically generated with low confidence">
            <a:extLst>
              <a:ext uri="{FF2B5EF4-FFF2-40B4-BE49-F238E27FC236}">
                <a16:creationId xmlns:a16="http://schemas.microsoft.com/office/drawing/2014/main" id="{5497A580-F099-73A9-0BE7-6DF46C03D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22" y="460087"/>
            <a:ext cx="7270886" cy="4847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B8FFD-2B17-E19B-120E-B749BAC03A39}"/>
              </a:ext>
            </a:extLst>
          </p:cNvPr>
          <p:cNvSpPr txBox="1"/>
          <p:nvPr/>
        </p:nvSpPr>
        <p:spPr>
          <a:xfrm>
            <a:off x="4607767" y="58723"/>
            <a:ext cx="29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Amygdala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9A171-9B13-FE0F-B929-1B9130765028}"/>
              </a:ext>
            </a:extLst>
          </p:cNvPr>
          <p:cNvSpPr txBox="1"/>
          <p:nvPr/>
        </p:nvSpPr>
        <p:spPr>
          <a:xfrm>
            <a:off x="1409351" y="5380672"/>
            <a:ext cx="9496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Caption: Change in amygdala response correlated with change in resting state network connectivity. Greater increases in network connectivity post-treatment minus pre-treatment were significantly correlated with greater reductions in amygdala responses post-treatment minus pre-treatment when controlling for time between assessments, number of phobias, and days of neuro-reinforcement (p &lt; 0.05).</a:t>
            </a:r>
          </a:p>
        </p:txBody>
      </p:sp>
    </p:spTree>
    <p:extLst>
      <p:ext uri="{BB962C8B-B14F-4D97-AF65-F5344CB8AC3E}">
        <p14:creationId xmlns:p14="http://schemas.microsoft.com/office/powerpoint/2010/main" val="192518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127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Shawn</dc:creator>
  <cp:lastModifiedBy>Wang, Shawn</cp:lastModifiedBy>
  <cp:revision>10</cp:revision>
  <dcterms:created xsi:type="dcterms:W3CDTF">2023-05-30T21:08:05Z</dcterms:created>
  <dcterms:modified xsi:type="dcterms:W3CDTF">2023-06-02T21:59:06Z</dcterms:modified>
</cp:coreProperties>
</file>