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649" y="1173952"/>
            <a:ext cx="3600695" cy="3600695"/>
          </a:xfrm>
          <a:prstGeom prst="rect">
            <a:avLst/>
          </a:prstGeom>
        </p:spPr>
      </p:pic>
      <p:pic>
        <p:nvPicPr>
          <p:cNvPr id="2" name="Picture 1" descr="A picture containing brain, art, reef&#10;&#10;Description automatically generated">
            <a:extLst>
              <a:ext uri="{FF2B5EF4-FFF2-40B4-BE49-F238E27FC236}">
                <a16:creationId xmlns:a16="http://schemas.microsoft.com/office/drawing/2014/main" id="{5506DEF2-E30E-0690-AE51-75B412F5F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65" y="1095381"/>
            <a:ext cx="3757838" cy="3757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01706" y="5298314"/>
            <a:ext cx="849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activation. (A) Significant increases in resting state network activation from pre-treatment to post-treatment. (B) Resting state network activation at pre-treatment (blue/green) over significant increases in resting state network from pre-treatment to post-treatment (red/yellow).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7F279-889F-8010-C5B6-972FF2B6102F}"/>
              </a:ext>
            </a:extLst>
          </p:cNvPr>
          <p:cNvSpPr txBox="1"/>
          <p:nvPr/>
        </p:nvSpPr>
        <p:spPr>
          <a:xfrm>
            <a:off x="1890565" y="130750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D651B-DD82-7B99-32C6-E43592E3D790}"/>
              </a:ext>
            </a:extLst>
          </p:cNvPr>
          <p:cNvSpPr txBox="1"/>
          <p:nvPr/>
        </p:nvSpPr>
        <p:spPr>
          <a:xfrm>
            <a:off x="6543599" y="13075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23" y="4405891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9270315" y="4419898"/>
            <a:ext cx="2143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0              3.25                6.50            9.75        12.5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023" y="4699821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9270315" y="4757724"/>
            <a:ext cx="2143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0              1.5                     3              4.5                 6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12CC41-F4BA-849B-4BAA-5B5AA057F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3" y="4421400"/>
            <a:ext cx="1866824" cy="811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B1E32E-2F46-77FA-51A9-ECBC7823A7ED}"/>
              </a:ext>
            </a:extLst>
          </p:cNvPr>
          <p:cNvSpPr txBox="1"/>
          <p:nvPr/>
        </p:nvSpPr>
        <p:spPr>
          <a:xfrm>
            <a:off x="4164915" y="4479303"/>
            <a:ext cx="2143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0              1.5                     3              4.5                 6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 with low confidence">
            <a:extLst>
              <a:ext uri="{FF2B5EF4-FFF2-40B4-BE49-F238E27FC236}">
                <a16:creationId xmlns:a16="http://schemas.microsoft.com/office/drawing/2014/main" id="{5497A580-F099-73A9-0BE7-6DF46C03D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22" y="460087"/>
            <a:ext cx="7270886" cy="4847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4607767" y="58723"/>
            <a:ext cx="2976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Amygdala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Wang, Shawn</cp:lastModifiedBy>
  <cp:revision>9</cp:revision>
  <dcterms:created xsi:type="dcterms:W3CDTF">2023-05-30T21:08:05Z</dcterms:created>
  <dcterms:modified xsi:type="dcterms:W3CDTF">2023-06-02T17:21:23Z</dcterms:modified>
</cp:coreProperties>
</file>