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DAFD-ECC9-4E86-9372-AA175A96D8F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7D4C0-D290-4160-8350-BBEA855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645DD9C4-D658-5EC1-F876-B0D63E88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44" y="247853"/>
            <a:ext cx="3600695" cy="3600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E8CCE-067B-B6CA-96E9-633E6EE25799}"/>
              </a:ext>
            </a:extLst>
          </p:cNvPr>
          <p:cNvSpPr txBox="1"/>
          <p:nvPr/>
        </p:nvSpPr>
        <p:spPr>
          <a:xfrm>
            <a:off x="2121700" y="4972318"/>
            <a:ext cx="849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A. Maps of resting state network activation. Resting state network activation at pre-treatment (blue/green) over significant increases in resting state network from pre-treatment to post-treatment (red/yellow).</a:t>
            </a:r>
          </a:p>
          <a:p>
            <a:endParaRPr lang="en-US" dirty="0"/>
          </a:p>
          <a:p>
            <a:r>
              <a:rPr lang="en-US" dirty="0"/>
              <a:t>B. Map of resting state network activation at post-treatment (blue/green).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92D89-548C-7D3B-66BC-4E9A7417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0" y="3613974"/>
            <a:ext cx="1866824" cy="7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51923-2DAC-3EC4-35A5-D95E98B5F7B6}"/>
              </a:ext>
            </a:extLst>
          </p:cNvPr>
          <p:cNvSpPr txBox="1"/>
          <p:nvPr/>
        </p:nvSpPr>
        <p:spPr>
          <a:xfrm>
            <a:off x="5135333" y="3645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8A1AB-21A4-9998-19F1-FC75952C1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0" y="4151095"/>
            <a:ext cx="1866824" cy="81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F416B-CE4A-A0F5-90F3-871256293F6E}"/>
              </a:ext>
            </a:extLst>
          </p:cNvPr>
          <p:cNvSpPr txBox="1"/>
          <p:nvPr/>
        </p:nvSpPr>
        <p:spPr>
          <a:xfrm>
            <a:off x="5135332" y="4220553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0                         3                           6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974EC-69BA-E4F3-CF5D-0324A9B490C4}"/>
              </a:ext>
            </a:extLst>
          </p:cNvPr>
          <p:cNvSpPr txBox="1"/>
          <p:nvPr/>
        </p:nvSpPr>
        <p:spPr>
          <a:xfrm>
            <a:off x="5877070" y="4394295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t-stat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2899-178B-57B4-51DB-E3E6A4DBE653}"/>
              </a:ext>
            </a:extLst>
          </p:cNvPr>
          <p:cNvSpPr txBox="1"/>
          <p:nvPr/>
        </p:nvSpPr>
        <p:spPr>
          <a:xfrm>
            <a:off x="5867452" y="3849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  <p:pic>
        <p:nvPicPr>
          <p:cNvPr id="2" name="Picture 1" descr="A brain with blue spots&#10;&#10;Description automatically generated">
            <a:extLst>
              <a:ext uri="{FF2B5EF4-FFF2-40B4-BE49-F238E27FC236}">
                <a16:creationId xmlns:a16="http://schemas.microsoft.com/office/drawing/2014/main" id="{96B60B48-CE3E-6CFC-A960-38F7A59AE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52" y="225768"/>
            <a:ext cx="3622780" cy="3622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ED19E-7EEB-5E35-36EF-C810AD1BE516}"/>
              </a:ext>
            </a:extLst>
          </p:cNvPr>
          <p:cNvSpPr txBox="1"/>
          <p:nvPr/>
        </p:nvSpPr>
        <p:spPr>
          <a:xfrm>
            <a:off x="1108561" y="617517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C74E-7540-43D1-1B53-1C64D8372305}"/>
              </a:ext>
            </a:extLst>
          </p:cNvPr>
          <p:cNvSpPr txBox="1"/>
          <p:nvPr/>
        </p:nvSpPr>
        <p:spPr>
          <a:xfrm>
            <a:off x="7576458" y="617516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743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4CAD2-A1AE-CCAB-3A0C-C2B027DD19C5}"/>
              </a:ext>
            </a:extLst>
          </p:cNvPr>
          <p:cNvSpPr txBox="1"/>
          <p:nvPr/>
        </p:nvSpPr>
        <p:spPr>
          <a:xfrm>
            <a:off x="2975764" y="5650469"/>
            <a:ext cx="655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Maps of resting state network activation at post-treatment.</a:t>
            </a:r>
          </a:p>
        </p:txBody>
      </p:sp>
      <p:pic>
        <p:nvPicPr>
          <p:cNvPr id="6" name="Picture 5" descr="A brain with blue spots&#10;&#10;Description automatically generated">
            <a:extLst>
              <a:ext uri="{FF2B5EF4-FFF2-40B4-BE49-F238E27FC236}">
                <a16:creationId xmlns:a16="http://schemas.microsoft.com/office/drawing/2014/main" id="{8139AF91-3BEA-169C-6EAD-A23E6782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04" y="1107140"/>
            <a:ext cx="4123392" cy="4123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65860-64AB-3A17-EF47-C8187CD35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9" y="4597974"/>
            <a:ext cx="1866824" cy="75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D15C5-1C4B-9C6E-BC63-AADA76C932CC}"/>
              </a:ext>
            </a:extLst>
          </p:cNvPr>
          <p:cNvSpPr txBox="1"/>
          <p:nvPr/>
        </p:nvSpPr>
        <p:spPr>
          <a:xfrm>
            <a:off x="7522322" y="4629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67DD4-84C8-8438-DECF-05F8B9605521}"/>
              </a:ext>
            </a:extLst>
          </p:cNvPr>
          <p:cNvSpPr txBox="1"/>
          <p:nvPr/>
        </p:nvSpPr>
        <p:spPr>
          <a:xfrm>
            <a:off x="8254441" y="4833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</p:spTree>
    <p:extLst>
      <p:ext uri="{BB962C8B-B14F-4D97-AF65-F5344CB8AC3E}">
        <p14:creationId xmlns:p14="http://schemas.microsoft.com/office/powerpoint/2010/main" val="347376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line with black dots&#10;&#10;Description automatically generated">
            <a:extLst>
              <a:ext uri="{FF2B5EF4-FFF2-40B4-BE49-F238E27FC236}">
                <a16:creationId xmlns:a16="http://schemas.microsoft.com/office/drawing/2014/main" id="{6B4ADFAB-8330-7A06-3113-CCC1C08C8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80" y="599165"/>
            <a:ext cx="7061879" cy="4707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B8FFD-2B17-E19B-120E-B749BAC03A39}"/>
              </a:ext>
            </a:extLst>
          </p:cNvPr>
          <p:cNvSpPr txBox="1"/>
          <p:nvPr/>
        </p:nvSpPr>
        <p:spPr>
          <a:xfrm>
            <a:off x="2172742" y="0"/>
            <a:ext cx="758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Connectivity Predicts Amygdala Decrease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9A171-9B13-FE0F-B929-1B9130765028}"/>
              </a:ext>
            </a:extLst>
          </p:cNvPr>
          <p:cNvSpPr txBox="1"/>
          <p:nvPr/>
        </p:nvSpPr>
        <p:spPr>
          <a:xfrm>
            <a:off x="1409351" y="5380672"/>
            <a:ext cx="949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Caption: Change in amygdala response correlated with change in resting state network connectivity. Greater increases in network connectivity post-treatment minus pre-treatment were significantly correlated with greater reductions in amygdala responses post-treatment minus pre-treatment when controlling for time between assessments, number of phobias, and days of neuro-reinforcement (p &lt; 0.05).</a:t>
            </a:r>
          </a:p>
        </p:txBody>
      </p:sp>
    </p:spTree>
    <p:extLst>
      <p:ext uri="{BB962C8B-B14F-4D97-AF65-F5344CB8AC3E}">
        <p14:creationId xmlns:p14="http://schemas.microsoft.com/office/powerpoint/2010/main" val="192518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line with black dots&#10;&#10;Description automatically generated">
            <a:extLst>
              <a:ext uri="{FF2B5EF4-FFF2-40B4-BE49-F238E27FC236}">
                <a16:creationId xmlns:a16="http://schemas.microsoft.com/office/drawing/2014/main" id="{059B46A0-2EA2-1A66-1378-3DEA49D72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2177472"/>
            <a:ext cx="4183852" cy="3137889"/>
          </a:xfrm>
          <a:prstGeom prst="rect">
            <a:avLst/>
          </a:prstGeom>
        </p:spPr>
      </p:pic>
      <p:pic>
        <p:nvPicPr>
          <p:cNvPr id="11" name="Picture 10" descr="A graph with a red line and black dots&#10;&#10;Description automatically generated">
            <a:extLst>
              <a:ext uri="{FF2B5EF4-FFF2-40B4-BE49-F238E27FC236}">
                <a16:creationId xmlns:a16="http://schemas.microsoft.com/office/drawing/2014/main" id="{9392C658-BF68-F2E8-70D8-E46B65E2D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7" y="2177472"/>
            <a:ext cx="4183852" cy="3137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7806C5-9004-A26C-76CB-F1B35BDCE10C}"/>
              </a:ext>
            </a:extLst>
          </p:cNvPr>
          <p:cNvSpPr txBox="1"/>
          <p:nvPr/>
        </p:nvSpPr>
        <p:spPr>
          <a:xfrm>
            <a:off x="1038393" y="1622344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C7463-C569-F951-53F3-742456E1AC38}"/>
              </a:ext>
            </a:extLst>
          </p:cNvPr>
          <p:cNvSpPr txBox="1"/>
          <p:nvPr/>
        </p:nvSpPr>
        <p:spPr>
          <a:xfrm>
            <a:off x="6533471" y="1622343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4847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139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Shawn Wang</cp:lastModifiedBy>
  <cp:revision>27</cp:revision>
  <dcterms:created xsi:type="dcterms:W3CDTF">2023-05-30T21:08:05Z</dcterms:created>
  <dcterms:modified xsi:type="dcterms:W3CDTF">2023-10-24T14:33:34Z</dcterms:modified>
</cp:coreProperties>
</file>