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rain, art, reef&#10;&#10;Description automatically generated">
            <a:extLst>
              <a:ext uri="{FF2B5EF4-FFF2-40B4-BE49-F238E27FC236}">
                <a16:creationId xmlns:a16="http://schemas.microsoft.com/office/drawing/2014/main" id="{D1B12DB6-7929-075F-588F-B4B3176E4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89" y="648692"/>
            <a:ext cx="4948221" cy="494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E65D0-7C8A-042E-2091-0CC2619A0328}"/>
              </a:ext>
            </a:extLst>
          </p:cNvPr>
          <p:cNvSpPr txBox="1"/>
          <p:nvPr/>
        </p:nvSpPr>
        <p:spPr>
          <a:xfrm>
            <a:off x="3221373" y="464026"/>
            <a:ext cx="555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Red: Significant changes in network activation pre to post</a:t>
            </a:r>
          </a:p>
        </p:txBody>
      </p:sp>
    </p:spTree>
    <p:extLst>
      <p:ext uri="{BB962C8B-B14F-4D97-AF65-F5344CB8AC3E}">
        <p14:creationId xmlns:p14="http://schemas.microsoft.com/office/powerpoint/2010/main" val="414319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86" y="823483"/>
            <a:ext cx="5047027" cy="5047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9CE700-7F58-B559-4A72-54C9CD693C1B}"/>
              </a:ext>
            </a:extLst>
          </p:cNvPr>
          <p:cNvSpPr txBox="1"/>
          <p:nvPr/>
        </p:nvSpPr>
        <p:spPr>
          <a:xfrm>
            <a:off x="4840448" y="823483"/>
            <a:ext cx="409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Blue: network activation at pre-treatment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 with low confidence">
            <a:extLst>
              <a:ext uri="{FF2B5EF4-FFF2-40B4-BE49-F238E27FC236}">
                <a16:creationId xmlns:a16="http://schemas.microsoft.com/office/drawing/2014/main" id="{5497A580-F099-73A9-0BE7-6DF46C03D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57" y="1005371"/>
            <a:ext cx="7270886" cy="4847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4607767" y="543059"/>
            <a:ext cx="29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Amygdala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4</cp:revision>
  <dcterms:created xsi:type="dcterms:W3CDTF">2023-05-30T21:08:05Z</dcterms:created>
  <dcterms:modified xsi:type="dcterms:W3CDTF">2023-05-30T23:37:24Z</dcterms:modified>
</cp:coreProperties>
</file>