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Effective Python Development: Bugs, Testing, and Profiling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[Your Name]</a:t>
            </a:r>
          </a:p>
          <a:p>
            <a:r>
              <a:t>Date: [Presentation Date]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Information: [Your Email]</a:t>
            </a:r>
          </a:p>
          <a:p>
            <a:r>
              <a:t>Feedback and Follow-Up: Encouraging ongoing learning and improvement.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Understanding bugs, testing methods, and profiling in Python.</a:t>
            </a:r>
          </a:p>
          <a:p>
            <a:r>
              <a:t>Overview of Topics:</a:t>
            </a:r>
          </a:p>
          <a:p>
            <a:r>
              <a:t>Bugs in Python</a:t>
            </a:r>
          </a:p>
          <a:p>
            <a:r>
              <a:t>Bug Trapping Techniques</a:t>
            </a:r>
          </a:p>
          <a:p>
            <a:r>
              <a:t>Unit Testing in Python</a:t>
            </a:r>
          </a:p>
          <a:p>
            <a:r>
              <a:t>Profiling Python Applications</a:t>
            </a:r>
          </a:p>
          <a:p>
            <a:r>
              <a:t>Conditional `main` in Python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Bugs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Bug? Brief definition and examples.</a:t>
            </a:r>
          </a:p>
          <a:p>
            <a:r>
              <a:t>Common Types of Bugs in Python: Syntax errors, logic errors, runtime errors.</a:t>
            </a:r>
          </a:p>
          <a:p>
            <a:r>
              <a:t>Causes of Bugs: Incomplete requirements, logic mistakes, misinterpretations of the Python language, etc.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Bug Trapping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 Handling: Using `try`, `except`, `finally` blocks.</a:t>
            </a:r>
          </a:p>
          <a:p>
            <a:r>
              <a:t>Assertions: Utilizing `assert` statements to catch assumptions in code.</a:t>
            </a:r>
          </a:p>
          <a:p>
            <a:r>
              <a:t>Logging: Implementing `logging` module to track events and issues.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Unit Testing? Definition and importance.</a:t>
            </a:r>
          </a:p>
          <a:p>
            <a:r>
              <a:t>Pythonâ€™s `unittest` Framework: Basic components - test cases, test suite, test runner.</a:t>
            </a:r>
          </a:p>
          <a:p>
            <a:r>
              <a:t>Example of a Simple Test Case: Code snippet showing a test case for a function.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Profiling 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Profiling? Overview and why it matters.</a:t>
            </a:r>
          </a:p>
          <a:p>
            <a:r>
              <a:t>Types of Profiling: CPU profiling, memory profiling.</a:t>
            </a:r>
          </a:p>
          <a:p>
            <a:r>
              <a:t>Tools for Profiling: `cProfile`, `memory_profiler`.</a:t>
            </a:r>
          </a:p>
          <a:p>
            <a:r>
              <a:t>Example of Profiling a Script: Demonstration with `cProfile`.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 of `if __name__ == '__main__': Ensuring code block runs only when the script is executed as the main program.</a:t>
            </a:r>
          </a:p>
          <a:p>
            <a:r>
              <a:t>Advantages: Better modularity, reusability, and clarity.</a:t>
            </a:r>
          </a:p>
          <a:p>
            <a:r>
              <a:t>Example: Code snippet illustrating a conditional main block.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Debugging Best Practices: Clear, consistent coding standards, code reviews.</a:t>
            </a:r>
          </a:p>
          <a:p>
            <a:r>
              <a:t>Testing Best Practices: Frequent, comprehensive tests, using test-driven development (TDD).</a:t>
            </a:r>
          </a:p>
          <a:p>
            <a:r>
              <a:t>Profiling Best Practices: Regular profiling sessions, focusing on bottlenecks.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</a:t>
            </a:r>
          </a:p>
          <a:p>
            <a:r>
              <a:t>Further Resources: Books, websites, courses on Python development.</a:t>
            </a:r>
          </a:p>
          <a:p>
            <a:r>
              <a:t>Q&amp;A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315200" y="6126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