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9210BD-0A43-4B86-9232-4D62B5149F87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Untitled Section" id="{3B984DFC-29A3-46F4-B67D-337B2C2506BE}">
          <p14:sldIdLst>
            <p14:sldId id="267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660"/>
  </p:normalViewPr>
  <p:slideViewPr>
    <p:cSldViewPr>
      <p:cViewPr>
        <p:scale>
          <a:sx n="66" d="100"/>
          <a:sy n="66" d="100"/>
        </p:scale>
        <p:origin x="1710" y="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31228866-B39A-4F5A-AD6F-597765C3081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4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86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06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98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65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27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3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5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6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9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7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9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228866-B39A-4F5A-AD6F-597765C3081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03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295400"/>
            <a:ext cx="6400800" cy="129540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HTML PROJECT</a:t>
            </a:r>
            <a:endParaRPr lang="en-US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276600"/>
            <a:ext cx="6858000" cy="3429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:F.Shilpa Mary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:24132241802522049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b.sc computer science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:sacred heart arts and science college, perani.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26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ADVANTAGES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Simplicity and ease of use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Cross-platform Compatibility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3.SEO-Friendly Structure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Cost –Effective  Development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Compatibility with Other language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358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DISADVANTAGES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7772400" cy="39624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1.Lack of dynamic functionality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Limited styling and layout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Browser Compatibility issues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4.Security vulnerabilities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Accessibility challenges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33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CONCLUSION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772400" cy="41148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summary or end of a discussion about HTML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highlighting role as the essential foundation webpages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ongoing evaluation with new features like semantic tags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often encourages continued learning through resources like MDN Web Docs and browser developer tools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185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PROJECT TITLE 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1"/>
            <a:ext cx="8305800" cy="1676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WEB PAGE PROGRAMMING    </a:t>
            </a:r>
            <a:endParaRPr lang="en-US" sz="4400" b="1" i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477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AGENDA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HTML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ELEMENTS AND TAGS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HTML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TYPES OF HTML TAGS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TAGS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START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3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INTRODUCTION TO HTML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HTML you can create your own Website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stands for hyper text markup language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is not a programming language , it is a markup language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markup language is a set of markup tags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is not case sensitive language 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656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HTML ELEMENTS AND TAGS 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tag is always enclosed in angle bracket&lt;&gt;like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tags normally come in pairs like &lt;HTML&gt; and &lt;/HTML&gt;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tag=&lt;HTML&gt;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tag=&lt;/HTML&gt;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and end tags  are also called opening tags and closing tags</a:t>
            </a:r>
          </a:p>
        </p:txBody>
      </p:sp>
    </p:spTree>
    <p:extLst>
      <p:ext uri="{BB962C8B-B14F-4D97-AF65-F5344CB8AC3E}">
        <p14:creationId xmlns:p14="http://schemas.microsoft.com/office/powerpoint/2010/main" val="2377292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TYPES OF HTML TAGS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different types of tags  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Elements:-&gt;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tags contains start tag and end tag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&lt;HTML&gt;…&lt;/HTML&gt;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Empty elements 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Empty tags contains start tag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&lt;BR&gt;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5127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anose="04020705040A02060702" pitchFamily="82" charset="0"/>
              </a:rPr>
              <a:t>Basic types of html tags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580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EXPLAIN THE TAGS 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&lt;HTML&gt;-describe HTML web page that is to be viewed by web browser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&gt;-this defines the header section of the page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&lt;TITLE&gt;-this shows a caption in the title bar of the page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&lt;BODY&gt;-this tag show contents of the web page will be displayed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935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HOW TO START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html code in notepad.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file with (.HTML)/(.HTM)extension.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the page in any web browser viz.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EXPLORER,NETSCAPE NAVIGATOR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web browser (like internet explorer of fire fox) is to read html documents and display them as web pages.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0501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112</TotalTime>
  <Words>439</Words>
  <Application>Microsoft Office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Times New Roman</vt:lpstr>
      <vt:lpstr>Wingdings</vt:lpstr>
      <vt:lpstr>Celestial</vt:lpstr>
      <vt:lpstr>HTML PROJECT</vt:lpstr>
      <vt:lpstr>PROJECT TITLE </vt:lpstr>
      <vt:lpstr>AGENDA</vt:lpstr>
      <vt:lpstr>INTRODUCTION TO HTML</vt:lpstr>
      <vt:lpstr>HTML ELEMENTS AND TAGS </vt:lpstr>
      <vt:lpstr>TYPES OF HTML TAGS</vt:lpstr>
      <vt:lpstr>Basic types of html tags</vt:lpstr>
      <vt:lpstr>EXPLAIN THE TAGS </vt:lpstr>
      <vt:lpstr>HOW TO START</vt:lpstr>
      <vt:lpstr>ADVANTAGES</vt:lpstr>
      <vt:lpstr>DISADVANTAGES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PROJECT</dc:title>
  <dc:creator>UG 38</dc:creator>
  <cp:lastModifiedBy>ELCOT</cp:lastModifiedBy>
  <cp:revision>12</cp:revision>
  <dcterms:created xsi:type="dcterms:W3CDTF">2025-08-29T06:22:08Z</dcterms:created>
  <dcterms:modified xsi:type="dcterms:W3CDTF">2025-08-30T16:30:31Z</dcterms:modified>
</cp:coreProperties>
</file>