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50bb4d7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350bb4d7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50bb4d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50bb4d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350bb4d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350bb4d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350bb4d7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350bb4d7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350bb4d7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350bb4d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350bb4d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350bb4d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50bb4d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350bb4d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50bb4d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350bb4d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50bb4d7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350bb4d7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7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Pass-it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34750"/>
            <a:ext cx="8520600" cy="22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Possible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Leader: Todd Hrim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Manager: Alberto Garcia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Low-Level Developer: Franklin Nuth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[Insert sources here.]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Estimated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Milestones and Schedule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Interface Designs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Demonstration / Functionalities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and Results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Organization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Todd Hrim (Project Leader)</a:t>
            </a:r>
            <a:r>
              <a:rPr lang="en"/>
              <a:t> - [Insert experience, strengths and weaknesses here.]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Alberto Garcia</a:t>
            </a:r>
            <a:r>
              <a:rPr b="1" lang="en"/>
              <a:t> (Project Manager)</a:t>
            </a:r>
            <a:r>
              <a:rPr lang="en"/>
              <a:t> - [Insert experience, strengths and weaknesses here.]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Franklin Nuth (Low-Level Developer)</a:t>
            </a:r>
            <a:r>
              <a:rPr lang="en"/>
              <a:t> - [Insert experience, strengths and weaknesses here.]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Tools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[Insert Case Tools here.]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Total =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Organizational Average Productivity = 10.05 FP/pm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Burdened</a:t>
            </a:r>
            <a:r>
              <a:rPr lang="en"/>
              <a:t> Labor Rate = $10,000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Sum of VAF (∑(Fi)) = 47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Cost per Function Point = $10,000 = $10,000/10.5 = $952.37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Total Estimated Project Cost = $952.37 * 374 </a:t>
            </a:r>
            <a:r>
              <a:rPr lang="en"/>
              <a:t>= $356,186.38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and Schedule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 #1 - Requirements Document (February 14th, 2020)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 #2 - Proposal (March 3rd, 2020)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 #3 - Functional / Design Specification (April 12th, 2020)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 #4 - Final Product (April 29, 2020)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default, Team Possible meets for 2 to 3 hours after class. The team is also able to work over the weekend if necessary.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of recent world events like the coronavirus, the team has taken to making a Discord server and working synchronously over the project with microphones.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Designs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[Talk about some user interface designs. Discuss strengths and weaknesses.]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and Testing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[Demonstration here.]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Results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[Insert test results here.]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