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B31E-1106-487F-8980-C515A188F6F0}" type="datetimeFigureOut">
              <a:rPr lang="hr-HR" smtClean="0"/>
              <a:t>20.1.2020.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F5CE9-B48D-40D9-830F-4F5C6FF1E33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41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74119-EA3F-4C1E-B4E0-3A0C4ADC8BBA}" type="datetimeFigureOut">
              <a:rPr lang="hr-HR" smtClean="0"/>
              <a:t>20.1.2020.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93BE9-B3DE-485B-A0BB-EC185019FA1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03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B90F-F04E-4C59-83F1-827BE65D6F7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E5C2-050E-469C-BDF0-02DF7BD0CEFD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2BE7-8BD1-4D66-94DF-E7C5A6F86B8B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B9C7-6E90-4A7B-B0E9-28EA6990CA32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9BDB-0B32-46B5-8090-E392D89A761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9C4-41D6-4D6B-ACB9-90A16E07FAD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4406-FFA6-4EC5-BC73-6269C026A560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DDFD-6BB6-4C4B-BAA8-EEF4BCCD1B88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64C-BCF3-4F8E-AB3C-ED2D296EF1E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E74-4428-4792-AAB3-64396585749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53FF-259C-4383-B65E-344D408F13C9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7EA9-55B3-47E2-BE13-CE19F9D192CF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856-ECEE-4901-AD11-8EBAF3B3E0B5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29F-560F-4458-B71A-DBF19B91CD2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ED6-4AA1-4B87-8333-35B5FF2106F0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91D-AED6-4A1A-9BC6-327EBF96562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5B63-2A62-4AAB-8315-E80D33A64AA0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5C9D45-7172-4EDE-B73D-5D78354ECC4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D0AB35-EF29-45DC-A27B-8FBF01D73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sz="2400" dirty="0"/>
              <a:t>OBLIKOVANJE PROGRAMSKE POTPORE </a:t>
            </a:r>
            <a:br>
              <a:rPr lang="hr-HR" sz="2400" dirty="0"/>
            </a:br>
            <a:r>
              <a:rPr lang="hr-HR" sz="2400" dirty="0"/>
              <a:t/>
            </a:r>
            <a:br>
              <a:rPr lang="hr-HR" sz="2400" dirty="0"/>
            </a:br>
            <a:r>
              <a:rPr lang="hr-HR" sz="2400" b="1" dirty="0"/>
              <a:t>NajboljiProjektIkad </a:t>
            </a:r>
            <a:br>
              <a:rPr lang="hr-HR" sz="2400" b="1" dirty="0"/>
            </a:br>
            <a:r>
              <a:rPr lang="hr-HR" sz="2400" b="1" dirty="0"/>
              <a:t>AUDIO VODIČ</a:t>
            </a:r>
            <a:br>
              <a:rPr lang="hr-HR" sz="2400" b="1" dirty="0"/>
            </a:b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/>
              <a:t>Asistent: Miljenko Krhen </a:t>
            </a:r>
            <a:br>
              <a:rPr lang="hr-HR" sz="2400" dirty="0"/>
            </a:br>
            <a:r>
              <a:rPr lang="hr-HR" sz="2400" dirty="0"/>
              <a:t>2019./2020. </a:t>
            </a:r>
            <a:br>
              <a:rPr lang="hr-HR" sz="2400" dirty="0"/>
            </a:br>
            <a:endParaRPr lang="en-US" sz="24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F14356-5FA0-4863-9323-AB0CFB3CE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Sveučilište u zagrebu</a:t>
            </a:r>
          </a:p>
          <a:p>
            <a:r>
              <a:rPr lang="hr-HR" dirty="0"/>
              <a:t>Fakultet elektrotehnike i računarstva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4697-A049-45C5-8591-D731CA0D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66CD-A124-458F-B5CD-14100C91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Rad u timu </a:t>
            </a:r>
          </a:p>
          <a:p>
            <a:r>
              <a:rPr lang="hr-HR" dirty="0"/>
              <a:t>Izrada cjelovitog sustava u obliku web stranice </a:t>
            </a:r>
          </a:p>
          <a:p>
            <a:r>
              <a:rPr lang="hr-HR" dirty="0"/>
              <a:t>Rad s bazom podataka </a:t>
            </a:r>
          </a:p>
          <a:p>
            <a:r>
              <a:rPr lang="hr-HR" dirty="0"/>
              <a:t>Bootstrap i objektno orijentirana paradigma </a:t>
            </a:r>
          </a:p>
          <a:p>
            <a:r>
              <a:rPr lang="hr-HR" dirty="0"/>
              <a:t>Korištenje alata Astah i Gitlab </a:t>
            </a:r>
          </a:p>
          <a:p>
            <a:r>
              <a:rPr lang="hr-HR" dirty="0"/>
              <a:t>Pisanje službene dokumentacije 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10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60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C8FC-805A-4AD2-927F-4084FB6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FE37-D808-48A2-84AB-2C6EE889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</a:t>
            </a:r>
          </a:p>
          <a:p>
            <a:r>
              <a:rPr lang="hr-HR" dirty="0"/>
              <a:t>Iskustva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2</a:t>
            </a:fld>
            <a:r>
              <a:rPr lang="hr-H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70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CFFE-7A48-482E-86B6-C3C6AD7E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9AF2-CE45-4FF9-8C40-6444C69F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 stranica za muzeje </a:t>
            </a:r>
          </a:p>
          <a:p>
            <a:r>
              <a:rPr lang="hr-HR" dirty="0"/>
              <a:t>4 vrste korisnika: administrator, vlasnik sustava, registrirani i neregistrirani korisnik </a:t>
            </a:r>
          </a:p>
          <a:p>
            <a:r>
              <a:rPr lang="hr-HR" dirty="0"/>
              <a:t>Registracija pomoću emaila </a:t>
            </a:r>
          </a:p>
          <a:p>
            <a:r>
              <a:rPr lang="hr-HR" dirty="0"/>
              <a:t>Izlošci muzeja raspoređeni u skupine – svaka izložak ima fotografiju, tekstualni opis i audio zapis</a:t>
            </a:r>
          </a:p>
          <a:p>
            <a:r>
              <a:rPr lang="hr-HR" dirty="0"/>
              <a:t>Skeniranjem QR koda pokreće se audio zapis </a:t>
            </a:r>
          </a:p>
          <a:p>
            <a:r>
              <a:rPr lang="hr-HR" dirty="0"/>
              <a:t>Pregled statistike za administratore 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3</a:t>
            </a:fld>
            <a:r>
              <a:rPr lang="hr-H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0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5B99-657C-47EA-92E2-D9F86934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– glavni funkcionalni zahtjevi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F57F-F164-4B9F-8EC4-63A180A1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Vlasnik – pregledava statistiku i mijenja podatke u sustavu, imenuje administratore</a:t>
            </a:r>
          </a:p>
          <a:p>
            <a:r>
              <a:rPr lang="hr-HR" dirty="0"/>
              <a:t>Administrator – uređuje izloške, pregledava statistiku </a:t>
            </a:r>
          </a:p>
          <a:p>
            <a:r>
              <a:rPr lang="hr-HR" dirty="0"/>
              <a:t>Registrirani korisnik – pristupa izlošcima (fotografija, opis, zvučni zapis) i promo materijalima </a:t>
            </a:r>
          </a:p>
          <a:p>
            <a:r>
              <a:rPr lang="hr-HR" dirty="0"/>
              <a:t>Neregistrirani korisnik – pristupa izlošcima (fotografija, opis, zvučni zapis) </a:t>
            </a:r>
          </a:p>
          <a:p>
            <a:r>
              <a:rPr lang="hr-HR" dirty="0"/>
              <a:t>Baza podataka – podaci o korisnicima i izlošcima, podaci o posjećenosti stranice 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4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63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2FE9-DA26-4783-9489-A17C0150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– nefunkcionalni zahtjevi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C18C-E253-416D-BC4E-15805DFA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Paralelni rad svih korisnika </a:t>
            </a:r>
          </a:p>
          <a:p>
            <a:r>
              <a:rPr lang="hr-HR" dirty="0"/>
              <a:t>Autorizacija za određene korisnike</a:t>
            </a:r>
          </a:p>
          <a:p>
            <a:r>
              <a:rPr lang="hr-HR" dirty="0"/>
              <a:t>Neograničen broj registriranih korisnika </a:t>
            </a:r>
          </a:p>
          <a:p>
            <a:r>
              <a:rPr lang="hr-HR" dirty="0"/>
              <a:t>Trajanje audio zapisa max 3 minute </a:t>
            </a:r>
          </a:p>
          <a:p>
            <a:r>
              <a:rPr lang="hr-HR" dirty="0"/>
              <a:t>Korištenje hrvatskog jezika i podrživost svih znakova hrvatske abecede</a:t>
            </a:r>
          </a:p>
          <a:p>
            <a:r>
              <a:rPr lang="hr-HR" dirty="0"/>
              <a:t>Neispravnost korištenja sustava ne smije utjecati na sustav ili bazu podataka </a:t>
            </a:r>
          </a:p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5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53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3E21-45CA-4392-9ECF-B610DB3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6534-2B6C-4543-8BA1-79497938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Backend – rad u </a:t>
            </a:r>
            <a:r>
              <a:rPr lang="hr-HR" b="1" dirty="0"/>
              <a:t>Eclipse-u</a:t>
            </a:r>
            <a:r>
              <a:rPr lang="hr-HR" dirty="0"/>
              <a:t> (https://www.eclipse.org/downloads)</a:t>
            </a:r>
          </a:p>
          <a:p>
            <a:r>
              <a:rPr lang="hr-HR" dirty="0"/>
              <a:t>, programski jezik </a:t>
            </a:r>
            <a:r>
              <a:rPr lang="hr-HR" b="1" dirty="0"/>
              <a:t>Java </a:t>
            </a:r>
            <a:r>
              <a:rPr lang="hr-HR" dirty="0"/>
              <a:t>(https://www.oracle.com/technetwork/java/javase/downloads/jdk8-downloads-2133151.html) i </a:t>
            </a:r>
            <a:r>
              <a:rPr lang="hr-HR" b="1" dirty="0"/>
              <a:t>Spring Boot </a:t>
            </a:r>
            <a:r>
              <a:rPr lang="hr-HR" dirty="0"/>
              <a:t>(https://spring.io/tools3/eclipse)</a:t>
            </a:r>
          </a:p>
          <a:p>
            <a:r>
              <a:rPr lang="hr-HR" dirty="0"/>
              <a:t> Frontend – rad u </a:t>
            </a:r>
            <a:r>
              <a:rPr lang="hr-HR" b="1" dirty="0"/>
              <a:t>Eclipse-u</a:t>
            </a:r>
            <a:r>
              <a:rPr lang="hr-HR" dirty="0"/>
              <a:t>, </a:t>
            </a:r>
            <a:r>
              <a:rPr lang="hr-HR" b="1" dirty="0"/>
              <a:t>Bootstrap</a:t>
            </a:r>
            <a:r>
              <a:rPr lang="hr-HR" dirty="0"/>
              <a:t> biblioteka </a:t>
            </a:r>
          </a:p>
          <a:p>
            <a:r>
              <a:rPr lang="hr-HR" dirty="0"/>
              <a:t>Dijagrami – </a:t>
            </a:r>
            <a:r>
              <a:rPr lang="hr-HR" b="1" dirty="0"/>
              <a:t>Astah</a:t>
            </a:r>
            <a:r>
              <a:rPr lang="hr-HR" dirty="0"/>
              <a:t> (http://astah.net/download)</a:t>
            </a:r>
          </a:p>
          <a:p>
            <a:r>
              <a:rPr lang="hr-HR" dirty="0"/>
              <a:t>Web poslužitelj – </a:t>
            </a:r>
            <a:r>
              <a:rPr lang="hr-HR" b="1" dirty="0"/>
              <a:t>Apache Tomcat </a:t>
            </a:r>
            <a:r>
              <a:rPr lang="hr-HR" dirty="0"/>
              <a:t>implementiran u Spring Bootu (https://tomcat.apache.org/download-80.cgi)</a:t>
            </a:r>
          </a:p>
          <a:p>
            <a:r>
              <a:rPr lang="hr-HR" b="1" dirty="0"/>
              <a:t>GitLab </a:t>
            </a:r>
            <a:r>
              <a:rPr lang="hr-HR" dirty="0"/>
              <a:t>(</a:t>
            </a:r>
            <a:r>
              <a:rPr lang="hr-HR" dirty="0">
                <a:hlinkClick r:id="rId2"/>
              </a:rPr>
              <a:t>https://gitlab.com</a:t>
            </a:r>
            <a:r>
              <a:rPr lang="hr-HR" dirty="0"/>
              <a:t>) 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476170-20BD-47F8-A0E5-DC7C6CC2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6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12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DBF-FACE-443C-9B0E-DB55B60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D324-9AC4-4816-96D4-947C91E5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MVC arhitektura </a:t>
            </a:r>
          </a:p>
          <a:p>
            <a:r>
              <a:rPr lang="hr-HR" dirty="0"/>
              <a:t>SQL relacijska baza podataka – entiteti MuseumObjects, Role, User, Statistics</a:t>
            </a:r>
          </a:p>
          <a:p>
            <a:r>
              <a:rPr lang="hr-HR" dirty="0"/>
              <a:t>Izrađeni dijagram baze podataka, dijagram razreda, dijagram stanja, dijagram aktivnosti i dijagram komponenti 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7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4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D94A-ED52-4B58-B141-D8085FB9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40281" cy="900221"/>
          </a:xfrm>
        </p:spPr>
        <p:txBody>
          <a:bodyPr/>
          <a:lstStyle/>
          <a:p>
            <a:r>
              <a:rPr lang="hr-HR" dirty="0"/>
              <a:t>Dijagram komponenti </a:t>
            </a:r>
            <a:br>
              <a:rPr lang="hr-HR" dirty="0"/>
            </a:b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624E55-6C08-4145-8EB4-EAA3C601A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65" y="1352939"/>
            <a:ext cx="6378286" cy="5009288"/>
          </a:xfr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8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71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7A7-0629-48AF-9AAC-BEE0D29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D17-A278-4472-863A-53E75CF1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Dogovor i specifikacija -&gt; podjela rada -&gt; izrada osnovnih funkcionalnosti sustava -&gt; izrada prvog dijela dokumentacije -&gt; izrada ostalih dijelova sustava (npr. Pregled statistike) -&gt; izrada ostatka dokumentacije -&gt; testiranje </a:t>
            </a:r>
          </a:p>
          <a:p>
            <a:r>
              <a:rPr lang="hr-HR" dirty="0"/>
              <a:t>Kontinuirani sastanci i dogovori između članova tima </a:t>
            </a:r>
          </a:p>
          <a:p>
            <a:r>
              <a:rPr lang="hr-HR" dirty="0"/>
              <a:t>Pisanje dokumentacije i izrada dijagrama – svi članovi </a:t>
            </a:r>
          </a:p>
          <a:p>
            <a:r>
              <a:rPr lang="hr-HR" dirty="0"/>
              <a:t>Backend – Sosa, Mitrić</a:t>
            </a:r>
          </a:p>
          <a:p>
            <a:r>
              <a:rPr lang="hr-HR" dirty="0"/>
              <a:t>Frontend – Jurenec, Jarnjak, Sosa, Maglić, Brajković</a:t>
            </a:r>
          </a:p>
          <a:p>
            <a:r>
              <a:rPr lang="hr-HR" dirty="0"/>
              <a:t>Testiranje – Jurenec, Sosa </a:t>
            </a:r>
          </a:p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796293" y="6248399"/>
            <a:ext cx="983331" cy="392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9</a:t>
            </a:fld>
            <a:r>
              <a:rPr lang="hr-HR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26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3275</TotalTime>
  <Words>404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OBLIKOVANJE PROGRAMSKE POTPORE   NajboljiProjektIkad  AUDIO VODIČ  Asistent: Miljenko Krhen  2019./2020.  </vt:lpstr>
      <vt:lpstr>Sadržaj</vt:lpstr>
      <vt:lpstr>Opis zadatka</vt:lpstr>
      <vt:lpstr>Pregled zahtjeva – glavni funkcionalni zahtjevi </vt:lpstr>
      <vt:lpstr>Pregled zahtjeva – nefunkcionalni zahtjevi </vt:lpstr>
      <vt:lpstr>Korišteni alati i tehnologije</vt:lpstr>
      <vt:lpstr>Arhitektura sustava</vt:lpstr>
      <vt:lpstr>Dijagram komponenti  </vt:lpstr>
      <vt:lpstr>Organizacija rada </vt:lpstr>
      <vt:lpstr>Naučene lekcije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OBLIKOVANJE PROGRAMSKE POTPORE   NajboljiProjektIkad  AUDIO VODIČ  Asistent: Miljenko Krhen  2019./2020.</dc:title>
  <dc:creator>Marija Jarnjak</dc:creator>
  <cp:lastModifiedBy>Marko</cp:lastModifiedBy>
  <cp:revision>15</cp:revision>
  <dcterms:created xsi:type="dcterms:W3CDTF">2020-01-16T08:36:22Z</dcterms:created>
  <dcterms:modified xsi:type="dcterms:W3CDTF">2020-01-20T10:46:20Z</dcterms:modified>
</cp:coreProperties>
</file>