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4" r:id="rId4"/>
    <p:sldId id="262" r:id="rId5"/>
    <p:sldId id="265" r:id="rId6"/>
    <p:sldId id="266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2"/>
    <p:restoredTop sz="94668"/>
  </p:normalViewPr>
  <p:slideViewPr>
    <p:cSldViewPr snapToGrid="0">
      <p:cViewPr>
        <p:scale>
          <a:sx n="90" d="100"/>
          <a:sy n="90" d="100"/>
        </p:scale>
        <p:origin x="24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F9261-F565-7B43-B74C-94B0964379C5}" type="datetimeFigureOut">
              <a:rPr lang="en-CH" smtClean="0"/>
              <a:t>15.01.2025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9840A-BFEC-2147-9841-CCFC1238081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8703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840A-BFEC-2147-9841-CCFC12380817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4045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840A-BFEC-2147-9841-CCFC12380817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343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840A-BFEC-2147-9841-CCFC12380817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1775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2A4C3-3DED-C952-5CCC-A24E6B157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2B14F-5A1A-9156-D82D-DFDA12D54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52BDA-9AB6-33B5-92D9-9548EC9B1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7EC40-70D5-4C67-433D-D0759C846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9840A-BFEC-2147-9841-CCFC12380817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2938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531A-065F-DD6A-758B-44D6FA04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9A847-360C-AF65-C13A-43825D57E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F2782-35B6-99FC-2A2B-3DA99199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F91-787B-194D-A9D7-AE3B1A5C89C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1D394-6381-61FF-0457-FB55308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42AC3-EBCE-5806-CC4D-6472DF6E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282-1F23-C443-9946-36EC65F883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20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BE6E-3065-E774-FD1C-C7968346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C536F-DA06-D9D6-2A3E-23516BEBF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85B2C-68AD-EE67-B61A-9298A5D2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F91-787B-194D-A9D7-AE3B1A5C89C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C3ED-667E-0882-863F-FC16C5C3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7BAD-5561-3F76-D03B-4DC36C8A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282-1F23-C443-9946-36EC65F883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72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1824F-610C-C188-B04E-F2A852665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515D2-ABCD-643E-64B7-4D149CFE6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867F6-73A5-8A80-7A6B-EAB8289D3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F91-787B-194D-A9D7-AE3B1A5C89C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22A8F-61E6-A925-ECEF-7EB10697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1ED4-C6BE-BE86-0CA1-972CD57F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282-1F23-C443-9946-36EC65F883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462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1CBD-E4C8-B444-A012-A9760A8F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1231-A48D-E59D-D60A-17FFF35A2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F1A6-5696-2760-0776-28C1D04E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F91-787B-194D-A9D7-AE3B1A5C89C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A7D2-A9BF-F065-43CF-62019901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5390-7D19-F026-AF07-80F85490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282-1F23-C443-9946-36EC65F883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83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FE8A-0CB5-C149-6F1A-AD1B2AD83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F1BB-C5C5-C88F-5C96-174E4A73C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523B-B94C-C409-87E4-8B352650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F91-787B-194D-A9D7-AE3B1A5C89C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5BF3-8982-8C04-112A-97275648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AB1D-2459-D949-07C7-98FFBDA4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282-1F23-C443-9946-36EC65F883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254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716F-5DF7-689E-D15A-D1BB18A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AA53E-5980-2BC0-17FB-CD8688D9A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0D6AD-B674-54D7-1193-A0FCD94B7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93AAE-3F93-C6A6-992E-4D5364C7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F91-787B-194D-A9D7-AE3B1A5C89C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15FFC-3FB2-F65A-B060-BA87E71E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CB302-0280-9D1E-AB51-0A837A17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282-1F23-C443-9946-36EC65F883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350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C5D3-CB0C-D6E6-1EA3-B6653D47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B18CF-5DBC-BE22-5512-52D034D3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10770-9525-0463-544D-1AB88A45E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6621B-140B-D482-0BBD-116654FB0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C244E-1B36-C7A0-20FA-A46CE21F7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C26E1-F62D-B79C-D360-3972B0AF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F91-787B-194D-A9D7-AE3B1A5C89C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6FA3C-8753-E41D-AFEE-52014BB1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5372B-45C0-C25C-B392-6C121905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282-1F23-C443-9946-36EC65F883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481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2A1A-A3F9-D811-4B91-68FF6A81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326A9-CA95-3479-71E9-7CF711EA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F91-787B-194D-A9D7-AE3B1A5C89C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C5974-6414-7129-D930-25F8A45C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18C68-F5E1-0AFA-B57B-BA09A877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282-1F23-C443-9946-36EC65F883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6153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A8F96-ABBE-A3FC-9C6A-0F86811D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F91-787B-194D-A9D7-AE3B1A5C89C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C56FB-B287-259A-EB8D-8942807A7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85F8A-04E6-87C5-3837-2B731DB6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282-1F23-C443-9946-36EC65F883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391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37C25-3D9D-8774-F728-D157930E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52D68-59DF-B5F1-01CB-BB5AC883C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D4B72-AF14-CA98-D937-FD14F40CF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8497A-9D80-592B-9513-96E2DA7E1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F91-787B-194D-A9D7-AE3B1A5C89C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91AB-B204-3A68-3EDB-49FB59D0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81BCF-1C37-7780-7B9D-7B4373B3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282-1F23-C443-9946-36EC65F883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981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87D8-EA4D-871E-D6B8-298A6FA2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9EF64-52B5-20C4-3DD9-9FD242B28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9D9EA-633D-6AF9-3634-54C061A90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332F-2EDD-6BC4-66EB-9B26E5B6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9CF91-787B-194D-A9D7-AE3B1A5C89C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9FCC9-373F-79CB-E2AC-E1B1FF4F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838E8-89C0-0854-1170-ADA39D25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E282-1F23-C443-9946-36EC65F883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929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D0138-CDCC-BC84-6F0A-EEAB2425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B3211-A749-8929-6A78-FFED6E516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F8A5-5587-7232-3FDA-096D8FB1A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19CF91-787B-194D-A9D7-AE3B1A5C89C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6CF2-D320-1386-50F8-6956607A3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892A-47D1-08C8-8DA1-11D712891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5E282-1F23-C443-9946-36EC65F8839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494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5.png"/><Relationship Id="rId1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microsoft.com/office/2007/relationships/hdphoto" Target="../media/hdphoto6.wdp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microsoft.com/office/2007/relationships/hdphoto" Target="../media/hdphoto9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5" Type="http://schemas.microsoft.com/office/2007/relationships/hdphoto" Target="../media/hdphoto8.wdp"/><Relationship Id="rId10" Type="http://schemas.microsoft.com/office/2007/relationships/hdphoto" Target="../media/hdphoto5.wdp"/><Relationship Id="rId19" Type="http://schemas.microsoft.com/office/2007/relationships/hdphoto" Target="../media/hdphoto10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microsoft.com/office/2007/relationships/hdphoto" Target="../media/hdphoto7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microsoft.com/office/2007/relationships/hdphoto" Target="../media/hdphoto1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7.png"/><Relationship Id="rId9" Type="http://schemas.microsoft.com/office/2007/relationships/hdphoto" Target="../media/hdphoto12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13" Type="http://schemas.microsoft.com/office/2007/relationships/hdphoto" Target="../media/hdphoto18.wdp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microsoft.com/office/2007/relationships/hdphoto" Target="../media/hdphoto17.wdp"/><Relationship Id="rId17" Type="http://schemas.microsoft.com/office/2007/relationships/hdphoto" Target="../media/hdphoto22.wdp"/><Relationship Id="rId2" Type="http://schemas.openxmlformats.org/officeDocument/2006/relationships/notesSlide" Target="../notesSlides/notesSlide3.xml"/><Relationship Id="rId16" Type="http://schemas.microsoft.com/office/2007/relationships/hdphoto" Target="../media/hdphoto21.wdp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11" Type="http://schemas.microsoft.com/office/2007/relationships/hdphoto" Target="../media/hdphoto16.wdp"/><Relationship Id="rId5" Type="http://schemas.openxmlformats.org/officeDocument/2006/relationships/image" Target="../media/image3.png"/><Relationship Id="rId15" Type="http://schemas.microsoft.com/office/2007/relationships/hdphoto" Target="../media/hdphoto20.wdp"/><Relationship Id="rId10" Type="http://schemas.microsoft.com/office/2007/relationships/hdphoto" Target="../media/hdphoto15.wdp"/><Relationship Id="rId4" Type="http://schemas.openxmlformats.org/officeDocument/2006/relationships/image" Target="../media/image1.png"/><Relationship Id="rId9" Type="http://schemas.openxmlformats.org/officeDocument/2006/relationships/image" Target="../media/image10.png"/><Relationship Id="rId14" Type="http://schemas.microsoft.com/office/2007/relationships/hdphoto" Target="../media/hdphoto19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microsoft.com/office/2007/relationships/hdphoto" Target="../media/hdphoto26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3.wdp"/><Relationship Id="rId11" Type="http://schemas.microsoft.com/office/2007/relationships/hdphoto" Target="../media/hdphoto25.wdp"/><Relationship Id="rId5" Type="http://schemas.openxmlformats.org/officeDocument/2006/relationships/image" Target="../media/image3.png"/><Relationship Id="rId10" Type="http://schemas.microsoft.com/office/2007/relationships/hdphoto" Target="../media/hdphoto24.wdp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5127-68A8-F913-6DDE-BACFD5E7C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4A6C6-3C79-A706-7321-836B370F2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173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B7E8-E15E-0EE7-8B03-237D7553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13A50-6708-E032-1181-C1B258ABA54C}"/>
              </a:ext>
            </a:extLst>
          </p:cNvPr>
          <p:cNvSpPr/>
          <p:nvPr/>
        </p:nvSpPr>
        <p:spPr>
          <a:xfrm>
            <a:off x="1030146" y="3238017"/>
            <a:ext cx="925975" cy="381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B75AE-0A43-4490-B4DA-E2C45DB94CED}"/>
              </a:ext>
            </a:extLst>
          </p:cNvPr>
          <p:cNvSpPr txBox="1"/>
          <p:nvPr/>
        </p:nvSpPr>
        <p:spPr>
          <a:xfrm>
            <a:off x="1342663" y="3828326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Z5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98117-8C6C-1062-2B2D-9FBCE78710C5}"/>
              </a:ext>
            </a:extLst>
          </p:cNvPr>
          <p:cNvSpPr/>
          <p:nvPr/>
        </p:nvSpPr>
        <p:spPr>
          <a:xfrm>
            <a:off x="3786850" y="3247513"/>
            <a:ext cx="925975" cy="381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5F346B-8252-520E-A9C8-8CED938D8B16}"/>
              </a:ext>
            </a:extLst>
          </p:cNvPr>
          <p:cNvSpPr txBox="1"/>
          <p:nvPr/>
        </p:nvSpPr>
        <p:spPr>
          <a:xfrm>
            <a:off x="4099367" y="383782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Z4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3B1E3E-5C0B-1E2D-AB4B-4D382CC86B6F}"/>
              </a:ext>
            </a:extLst>
          </p:cNvPr>
          <p:cNvSpPr/>
          <p:nvPr/>
        </p:nvSpPr>
        <p:spPr>
          <a:xfrm>
            <a:off x="5930096" y="3257009"/>
            <a:ext cx="925975" cy="381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5D1AF6-3156-3A83-3082-9EA3DBBFC613}"/>
              </a:ext>
            </a:extLst>
          </p:cNvPr>
          <p:cNvSpPr txBox="1"/>
          <p:nvPr/>
        </p:nvSpPr>
        <p:spPr>
          <a:xfrm>
            <a:off x="6242613" y="384731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Z3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8F8121-9911-9770-9680-63B9812AC550}"/>
              </a:ext>
            </a:extLst>
          </p:cNvPr>
          <p:cNvSpPr/>
          <p:nvPr/>
        </p:nvSpPr>
        <p:spPr>
          <a:xfrm>
            <a:off x="7992319" y="3243430"/>
            <a:ext cx="925975" cy="381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857C4E-1D47-C928-ECD7-40AED73E2460}"/>
              </a:ext>
            </a:extLst>
          </p:cNvPr>
          <p:cNvSpPr txBox="1"/>
          <p:nvPr/>
        </p:nvSpPr>
        <p:spPr>
          <a:xfrm>
            <a:off x="8241946" y="382437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Z2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E9EEB7-4FAA-3C15-CDC1-ADF7B31ACD0B}"/>
              </a:ext>
            </a:extLst>
          </p:cNvPr>
          <p:cNvSpPr/>
          <p:nvPr/>
        </p:nvSpPr>
        <p:spPr>
          <a:xfrm>
            <a:off x="9823048" y="3247512"/>
            <a:ext cx="925975" cy="3819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66F015-D85B-A185-0494-1DCBF6601F2E}"/>
              </a:ext>
            </a:extLst>
          </p:cNvPr>
          <p:cNvSpPr txBox="1"/>
          <p:nvPr/>
        </p:nvSpPr>
        <p:spPr>
          <a:xfrm>
            <a:off x="10072675" y="3824374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Z1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69BA53-C7F0-AA35-E8D3-C6986355D036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479385" y="3438495"/>
            <a:ext cx="10269638" cy="9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7D6FF4C3-2F12-9522-45A4-319B7F0746AA}"/>
              </a:ext>
            </a:extLst>
          </p:cNvPr>
          <p:cNvSpPr/>
          <p:nvPr/>
        </p:nvSpPr>
        <p:spPr>
          <a:xfrm>
            <a:off x="10889847" y="2626187"/>
            <a:ext cx="520861" cy="451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284CE8-BBC9-6A94-5466-4ED7C99E843F}"/>
              </a:ext>
            </a:extLst>
          </p:cNvPr>
          <p:cNvSpPr/>
          <p:nvPr/>
        </p:nvSpPr>
        <p:spPr>
          <a:xfrm>
            <a:off x="9155573" y="2626187"/>
            <a:ext cx="520861" cy="451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F634B51-5E34-2DBA-0AE9-E9F67F0DB08E}"/>
              </a:ext>
            </a:extLst>
          </p:cNvPr>
          <p:cNvSpPr/>
          <p:nvPr/>
        </p:nvSpPr>
        <p:spPr>
          <a:xfrm>
            <a:off x="7224530" y="2626187"/>
            <a:ext cx="520861" cy="451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6EF3F7-B083-0946-8EBE-3166DE609019}"/>
              </a:ext>
            </a:extLst>
          </p:cNvPr>
          <p:cNvSpPr/>
          <p:nvPr/>
        </p:nvSpPr>
        <p:spPr>
          <a:xfrm>
            <a:off x="5131441" y="2626187"/>
            <a:ext cx="520861" cy="451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F10FC6-5722-0E75-FA89-2E3ECEB2F1A3}"/>
              </a:ext>
            </a:extLst>
          </p:cNvPr>
          <p:cNvSpPr/>
          <p:nvPr/>
        </p:nvSpPr>
        <p:spPr>
          <a:xfrm>
            <a:off x="260431" y="2626186"/>
            <a:ext cx="520861" cy="451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D8C8F3-6268-28A6-01FD-CEADF75EF0F2}"/>
              </a:ext>
            </a:extLst>
          </p:cNvPr>
          <p:cNvSpPr txBox="1"/>
          <p:nvPr/>
        </p:nvSpPr>
        <p:spPr>
          <a:xfrm>
            <a:off x="10838332" y="210451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PM1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07F738-9AB7-304C-82D3-5DCAEB47C958}"/>
              </a:ext>
            </a:extLst>
          </p:cNvPr>
          <p:cNvSpPr txBox="1"/>
          <p:nvPr/>
        </p:nvSpPr>
        <p:spPr>
          <a:xfrm>
            <a:off x="9104058" y="208115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PM2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33EF30-E388-7F72-CEBA-EED1EC29265B}"/>
              </a:ext>
            </a:extLst>
          </p:cNvPr>
          <p:cNvSpPr txBox="1"/>
          <p:nvPr/>
        </p:nvSpPr>
        <p:spPr>
          <a:xfrm>
            <a:off x="7121502" y="2108526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PM3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CD9AD3-32C2-A139-54EC-BD153693C039}"/>
              </a:ext>
            </a:extLst>
          </p:cNvPr>
          <p:cNvSpPr txBox="1"/>
          <p:nvPr/>
        </p:nvSpPr>
        <p:spPr>
          <a:xfrm>
            <a:off x="5028413" y="209772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C814C4-192D-ADDB-76CD-BA4D01609E87}"/>
              </a:ext>
            </a:extLst>
          </p:cNvPr>
          <p:cNvSpPr txBox="1"/>
          <p:nvPr/>
        </p:nvSpPr>
        <p:spPr>
          <a:xfrm>
            <a:off x="241888" y="208115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PM5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60D617-8A85-26C4-EA58-5E02680BA668}"/>
              </a:ext>
            </a:extLst>
          </p:cNvPr>
          <p:cNvSpPr/>
          <p:nvPr/>
        </p:nvSpPr>
        <p:spPr>
          <a:xfrm>
            <a:off x="2506882" y="3034134"/>
            <a:ext cx="707985" cy="7897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VSC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FBF7A2-DE7A-1843-C75E-3CBC562F49CD}"/>
              </a:ext>
            </a:extLst>
          </p:cNvPr>
          <p:cNvCxnSpPr>
            <a:stCxn id="30" idx="4"/>
          </p:cNvCxnSpPr>
          <p:nvPr/>
        </p:nvCxnSpPr>
        <p:spPr>
          <a:xfrm flipH="1">
            <a:off x="5391871" y="3077600"/>
            <a:ext cx="1" cy="370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1BC28C-159C-6649-4A64-DFAD54D78160}"/>
              </a:ext>
            </a:extLst>
          </p:cNvPr>
          <p:cNvCxnSpPr/>
          <p:nvPr/>
        </p:nvCxnSpPr>
        <p:spPr>
          <a:xfrm flipH="1">
            <a:off x="7484959" y="3043632"/>
            <a:ext cx="1" cy="370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6229BD-B55A-0220-81E9-0484217A000E}"/>
              </a:ext>
            </a:extLst>
          </p:cNvPr>
          <p:cNvCxnSpPr>
            <a:cxnSpLocks/>
          </p:cNvCxnSpPr>
          <p:nvPr/>
        </p:nvCxnSpPr>
        <p:spPr>
          <a:xfrm flipH="1">
            <a:off x="9425653" y="3077600"/>
            <a:ext cx="1" cy="370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847FE8-CFBF-7BFB-5C78-BBED898973F3}"/>
              </a:ext>
            </a:extLst>
          </p:cNvPr>
          <p:cNvCxnSpPr>
            <a:cxnSpLocks/>
          </p:cNvCxnSpPr>
          <p:nvPr/>
        </p:nvCxnSpPr>
        <p:spPr>
          <a:xfrm flipH="1">
            <a:off x="11191752" y="3058607"/>
            <a:ext cx="1" cy="370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D855AA-E85D-F2A9-1FB1-D3289BA0231B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749023" y="3438495"/>
            <a:ext cx="4345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B7AA08-72F0-EA54-7C09-63D0107A9C7E}"/>
              </a:ext>
            </a:extLst>
          </p:cNvPr>
          <p:cNvCxnSpPr/>
          <p:nvPr/>
        </p:nvCxnSpPr>
        <p:spPr>
          <a:xfrm flipH="1">
            <a:off x="491921" y="3081248"/>
            <a:ext cx="1" cy="3703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4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F7CB5-BD74-1DEF-3083-B0AE42B4B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F3BD59D1-BAF3-BE4A-E28E-830D4BA9B9CC}"/>
              </a:ext>
            </a:extLst>
          </p:cNvPr>
          <p:cNvSpPr/>
          <p:nvPr/>
        </p:nvSpPr>
        <p:spPr>
          <a:xfrm>
            <a:off x="0" y="5852160"/>
            <a:ext cx="12192000" cy="10058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F2BDB2C-0935-B993-75FC-DC389E0E74B0}"/>
              </a:ext>
            </a:extLst>
          </p:cNvPr>
          <p:cNvCxnSpPr>
            <a:cxnSpLocks/>
          </p:cNvCxnSpPr>
          <p:nvPr/>
        </p:nvCxnSpPr>
        <p:spPr>
          <a:xfrm flipH="1">
            <a:off x="617820" y="883500"/>
            <a:ext cx="2336635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319D265-5421-E276-8AC9-DFBAEFD03793}"/>
              </a:ext>
            </a:extLst>
          </p:cNvPr>
          <p:cNvCxnSpPr>
            <a:cxnSpLocks/>
          </p:cNvCxnSpPr>
          <p:nvPr/>
        </p:nvCxnSpPr>
        <p:spPr>
          <a:xfrm flipH="1">
            <a:off x="617820" y="1978435"/>
            <a:ext cx="3301835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B0BFA93-E3D8-4AD5-0EAF-45E9B57E9F34}"/>
              </a:ext>
            </a:extLst>
          </p:cNvPr>
          <p:cNvCxnSpPr>
            <a:cxnSpLocks/>
          </p:cNvCxnSpPr>
          <p:nvPr/>
        </p:nvCxnSpPr>
        <p:spPr>
          <a:xfrm flipH="1">
            <a:off x="617820" y="2917673"/>
            <a:ext cx="3054004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B01D239-553E-09BC-33B4-96E0E4D68804}"/>
              </a:ext>
            </a:extLst>
          </p:cNvPr>
          <p:cNvCxnSpPr>
            <a:cxnSpLocks/>
          </p:cNvCxnSpPr>
          <p:nvPr/>
        </p:nvCxnSpPr>
        <p:spPr>
          <a:xfrm flipH="1">
            <a:off x="617820" y="3857865"/>
            <a:ext cx="3301835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D8125C0-8A6B-ED89-6518-1C7344486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570" y="241190"/>
            <a:ext cx="1274787" cy="1274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277F6A-1EE9-4A40-D6E4-1D3CA8AF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822"/>
          <a:stretch/>
        </p:blipFill>
        <p:spPr>
          <a:xfrm>
            <a:off x="3402773" y="646210"/>
            <a:ext cx="1274787" cy="8691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02949E-290A-2ECD-E277-284832490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5000"/>
                    </a14:imgEffect>
                  </a14:imgLayer>
                </a14:imgProps>
              </a:ext>
            </a:extLst>
          </a:blip>
          <a:srcRect l="9091"/>
          <a:stretch/>
        </p:blipFill>
        <p:spPr>
          <a:xfrm>
            <a:off x="1997188" y="1277348"/>
            <a:ext cx="2955637" cy="3251200"/>
          </a:xfrm>
          <a:custGeom>
            <a:avLst/>
            <a:gdLst>
              <a:gd name="connsiteX0" fmla="*/ 0 w 2955637"/>
              <a:gd name="connsiteY0" fmla="*/ 0 h 3251200"/>
              <a:gd name="connsiteX1" fmla="*/ 2955637 w 2955637"/>
              <a:gd name="connsiteY1" fmla="*/ 0 h 3251200"/>
              <a:gd name="connsiteX2" fmla="*/ 2955637 w 2955637"/>
              <a:gd name="connsiteY2" fmla="*/ 3251200 h 3251200"/>
              <a:gd name="connsiteX3" fmla="*/ 0 w 2955637"/>
              <a:gd name="connsiteY3" fmla="*/ 3251200 h 3251200"/>
              <a:gd name="connsiteX4" fmla="*/ 0 w 2955637"/>
              <a:gd name="connsiteY4" fmla="*/ 3142778 h 3251200"/>
              <a:gd name="connsiteX5" fmla="*/ 139646 w 2955637"/>
              <a:gd name="connsiteY5" fmla="*/ 3142778 h 3251200"/>
              <a:gd name="connsiteX6" fmla="*/ 139646 w 2955637"/>
              <a:gd name="connsiteY6" fmla="*/ 1369396 h 3251200"/>
              <a:gd name="connsiteX7" fmla="*/ 0 w 2955637"/>
              <a:gd name="connsiteY7" fmla="*/ 1369396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5637" h="3251200">
                <a:moveTo>
                  <a:pt x="0" y="0"/>
                </a:moveTo>
                <a:lnTo>
                  <a:pt x="2955637" y="0"/>
                </a:lnTo>
                <a:lnTo>
                  <a:pt x="2955637" y="3251200"/>
                </a:lnTo>
                <a:lnTo>
                  <a:pt x="0" y="3251200"/>
                </a:lnTo>
                <a:lnTo>
                  <a:pt x="0" y="3142778"/>
                </a:lnTo>
                <a:lnTo>
                  <a:pt x="139646" y="3142778"/>
                </a:lnTo>
                <a:lnTo>
                  <a:pt x="139646" y="1369396"/>
                </a:lnTo>
                <a:lnTo>
                  <a:pt x="0" y="1369396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40EE53-D612-AF11-A6A6-366516701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297" y="643111"/>
            <a:ext cx="648000" cy="6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3F3AD7-CC6C-8BD4-2782-07EBF6860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297" y="1735204"/>
            <a:ext cx="648000" cy="64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93F000-F313-FEA3-C0CD-890516051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297" y="2692938"/>
            <a:ext cx="648000" cy="64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EE38CA-89D0-395A-D073-B348C676F4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297" y="3615453"/>
            <a:ext cx="648000" cy="648000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20552C-99B0-3AB8-1CB7-15F2863E1F6A}"/>
              </a:ext>
            </a:extLst>
          </p:cNvPr>
          <p:cNvSpPr/>
          <p:nvPr/>
        </p:nvSpPr>
        <p:spPr>
          <a:xfrm>
            <a:off x="1789895" y="240622"/>
            <a:ext cx="3159731" cy="1013081"/>
          </a:xfrm>
          <a:prstGeom prst="roundRect">
            <a:avLst>
              <a:gd name="adj" fmla="val 15085"/>
            </a:avLst>
          </a:prstGeom>
          <a:noFill/>
          <a:ln w="63500">
            <a:solidFill>
              <a:srgbClr val="7030A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92151-F10A-F2EA-E71C-2394E9C277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9091"/>
          <a:stretch/>
        </p:blipFill>
        <p:spPr>
          <a:xfrm>
            <a:off x="1997951" y="1281329"/>
            <a:ext cx="2955637" cy="3251200"/>
          </a:xfrm>
          <a:custGeom>
            <a:avLst/>
            <a:gdLst>
              <a:gd name="connsiteX0" fmla="*/ 184179 w 2955637"/>
              <a:gd name="connsiteY0" fmla="*/ 399619 h 3251200"/>
              <a:gd name="connsiteX1" fmla="*/ 75567 w 2955637"/>
              <a:gd name="connsiteY1" fmla="*/ 508231 h 3251200"/>
              <a:gd name="connsiteX2" fmla="*/ 75567 w 2955637"/>
              <a:gd name="connsiteY2" fmla="*/ 1011007 h 3251200"/>
              <a:gd name="connsiteX3" fmla="*/ 184179 w 2955637"/>
              <a:gd name="connsiteY3" fmla="*/ 1119619 h 3251200"/>
              <a:gd name="connsiteX4" fmla="*/ 2486955 w 2955637"/>
              <a:gd name="connsiteY4" fmla="*/ 1119619 h 3251200"/>
              <a:gd name="connsiteX5" fmla="*/ 2595567 w 2955637"/>
              <a:gd name="connsiteY5" fmla="*/ 1011007 h 3251200"/>
              <a:gd name="connsiteX6" fmla="*/ 2595567 w 2955637"/>
              <a:gd name="connsiteY6" fmla="*/ 508231 h 3251200"/>
              <a:gd name="connsiteX7" fmla="*/ 2486955 w 2955637"/>
              <a:gd name="connsiteY7" fmla="*/ 399619 h 3251200"/>
              <a:gd name="connsiteX8" fmla="*/ 0 w 2955637"/>
              <a:gd name="connsiteY8" fmla="*/ 0 h 3251200"/>
              <a:gd name="connsiteX9" fmla="*/ 2955637 w 2955637"/>
              <a:gd name="connsiteY9" fmla="*/ 0 h 3251200"/>
              <a:gd name="connsiteX10" fmla="*/ 2955637 w 2955637"/>
              <a:gd name="connsiteY10" fmla="*/ 3251200 h 3251200"/>
              <a:gd name="connsiteX11" fmla="*/ 0 w 2955637"/>
              <a:gd name="connsiteY11" fmla="*/ 3251200 h 3251200"/>
              <a:gd name="connsiteX12" fmla="*/ 0 w 2955637"/>
              <a:gd name="connsiteY12" fmla="*/ 3142778 h 3251200"/>
              <a:gd name="connsiteX13" fmla="*/ 139646 w 2955637"/>
              <a:gd name="connsiteY13" fmla="*/ 3142778 h 3251200"/>
              <a:gd name="connsiteX14" fmla="*/ 139646 w 2955637"/>
              <a:gd name="connsiteY14" fmla="*/ 3057897 h 3251200"/>
              <a:gd name="connsiteX15" fmla="*/ 141902 w 2955637"/>
              <a:gd name="connsiteY15" fmla="*/ 3059418 h 3251200"/>
              <a:gd name="connsiteX16" fmla="*/ 184179 w 2955637"/>
              <a:gd name="connsiteY16" fmla="*/ 3067953 h 3251200"/>
              <a:gd name="connsiteX17" fmla="*/ 2486955 w 2955637"/>
              <a:gd name="connsiteY17" fmla="*/ 3067953 h 3251200"/>
              <a:gd name="connsiteX18" fmla="*/ 2595567 w 2955637"/>
              <a:gd name="connsiteY18" fmla="*/ 2959341 h 3251200"/>
              <a:gd name="connsiteX19" fmla="*/ 2595567 w 2955637"/>
              <a:gd name="connsiteY19" fmla="*/ 2456565 h 3251200"/>
              <a:gd name="connsiteX20" fmla="*/ 2486955 w 2955637"/>
              <a:gd name="connsiteY20" fmla="*/ 2347953 h 3251200"/>
              <a:gd name="connsiteX21" fmla="*/ 184179 w 2955637"/>
              <a:gd name="connsiteY21" fmla="*/ 2347953 h 3251200"/>
              <a:gd name="connsiteX22" fmla="*/ 141902 w 2955637"/>
              <a:gd name="connsiteY22" fmla="*/ 2356488 h 3251200"/>
              <a:gd name="connsiteX23" fmla="*/ 139646 w 2955637"/>
              <a:gd name="connsiteY23" fmla="*/ 2358010 h 3251200"/>
              <a:gd name="connsiteX24" fmla="*/ 139646 w 2955637"/>
              <a:gd name="connsiteY24" fmla="*/ 2082261 h 3251200"/>
              <a:gd name="connsiteX25" fmla="*/ 141902 w 2955637"/>
              <a:gd name="connsiteY25" fmla="*/ 2083782 h 3251200"/>
              <a:gd name="connsiteX26" fmla="*/ 184179 w 2955637"/>
              <a:gd name="connsiteY26" fmla="*/ 2092317 h 3251200"/>
              <a:gd name="connsiteX27" fmla="*/ 2486955 w 2955637"/>
              <a:gd name="connsiteY27" fmla="*/ 2092317 h 3251200"/>
              <a:gd name="connsiteX28" fmla="*/ 2595567 w 2955637"/>
              <a:gd name="connsiteY28" fmla="*/ 1983705 h 3251200"/>
              <a:gd name="connsiteX29" fmla="*/ 2595567 w 2955637"/>
              <a:gd name="connsiteY29" fmla="*/ 1480929 h 3251200"/>
              <a:gd name="connsiteX30" fmla="*/ 2486955 w 2955637"/>
              <a:gd name="connsiteY30" fmla="*/ 1372317 h 3251200"/>
              <a:gd name="connsiteX31" fmla="*/ 184179 w 2955637"/>
              <a:gd name="connsiteY31" fmla="*/ 1372317 h 3251200"/>
              <a:gd name="connsiteX32" fmla="*/ 141902 w 2955637"/>
              <a:gd name="connsiteY32" fmla="*/ 1380852 h 3251200"/>
              <a:gd name="connsiteX33" fmla="*/ 139646 w 2955637"/>
              <a:gd name="connsiteY33" fmla="*/ 1382374 h 3251200"/>
              <a:gd name="connsiteX34" fmla="*/ 139646 w 2955637"/>
              <a:gd name="connsiteY34" fmla="*/ 1369396 h 3251200"/>
              <a:gd name="connsiteX35" fmla="*/ 0 w 2955637"/>
              <a:gd name="connsiteY35" fmla="*/ 1369396 h 325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55637" h="3251200">
                <a:moveTo>
                  <a:pt x="184179" y="399619"/>
                </a:moveTo>
                <a:cubicBezTo>
                  <a:pt x="124194" y="399619"/>
                  <a:pt x="75567" y="448246"/>
                  <a:pt x="75567" y="508231"/>
                </a:cubicBezTo>
                <a:lnTo>
                  <a:pt x="75567" y="1011007"/>
                </a:lnTo>
                <a:cubicBezTo>
                  <a:pt x="75567" y="1070992"/>
                  <a:pt x="124194" y="1119619"/>
                  <a:pt x="184179" y="1119619"/>
                </a:cubicBezTo>
                <a:lnTo>
                  <a:pt x="2486955" y="1119619"/>
                </a:lnTo>
                <a:cubicBezTo>
                  <a:pt x="2546940" y="1119619"/>
                  <a:pt x="2595567" y="1070992"/>
                  <a:pt x="2595567" y="1011007"/>
                </a:cubicBezTo>
                <a:lnTo>
                  <a:pt x="2595567" y="508231"/>
                </a:lnTo>
                <a:cubicBezTo>
                  <a:pt x="2595567" y="448246"/>
                  <a:pt x="2546940" y="399619"/>
                  <a:pt x="2486955" y="399619"/>
                </a:cubicBezTo>
                <a:close/>
                <a:moveTo>
                  <a:pt x="0" y="0"/>
                </a:moveTo>
                <a:lnTo>
                  <a:pt x="2955637" y="0"/>
                </a:lnTo>
                <a:lnTo>
                  <a:pt x="2955637" y="3251200"/>
                </a:lnTo>
                <a:lnTo>
                  <a:pt x="0" y="3251200"/>
                </a:lnTo>
                <a:lnTo>
                  <a:pt x="0" y="3142778"/>
                </a:lnTo>
                <a:lnTo>
                  <a:pt x="139646" y="3142778"/>
                </a:lnTo>
                <a:lnTo>
                  <a:pt x="139646" y="3057897"/>
                </a:lnTo>
                <a:lnTo>
                  <a:pt x="141902" y="3059418"/>
                </a:lnTo>
                <a:cubicBezTo>
                  <a:pt x="154897" y="3064914"/>
                  <a:pt x="169183" y="3067953"/>
                  <a:pt x="184179" y="3067953"/>
                </a:cubicBezTo>
                <a:lnTo>
                  <a:pt x="2486955" y="3067953"/>
                </a:lnTo>
                <a:cubicBezTo>
                  <a:pt x="2546940" y="3067953"/>
                  <a:pt x="2595567" y="3019326"/>
                  <a:pt x="2595567" y="2959341"/>
                </a:cubicBezTo>
                <a:lnTo>
                  <a:pt x="2595567" y="2456565"/>
                </a:lnTo>
                <a:cubicBezTo>
                  <a:pt x="2595567" y="2396580"/>
                  <a:pt x="2546940" y="2347953"/>
                  <a:pt x="2486955" y="2347953"/>
                </a:cubicBezTo>
                <a:lnTo>
                  <a:pt x="184179" y="2347953"/>
                </a:lnTo>
                <a:cubicBezTo>
                  <a:pt x="169183" y="2347953"/>
                  <a:pt x="154897" y="2350992"/>
                  <a:pt x="141902" y="2356488"/>
                </a:cubicBezTo>
                <a:lnTo>
                  <a:pt x="139646" y="2358010"/>
                </a:lnTo>
                <a:lnTo>
                  <a:pt x="139646" y="2082261"/>
                </a:lnTo>
                <a:lnTo>
                  <a:pt x="141902" y="2083782"/>
                </a:lnTo>
                <a:cubicBezTo>
                  <a:pt x="154897" y="2089278"/>
                  <a:pt x="169183" y="2092317"/>
                  <a:pt x="184179" y="2092317"/>
                </a:cubicBezTo>
                <a:lnTo>
                  <a:pt x="2486955" y="2092317"/>
                </a:lnTo>
                <a:cubicBezTo>
                  <a:pt x="2546940" y="2092317"/>
                  <a:pt x="2595567" y="2043690"/>
                  <a:pt x="2595567" y="1983705"/>
                </a:cubicBezTo>
                <a:lnTo>
                  <a:pt x="2595567" y="1480929"/>
                </a:lnTo>
                <a:cubicBezTo>
                  <a:pt x="2595567" y="1420944"/>
                  <a:pt x="2546940" y="1372317"/>
                  <a:pt x="2486955" y="1372317"/>
                </a:cubicBezTo>
                <a:lnTo>
                  <a:pt x="184179" y="1372317"/>
                </a:lnTo>
                <a:cubicBezTo>
                  <a:pt x="169183" y="1372317"/>
                  <a:pt x="154897" y="1375356"/>
                  <a:pt x="141902" y="1380852"/>
                </a:cubicBezTo>
                <a:lnTo>
                  <a:pt x="139646" y="1382374"/>
                </a:lnTo>
                <a:lnTo>
                  <a:pt x="139646" y="1369396"/>
                </a:lnTo>
                <a:lnTo>
                  <a:pt x="0" y="1369396"/>
                </a:lnTo>
                <a:close/>
              </a:path>
            </a:pathLst>
          </a:cu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DC8B711-357E-BF42-D661-54DA29212780}"/>
              </a:ext>
            </a:extLst>
          </p:cNvPr>
          <p:cNvSpPr/>
          <p:nvPr/>
        </p:nvSpPr>
        <p:spPr>
          <a:xfrm>
            <a:off x="1789896" y="1676967"/>
            <a:ext cx="3162929" cy="720000"/>
          </a:xfrm>
          <a:prstGeom prst="roundRect">
            <a:avLst>
              <a:gd name="adj" fmla="val 15085"/>
            </a:avLst>
          </a:prstGeom>
          <a:noFill/>
          <a:ln w="63500">
            <a:solidFill>
              <a:srgbClr val="7030A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3E1A350-4A34-D671-F09F-91F513DB429A}"/>
              </a:ext>
            </a:extLst>
          </p:cNvPr>
          <p:cNvSpPr/>
          <p:nvPr/>
        </p:nvSpPr>
        <p:spPr>
          <a:xfrm>
            <a:off x="1789897" y="3625301"/>
            <a:ext cx="3162928" cy="720000"/>
          </a:xfrm>
          <a:prstGeom prst="roundRect">
            <a:avLst>
              <a:gd name="adj" fmla="val 15085"/>
            </a:avLst>
          </a:prstGeom>
          <a:noFill/>
          <a:ln w="63500">
            <a:solidFill>
              <a:srgbClr val="7030A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0A39BD-1244-E27C-8CC7-506AB1EF68FE}"/>
              </a:ext>
            </a:extLst>
          </p:cNvPr>
          <p:cNvSpPr/>
          <p:nvPr/>
        </p:nvSpPr>
        <p:spPr>
          <a:xfrm>
            <a:off x="1838636" y="2649665"/>
            <a:ext cx="3110992" cy="720000"/>
          </a:xfrm>
          <a:prstGeom prst="roundRect">
            <a:avLst>
              <a:gd name="adj" fmla="val 15085"/>
            </a:avLst>
          </a:prstGeom>
          <a:noFill/>
          <a:ln w="63500">
            <a:solidFill>
              <a:srgbClr val="7030A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1ADF69-4E76-6048-AFF9-6411FDC4DE45}"/>
              </a:ext>
            </a:extLst>
          </p:cNvPr>
          <p:cNvCxnSpPr>
            <a:cxnSpLocks/>
          </p:cNvCxnSpPr>
          <p:nvPr/>
        </p:nvCxnSpPr>
        <p:spPr>
          <a:xfrm flipH="1">
            <a:off x="815472" y="5275557"/>
            <a:ext cx="782497" cy="0"/>
          </a:xfrm>
          <a:prstGeom prst="line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839AA0E-66DA-1007-F7F9-ECC83C0DC6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159" y="4711450"/>
            <a:ext cx="997200" cy="9972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F9700E-3799-41AC-67FF-82F26EC9AD1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42759" y="893450"/>
            <a:ext cx="3197" cy="3852000"/>
          </a:xfrm>
          <a:prstGeom prst="line">
            <a:avLst/>
          </a:prstGeom>
          <a:ln w="7620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A7429E8-D421-A6F8-15CC-17C188EAFF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397" y="6031080"/>
            <a:ext cx="648000" cy="648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DDF3F4-737F-6D38-301F-5FA27BE0ABB6}"/>
              </a:ext>
            </a:extLst>
          </p:cNvPr>
          <p:cNvSpPr txBox="1"/>
          <p:nvPr/>
        </p:nvSpPr>
        <p:spPr>
          <a:xfrm>
            <a:off x="700071" y="6001137"/>
            <a:ext cx="867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Utility meter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ABBE28-F82E-874C-9787-D2D92293F4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28179" y="6031080"/>
            <a:ext cx="648001" cy="6480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5A96A9C-C8D2-DEE9-4618-C73558D3E724}"/>
              </a:ext>
            </a:extLst>
          </p:cNvPr>
          <p:cNvSpPr txBox="1"/>
          <p:nvPr/>
        </p:nvSpPr>
        <p:spPr>
          <a:xfrm>
            <a:off x="2260330" y="6001137"/>
            <a:ext cx="204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Grid connection point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1C61C6-BD0A-8282-487A-506627A828BA}"/>
              </a:ext>
            </a:extLst>
          </p:cNvPr>
          <p:cNvSpPr/>
          <p:nvPr/>
        </p:nvSpPr>
        <p:spPr>
          <a:xfrm>
            <a:off x="4283511" y="6089412"/>
            <a:ext cx="558568" cy="531337"/>
          </a:xfrm>
          <a:prstGeom prst="roundRect">
            <a:avLst>
              <a:gd name="adj" fmla="val 15085"/>
            </a:avLst>
          </a:prstGeom>
          <a:noFill/>
          <a:ln w="63500">
            <a:solidFill>
              <a:srgbClr val="7030A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BB71DA-E413-96A7-AFEE-463478584272}"/>
              </a:ext>
            </a:extLst>
          </p:cNvPr>
          <p:cNvSpPr txBox="1"/>
          <p:nvPr/>
        </p:nvSpPr>
        <p:spPr>
          <a:xfrm>
            <a:off x="4867877" y="6001137"/>
            <a:ext cx="2924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Traditional consumers/generators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8C560C-F962-49B3-82FB-D554B90C036B}"/>
              </a:ext>
            </a:extLst>
          </p:cNvPr>
          <p:cNvSpPr/>
          <p:nvPr/>
        </p:nvSpPr>
        <p:spPr>
          <a:xfrm>
            <a:off x="9305716" y="6089412"/>
            <a:ext cx="558568" cy="531337"/>
          </a:xfrm>
          <a:prstGeom prst="roundRect">
            <a:avLst>
              <a:gd name="adj" fmla="val 15085"/>
            </a:avLst>
          </a:prstGeom>
          <a:noFill/>
          <a:ln w="63500">
            <a:solidFill>
              <a:srgbClr val="C0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132F5A-B254-CFE8-52AE-A6084CC16A4F}"/>
              </a:ext>
            </a:extLst>
          </p:cNvPr>
          <p:cNvSpPr txBox="1"/>
          <p:nvPr/>
        </p:nvSpPr>
        <p:spPr>
          <a:xfrm>
            <a:off x="9943026" y="6001137"/>
            <a:ext cx="2280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Self-consumption cluster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B881B05-D316-192C-4D62-7128BF9135D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19711" y="6031080"/>
            <a:ext cx="648001" cy="64800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6E1AD1-F6EA-7BD6-E429-4BD378A9267C}"/>
              </a:ext>
            </a:extLst>
          </p:cNvPr>
          <p:cNvSpPr txBox="1"/>
          <p:nvPr/>
        </p:nvSpPr>
        <p:spPr>
          <a:xfrm>
            <a:off x="8168313" y="6001137"/>
            <a:ext cx="1334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Private meter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B6787C-587F-F4D7-91E4-EDC741458F3C}"/>
              </a:ext>
            </a:extLst>
          </p:cNvPr>
          <p:cNvCxnSpPr>
            <a:cxnSpLocks/>
          </p:cNvCxnSpPr>
          <p:nvPr/>
        </p:nvCxnSpPr>
        <p:spPr>
          <a:xfrm flipH="1">
            <a:off x="7648836" y="5274989"/>
            <a:ext cx="782497" cy="0"/>
          </a:xfrm>
          <a:prstGeom prst="line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A792306-CE69-9255-CF1A-2921DDB5D6BF}"/>
              </a:ext>
            </a:extLst>
          </p:cNvPr>
          <p:cNvCxnSpPr>
            <a:cxnSpLocks/>
          </p:cNvCxnSpPr>
          <p:nvPr/>
        </p:nvCxnSpPr>
        <p:spPr>
          <a:xfrm flipH="1">
            <a:off x="7299359" y="882932"/>
            <a:ext cx="2336635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D59EC20-C8FC-811B-6EBA-D16F8CAA33A9}"/>
              </a:ext>
            </a:extLst>
          </p:cNvPr>
          <p:cNvCxnSpPr>
            <a:cxnSpLocks/>
          </p:cNvCxnSpPr>
          <p:nvPr/>
        </p:nvCxnSpPr>
        <p:spPr>
          <a:xfrm flipH="1">
            <a:off x="7299359" y="1977867"/>
            <a:ext cx="3301835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21E597-4B79-401D-6919-4FADC74ED5B0}"/>
              </a:ext>
            </a:extLst>
          </p:cNvPr>
          <p:cNvCxnSpPr>
            <a:cxnSpLocks/>
          </p:cNvCxnSpPr>
          <p:nvPr/>
        </p:nvCxnSpPr>
        <p:spPr>
          <a:xfrm flipH="1">
            <a:off x="7299359" y="2917105"/>
            <a:ext cx="3054004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E9864BE-E8D9-484D-88AF-91A8F48004E5}"/>
              </a:ext>
            </a:extLst>
          </p:cNvPr>
          <p:cNvCxnSpPr>
            <a:cxnSpLocks/>
          </p:cNvCxnSpPr>
          <p:nvPr/>
        </p:nvCxnSpPr>
        <p:spPr>
          <a:xfrm flipH="1">
            <a:off x="7299359" y="3857297"/>
            <a:ext cx="3301835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6626F1A-70EF-5D70-C6FE-8F0CA259E60A}"/>
              </a:ext>
            </a:extLst>
          </p:cNvPr>
          <p:cNvGrpSpPr/>
          <p:nvPr/>
        </p:nvGrpSpPr>
        <p:grpSpPr>
          <a:xfrm>
            <a:off x="8678727" y="240622"/>
            <a:ext cx="2955637" cy="4287358"/>
            <a:chOff x="2662233" y="809015"/>
            <a:chExt cx="2955637" cy="4287358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5DD3D28-6C68-0F57-8AC3-8881C371D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6615" y="809015"/>
              <a:ext cx="1274787" cy="1274787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1896BCC2-B1C0-A150-A919-0DB4566C7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31822"/>
            <a:stretch/>
          </p:blipFill>
          <p:spPr>
            <a:xfrm>
              <a:off x="4067818" y="1214035"/>
              <a:ext cx="1274787" cy="86910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955ABB15-3329-78C1-3DAA-C40FAFD4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9091"/>
            <a:stretch/>
          </p:blipFill>
          <p:spPr>
            <a:xfrm>
              <a:off x="2662233" y="1845173"/>
              <a:ext cx="2955637" cy="3251200"/>
            </a:xfrm>
            <a:custGeom>
              <a:avLst/>
              <a:gdLst>
                <a:gd name="connsiteX0" fmla="*/ 0 w 2955637"/>
                <a:gd name="connsiteY0" fmla="*/ 0 h 3251200"/>
                <a:gd name="connsiteX1" fmla="*/ 2955637 w 2955637"/>
                <a:gd name="connsiteY1" fmla="*/ 0 h 3251200"/>
                <a:gd name="connsiteX2" fmla="*/ 2955637 w 2955637"/>
                <a:gd name="connsiteY2" fmla="*/ 3251200 h 3251200"/>
                <a:gd name="connsiteX3" fmla="*/ 0 w 2955637"/>
                <a:gd name="connsiteY3" fmla="*/ 3251200 h 3251200"/>
                <a:gd name="connsiteX4" fmla="*/ 0 w 2955637"/>
                <a:gd name="connsiteY4" fmla="*/ 3142778 h 3251200"/>
                <a:gd name="connsiteX5" fmla="*/ 139646 w 2955637"/>
                <a:gd name="connsiteY5" fmla="*/ 3142778 h 3251200"/>
                <a:gd name="connsiteX6" fmla="*/ 139646 w 2955637"/>
                <a:gd name="connsiteY6" fmla="*/ 1369396 h 3251200"/>
                <a:gd name="connsiteX7" fmla="*/ 0 w 2955637"/>
                <a:gd name="connsiteY7" fmla="*/ 1369396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5637" h="3251200">
                  <a:moveTo>
                    <a:pt x="0" y="0"/>
                  </a:moveTo>
                  <a:lnTo>
                    <a:pt x="2955637" y="0"/>
                  </a:lnTo>
                  <a:lnTo>
                    <a:pt x="2955637" y="3251200"/>
                  </a:lnTo>
                  <a:lnTo>
                    <a:pt x="0" y="3251200"/>
                  </a:lnTo>
                  <a:lnTo>
                    <a:pt x="0" y="3142778"/>
                  </a:lnTo>
                  <a:lnTo>
                    <a:pt x="139646" y="3142778"/>
                  </a:lnTo>
                  <a:lnTo>
                    <a:pt x="139646" y="1369396"/>
                  </a:lnTo>
                  <a:lnTo>
                    <a:pt x="0" y="1369396"/>
                  </a:lnTo>
                  <a:close/>
                </a:path>
              </a:pathLst>
            </a:custGeom>
          </p:spPr>
        </p:pic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BE064802-03B9-6295-8190-C135CD35DC2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56355" y="3532342"/>
            <a:ext cx="648001" cy="64800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6752C859-2B05-55A7-8E4A-BBC313D657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56355" y="2593104"/>
            <a:ext cx="648001" cy="6480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3D7C392-8F7E-9EFC-E47E-AA96193D36C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56355" y="1653866"/>
            <a:ext cx="648001" cy="64800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049063F6-8FBC-4B5A-94F5-B740C23C7D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5698" y="4710882"/>
            <a:ext cx="997200" cy="9972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7CD583A-1B57-B8A6-5B3A-73703C428A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56355" y="554014"/>
            <a:ext cx="648001" cy="648001"/>
          </a:xfrm>
          <a:prstGeom prst="rect">
            <a:avLst/>
          </a:prstGeom>
        </p:spPr>
      </p:pic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8A71BD5-ADAD-C82F-8BC0-11704A0F806A}"/>
              </a:ext>
            </a:extLst>
          </p:cNvPr>
          <p:cNvSpPr/>
          <p:nvPr/>
        </p:nvSpPr>
        <p:spPr>
          <a:xfrm>
            <a:off x="7822897" y="240622"/>
            <a:ext cx="4129937" cy="4482891"/>
          </a:xfrm>
          <a:prstGeom prst="roundRect">
            <a:avLst>
              <a:gd name="adj" fmla="val 15085"/>
            </a:avLst>
          </a:prstGeom>
          <a:noFill/>
          <a:ln w="63500">
            <a:solidFill>
              <a:srgbClr val="C0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1305D65-FE1D-8AFE-F081-A3556DC0F75D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7324298" y="892882"/>
            <a:ext cx="3197" cy="3852000"/>
          </a:xfrm>
          <a:prstGeom prst="line">
            <a:avLst/>
          </a:prstGeom>
          <a:ln w="7620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5081A1EB-3973-F78D-8D51-7D247DA76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0298" y="3992463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7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B819B-C422-A0CF-9E06-BDE0F099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377101-20DF-9D4A-0199-3C1C99F2B97F}"/>
              </a:ext>
            </a:extLst>
          </p:cNvPr>
          <p:cNvCxnSpPr>
            <a:cxnSpLocks/>
          </p:cNvCxnSpPr>
          <p:nvPr/>
        </p:nvCxnSpPr>
        <p:spPr>
          <a:xfrm flipH="1">
            <a:off x="1619279" y="5529875"/>
            <a:ext cx="782497" cy="0"/>
          </a:xfrm>
          <a:prstGeom prst="line">
            <a:avLst/>
          </a:prstGeom>
          <a:ln w="1270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C10692A-59A1-75D7-A6AB-D8ACC483ECC5}"/>
              </a:ext>
            </a:extLst>
          </p:cNvPr>
          <p:cNvCxnSpPr>
            <a:cxnSpLocks/>
          </p:cNvCxnSpPr>
          <p:nvPr/>
        </p:nvCxnSpPr>
        <p:spPr>
          <a:xfrm flipH="1">
            <a:off x="1269802" y="1137818"/>
            <a:ext cx="2336635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91919F7-B69A-1554-27F4-2844C057ECAA}"/>
              </a:ext>
            </a:extLst>
          </p:cNvPr>
          <p:cNvCxnSpPr>
            <a:cxnSpLocks/>
          </p:cNvCxnSpPr>
          <p:nvPr/>
        </p:nvCxnSpPr>
        <p:spPr>
          <a:xfrm flipH="1">
            <a:off x="1269802" y="2232753"/>
            <a:ext cx="3301835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2030480-D4C0-7B81-18D8-587BA723AFC3}"/>
              </a:ext>
            </a:extLst>
          </p:cNvPr>
          <p:cNvCxnSpPr>
            <a:cxnSpLocks/>
          </p:cNvCxnSpPr>
          <p:nvPr/>
        </p:nvCxnSpPr>
        <p:spPr>
          <a:xfrm flipH="1">
            <a:off x="1269802" y="3171991"/>
            <a:ext cx="3054004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9A85759-FCD7-5977-9AD2-374E387F4BAF}"/>
              </a:ext>
            </a:extLst>
          </p:cNvPr>
          <p:cNvCxnSpPr>
            <a:cxnSpLocks/>
          </p:cNvCxnSpPr>
          <p:nvPr/>
        </p:nvCxnSpPr>
        <p:spPr>
          <a:xfrm flipH="1">
            <a:off x="1269802" y="4112183"/>
            <a:ext cx="3301835" cy="0"/>
          </a:xfrm>
          <a:prstGeom prst="line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58D6595-50CF-D66D-E347-7F6F83084BEB}"/>
              </a:ext>
            </a:extLst>
          </p:cNvPr>
          <p:cNvGrpSpPr/>
          <p:nvPr/>
        </p:nvGrpSpPr>
        <p:grpSpPr>
          <a:xfrm>
            <a:off x="2649170" y="495508"/>
            <a:ext cx="2955637" cy="4287358"/>
            <a:chOff x="2662233" y="809015"/>
            <a:chExt cx="2955637" cy="42873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F84AF8-06B3-6420-8975-CCDF50F1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6615" y="809015"/>
              <a:ext cx="1274787" cy="127478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8407EBC-71D5-C77E-6F4F-3AAD08A09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31822"/>
            <a:stretch/>
          </p:blipFill>
          <p:spPr>
            <a:xfrm>
              <a:off x="4067818" y="1214035"/>
              <a:ext cx="1274787" cy="869105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7DFF5AE-FB84-84E5-3415-79E72E0BB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091"/>
            <a:stretch/>
          </p:blipFill>
          <p:spPr>
            <a:xfrm>
              <a:off x="2662233" y="1845173"/>
              <a:ext cx="2955637" cy="3251200"/>
            </a:xfrm>
            <a:custGeom>
              <a:avLst/>
              <a:gdLst>
                <a:gd name="connsiteX0" fmla="*/ 0 w 2955637"/>
                <a:gd name="connsiteY0" fmla="*/ 0 h 3251200"/>
                <a:gd name="connsiteX1" fmla="*/ 2955637 w 2955637"/>
                <a:gd name="connsiteY1" fmla="*/ 0 h 3251200"/>
                <a:gd name="connsiteX2" fmla="*/ 2955637 w 2955637"/>
                <a:gd name="connsiteY2" fmla="*/ 3251200 h 3251200"/>
                <a:gd name="connsiteX3" fmla="*/ 0 w 2955637"/>
                <a:gd name="connsiteY3" fmla="*/ 3251200 h 3251200"/>
                <a:gd name="connsiteX4" fmla="*/ 0 w 2955637"/>
                <a:gd name="connsiteY4" fmla="*/ 3142778 h 3251200"/>
                <a:gd name="connsiteX5" fmla="*/ 139646 w 2955637"/>
                <a:gd name="connsiteY5" fmla="*/ 3142778 h 3251200"/>
                <a:gd name="connsiteX6" fmla="*/ 139646 w 2955637"/>
                <a:gd name="connsiteY6" fmla="*/ 1369396 h 3251200"/>
                <a:gd name="connsiteX7" fmla="*/ 0 w 2955637"/>
                <a:gd name="connsiteY7" fmla="*/ 1369396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5637" h="3251200">
                  <a:moveTo>
                    <a:pt x="0" y="0"/>
                  </a:moveTo>
                  <a:lnTo>
                    <a:pt x="2955637" y="0"/>
                  </a:lnTo>
                  <a:lnTo>
                    <a:pt x="2955637" y="3251200"/>
                  </a:lnTo>
                  <a:lnTo>
                    <a:pt x="0" y="3251200"/>
                  </a:lnTo>
                  <a:lnTo>
                    <a:pt x="0" y="3142778"/>
                  </a:lnTo>
                  <a:lnTo>
                    <a:pt x="139646" y="3142778"/>
                  </a:lnTo>
                  <a:lnTo>
                    <a:pt x="139646" y="1369396"/>
                  </a:lnTo>
                  <a:lnTo>
                    <a:pt x="0" y="1369396"/>
                  </a:lnTo>
                  <a:close/>
                </a:path>
              </a:pathLst>
            </a:cu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52F92D9-CDCA-5FD7-E7D8-2AB5AB8F0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798" y="3787228"/>
            <a:ext cx="648001" cy="648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060093-0089-0FE0-8200-FD0237D99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798" y="2847990"/>
            <a:ext cx="648001" cy="648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272D21-9FEB-56C7-BBBD-9F73E4DE5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798" y="1908752"/>
            <a:ext cx="648001" cy="6480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E5CC62-5560-65DF-D988-A630DD697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141" y="4965768"/>
            <a:ext cx="997200" cy="99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D8B81-5BB7-AC23-81EA-1C27F6072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798" y="808900"/>
            <a:ext cx="648001" cy="648001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8397AB1-A670-B724-CD16-D29DC7C5BCE0}"/>
              </a:ext>
            </a:extLst>
          </p:cNvPr>
          <p:cNvSpPr/>
          <p:nvPr/>
        </p:nvSpPr>
        <p:spPr>
          <a:xfrm>
            <a:off x="1793340" y="495508"/>
            <a:ext cx="4129937" cy="4482891"/>
          </a:xfrm>
          <a:prstGeom prst="roundRect">
            <a:avLst>
              <a:gd name="adj" fmla="val 15085"/>
            </a:avLst>
          </a:prstGeom>
          <a:noFill/>
          <a:ln w="63500">
            <a:solidFill>
              <a:srgbClr val="C0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89719E-27F1-7767-960F-E9E005B2C55F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294741" y="1147768"/>
            <a:ext cx="3197" cy="3852000"/>
          </a:xfrm>
          <a:prstGeom prst="line">
            <a:avLst/>
          </a:prstGeom>
          <a:ln w="76200" cap="sq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A50918E-C23B-9D7D-F215-D97E98E0F3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0741" y="4247349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8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7E5899A3-E693-5A2D-FADC-F23E60EF004B}"/>
              </a:ext>
            </a:extLst>
          </p:cNvPr>
          <p:cNvGrpSpPr/>
          <p:nvPr/>
        </p:nvGrpSpPr>
        <p:grpSpPr>
          <a:xfrm>
            <a:off x="422095" y="1081922"/>
            <a:ext cx="5320600" cy="3780000"/>
            <a:chOff x="422095" y="1396250"/>
            <a:chExt cx="5320600" cy="3780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E045BA1-9E70-F314-B604-35F3869FC37F}"/>
                </a:ext>
              </a:extLst>
            </p:cNvPr>
            <p:cNvCxnSpPr>
              <a:cxnSpLocks/>
              <a:stCxn id="33" idx="6"/>
              <a:endCxn id="60" idx="0"/>
            </p:cNvCxnSpPr>
            <p:nvPr/>
          </p:nvCxnSpPr>
          <p:spPr>
            <a:xfrm flipH="1">
              <a:off x="4560937" y="3010188"/>
              <a:ext cx="4007" cy="107573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D9EE25C-438D-8403-357A-9253D35C3422}"/>
                </a:ext>
              </a:extLst>
            </p:cNvPr>
            <p:cNvCxnSpPr>
              <a:cxnSpLocks/>
            </p:cNvCxnSpPr>
            <p:nvPr/>
          </p:nvCxnSpPr>
          <p:spPr>
            <a:xfrm>
              <a:off x="2465748" y="3983325"/>
              <a:ext cx="723357" cy="0"/>
            </a:xfrm>
            <a:prstGeom prst="line">
              <a:avLst/>
            </a:prstGeom>
            <a:ln w="50800" cap="sq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04DD44-2D99-BDF2-453B-44D7C739FB5C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924010" y="2836214"/>
              <a:ext cx="138798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2D4EBB-40F9-7100-709A-85C37A837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96" y="4448828"/>
              <a:ext cx="659229" cy="6592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5BD909-9E34-C62A-6698-DF0BC4468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525" y="2506599"/>
              <a:ext cx="659229" cy="659229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03126B0-E756-A4E3-5D2D-BF18294B8FCE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2408802" y="2381439"/>
              <a:ext cx="4753" cy="2293169"/>
            </a:xfrm>
            <a:prstGeom prst="line">
              <a:avLst/>
            </a:prstGeom>
            <a:ln w="50800" cap="sq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743FC7-63BD-3A2A-55B3-2578EC085DF7}"/>
                </a:ext>
              </a:extLst>
            </p:cNvPr>
            <p:cNvSpPr/>
            <p:nvPr/>
          </p:nvSpPr>
          <p:spPr>
            <a:xfrm>
              <a:off x="2311996" y="2734655"/>
              <a:ext cx="203117" cy="203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A440EC7-C009-0237-554A-AC5A0E1698A1}"/>
                </a:ext>
              </a:extLst>
            </p:cNvPr>
            <p:cNvSpPr/>
            <p:nvPr/>
          </p:nvSpPr>
          <p:spPr>
            <a:xfrm>
              <a:off x="2311996" y="4674609"/>
              <a:ext cx="203117" cy="203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EE8D4D1-F954-0767-15A5-FE4A5179B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46489" y="1450673"/>
              <a:ext cx="817154" cy="817154"/>
            </a:xfrm>
            <a:prstGeom prst="rect">
              <a:avLst/>
            </a:prstGeom>
          </p:spPr>
        </p:pic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72E9FA-7D4D-5FC1-1C7A-ABA6B7758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9766" y="2308001"/>
              <a:ext cx="1169414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A3D6B13-9BDF-9612-F754-324746C7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24146" y="2656276"/>
              <a:ext cx="474523" cy="474523"/>
            </a:xfrm>
            <a:prstGeom prst="rect">
              <a:avLst/>
            </a:prstGeom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0B7A4D-0A11-AFD3-91B8-4B1DB98358D7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>
              <a:off x="3037860" y="3111747"/>
              <a:ext cx="2115648" cy="0"/>
            </a:xfrm>
            <a:prstGeom prst="line">
              <a:avLst/>
            </a:prstGeom>
            <a:ln w="50800" cap="sq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5666B00-B41B-035E-4492-60776A679079}"/>
                </a:ext>
              </a:extLst>
            </p:cNvPr>
            <p:cNvSpPr/>
            <p:nvPr/>
          </p:nvSpPr>
          <p:spPr>
            <a:xfrm rot="16200000">
              <a:off x="4463385" y="3010188"/>
              <a:ext cx="203117" cy="203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DB52632-FB8A-88B3-4EE5-042512395B3F}"/>
                </a:ext>
              </a:extLst>
            </p:cNvPr>
            <p:cNvSpPr/>
            <p:nvPr/>
          </p:nvSpPr>
          <p:spPr>
            <a:xfrm rot="16200000">
              <a:off x="5153508" y="3010188"/>
              <a:ext cx="203117" cy="203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3C6827-0806-31BD-430B-840B11BF2156}"/>
                </a:ext>
              </a:extLst>
            </p:cNvPr>
            <p:cNvGrpSpPr/>
            <p:nvPr/>
          </p:nvGrpSpPr>
          <p:grpSpPr>
            <a:xfrm>
              <a:off x="3233386" y="3379568"/>
              <a:ext cx="609352" cy="1214946"/>
              <a:chOff x="3318166" y="2197844"/>
              <a:chExt cx="540000" cy="1076669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FB394058-9ED1-2E3E-1C47-D4E3688CE3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8166" y="219784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2276026-DE91-ED27-0C14-CB7C34DCF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8166" y="2734513"/>
                <a:ext cx="540000" cy="540000"/>
              </a:xfrm>
              <a:prstGeom prst="rect">
                <a:avLst/>
              </a:prstGeom>
            </p:spPr>
          </p:pic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B9538B-6BA2-A1FC-E1E2-F24698748D17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1174238" y="4776167"/>
              <a:ext cx="113775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1F6B292-AEB9-0AFD-71EC-102674CC7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24146" y="4600475"/>
              <a:ext cx="474523" cy="47452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7378CDD-A5CD-E16D-4CFF-2B224709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74387" y="4085919"/>
              <a:ext cx="773099" cy="77309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A2B894E-9F9E-5864-A6DC-9144D3B46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23675" y="3412574"/>
              <a:ext cx="474523" cy="474523"/>
            </a:xfrm>
            <a:prstGeom prst="rect">
              <a:avLst/>
            </a:prstGeom>
          </p:spPr>
        </p:pic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BE9DA15-AB8E-89EA-2242-37383AB35326}"/>
                </a:ext>
              </a:extLst>
            </p:cNvPr>
            <p:cNvCxnSpPr>
              <a:cxnSpLocks/>
              <a:stCxn id="34" idx="6"/>
              <a:endCxn id="18" idx="2"/>
            </p:cNvCxnSpPr>
            <p:nvPr/>
          </p:nvCxnSpPr>
          <p:spPr>
            <a:xfrm flipV="1">
              <a:off x="5255067" y="2267827"/>
              <a:ext cx="0" cy="742361"/>
            </a:xfrm>
            <a:prstGeom prst="line">
              <a:avLst/>
            </a:prstGeom>
            <a:ln w="50800" cap="sq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394BB748-8B61-08CF-85BD-BADA7E51F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7804" y="2387075"/>
              <a:ext cx="474523" cy="474523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C42D385-0DF3-A36F-524D-87CB7CC2B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16819" y="3796784"/>
              <a:ext cx="474523" cy="474523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0D29950-28F9-8FD6-8612-AF914D5E7599}"/>
                </a:ext>
              </a:extLst>
            </p:cNvPr>
            <p:cNvCxnSpPr>
              <a:cxnSpLocks/>
            </p:cNvCxnSpPr>
            <p:nvPr/>
          </p:nvCxnSpPr>
          <p:spPr>
            <a:xfrm>
              <a:off x="3037860" y="2359250"/>
              <a:ext cx="0" cy="749360"/>
            </a:xfrm>
            <a:prstGeom prst="line">
              <a:avLst/>
            </a:prstGeom>
            <a:ln w="50800" cap="sq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FA1E086-FF53-982C-DDFD-AEAF9B0672AF}"/>
                </a:ext>
              </a:extLst>
            </p:cNvPr>
            <p:cNvSpPr/>
            <p:nvPr/>
          </p:nvSpPr>
          <p:spPr>
            <a:xfrm>
              <a:off x="2311996" y="3881766"/>
              <a:ext cx="203117" cy="203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BE64406-48E7-6A9B-F096-DA4C7A984676}"/>
                </a:ext>
              </a:extLst>
            </p:cNvPr>
            <p:cNvSpPr/>
            <p:nvPr/>
          </p:nvSpPr>
          <p:spPr>
            <a:xfrm>
              <a:off x="456040" y="4362434"/>
              <a:ext cx="961792" cy="813816"/>
            </a:xfrm>
            <a:prstGeom prst="roundRect">
              <a:avLst>
                <a:gd name="adj" fmla="val 15085"/>
              </a:avLst>
            </a:prstGeom>
            <a:noFill/>
            <a:ln w="63500">
              <a:solidFill>
                <a:srgbClr val="7030A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A4972DC1-2F9E-01DD-E95E-79DBA162C42B}"/>
                </a:ext>
              </a:extLst>
            </p:cNvPr>
            <p:cNvSpPr/>
            <p:nvPr/>
          </p:nvSpPr>
          <p:spPr>
            <a:xfrm>
              <a:off x="422095" y="2429305"/>
              <a:ext cx="961792" cy="813816"/>
            </a:xfrm>
            <a:prstGeom prst="roundRect">
              <a:avLst>
                <a:gd name="adj" fmla="val 15085"/>
              </a:avLst>
            </a:prstGeom>
            <a:noFill/>
            <a:ln w="63500">
              <a:solidFill>
                <a:srgbClr val="7030A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CDD0DAD-FDD0-B57C-5480-AA861548691E}"/>
                </a:ext>
              </a:extLst>
            </p:cNvPr>
            <p:cNvSpPr/>
            <p:nvPr/>
          </p:nvSpPr>
          <p:spPr>
            <a:xfrm>
              <a:off x="3163279" y="3361898"/>
              <a:ext cx="773100" cy="1253020"/>
            </a:xfrm>
            <a:prstGeom prst="roundRect">
              <a:avLst>
                <a:gd name="adj" fmla="val 15085"/>
              </a:avLst>
            </a:prstGeom>
            <a:noFill/>
            <a:ln w="63500">
              <a:solidFill>
                <a:srgbClr val="7030A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9A05D65E-1B85-12FB-DAE9-80E5A934F7DB}"/>
                </a:ext>
              </a:extLst>
            </p:cNvPr>
            <p:cNvSpPr/>
            <p:nvPr/>
          </p:nvSpPr>
          <p:spPr>
            <a:xfrm>
              <a:off x="4174387" y="3966763"/>
              <a:ext cx="773100" cy="974171"/>
            </a:xfrm>
            <a:prstGeom prst="roundRect">
              <a:avLst>
                <a:gd name="adj" fmla="val 15085"/>
              </a:avLst>
            </a:prstGeom>
            <a:noFill/>
            <a:ln w="63500">
              <a:solidFill>
                <a:srgbClr val="7030A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D34FEFE-3A2E-7C2C-4368-308AA6077215}"/>
                </a:ext>
              </a:extLst>
            </p:cNvPr>
            <p:cNvSpPr/>
            <p:nvPr/>
          </p:nvSpPr>
          <p:spPr>
            <a:xfrm>
              <a:off x="4798199" y="1396250"/>
              <a:ext cx="944496" cy="931201"/>
            </a:xfrm>
            <a:prstGeom prst="roundRect">
              <a:avLst>
                <a:gd name="adj" fmla="val 15085"/>
              </a:avLst>
            </a:prstGeom>
            <a:noFill/>
            <a:ln w="63500">
              <a:solidFill>
                <a:srgbClr val="7030A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6349324-73DC-8FEA-CA9B-B71E713673B1}"/>
              </a:ext>
            </a:extLst>
          </p:cNvPr>
          <p:cNvGrpSpPr/>
          <p:nvPr/>
        </p:nvGrpSpPr>
        <p:grpSpPr>
          <a:xfrm>
            <a:off x="6503942" y="1081921"/>
            <a:ext cx="5320800" cy="3780000"/>
            <a:chOff x="6503942" y="1396249"/>
            <a:chExt cx="5320800" cy="3780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1B17471-4F8C-9F65-77CC-6D0FB35264C4}"/>
                </a:ext>
              </a:extLst>
            </p:cNvPr>
            <p:cNvCxnSpPr>
              <a:cxnSpLocks/>
              <a:stCxn id="140" idx="6"/>
              <a:endCxn id="145" idx="0"/>
            </p:cNvCxnSpPr>
            <p:nvPr/>
          </p:nvCxnSpPr>
          <p:spPr>
            <a:xfrm flipH="1">
              <a:off x="10615546" y="3010188"/>
              <a:ext cx="4007" cy="107573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8E2800E-EA74-1FE9-F432-FBBED525638D}"/>
                </a:ext>
              </a:extLst>
            </p:cNvPr>
            <p:cNvCxnSpPr>
              <a:cxnSpLocks/>
            </p:cNvCxnSpPr>
            <p:nvPr/>
          </p:nvCxnSpPr>
          <p:spPr>
            <a:xfrm>
              <a:off x="8520357" y="3983325"/>
              <a:ext cx="723357" cy="0"/>
            </a:xfrm>
            <a:prstGeom prst="line">
              <a:avLst/>
            </a:prstGeom>
            <a:ln w="50800" cap="sq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ED8090B-07AA-152F-7769-F2F3E58A1F1E}"/>
                </a:ext>
              </a:extLst>
            </p:cNvPr>
            <p:cNvCxnSpPr>
              <a:cxnSpLocks/>
              <a:endCxn id="134" idx="2"/>
            </p:cNvCxnSpPr>
            <p:nvPr/>
          </p:nvCxnSpPr>
          <p:spPr>
            <a:xfrm>
              <a:off x="6978619" y="2836214"/>
              <a:ext cx="138798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C3C5549E-9560-4653-C2F2-9D07A17D2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49005" y="4448828"/>
              <a:ext cx="659229" cy="659229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05261CA8-F592-5856-9D28-355D18881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9134" y="2506599"/>
              <a:ext cx="659229" cy="659229"/>
            </a:xfrm>
            <a:prstGeom prst="rect">
              <a:avLst/>
            </a:prstGeom>
          </p:spPr>
        </p:pic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4247FE5-064E-2A30-D752-F382E454050E}"/>
                </a:ext>
              </a:extLst>
            </p:cNvPr>
            <p:cNvCxnSpPr>
              <a:cxnSpLocks/>
              <a:endCxn id="135" idx="0"/>
            </p:cNvCxnSpPr>
            <p:nvPr/>
          </p:nvCxnSpPr>
          <p:spPr>
            <a:xfrm>
              <a:off x="8463411" y="2381439"/>
              <a:ext cx="4753" cy="2293169"/>
            </a:xfrm>
            <a:prstGeom prst="line">
              <a:avLst/>
            </a:prstGeom>
            <a:ln w="50800" cap="sq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197D558-C69E-CF88-7E7F-7D1E36AE9817}"/>
                </a:ext>
              </a:extLst>
            </p:cNvPr>
            <p:cNvSpPr/>
            <p:nvPr/>
          </p:nvSpPr>
          <p:spPr>
            <a:xfrm>
              <a:off x="8366605" y="2734655"/>
              <a:ext cx="203117" cy="203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CFB707D-2077-09B2-B581-5EC92F3EB44E}"/>
                </a:ext>
              </a:extLst>
            </p:cNvPr>
            <p:cNvSpPr/>
            <p:nvPr/>
          </p:nvSpPr>
          <p:spPr>
            <a:xfrm>
              <a:off x="8366605" y="4674609"/>
              <a:ext cx="203117" cy="203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ADCBB181-DB3D-DA82-4F54-D6FD9AC34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01098" y="1450673"/>
              <a:ext cx="817154" cy="817154"/>
            </a:xfrm>
            <a:prstGeom prst="rect">
              <a:avLst/>
            </a:prstGeom>
          </p:spPr>
        </p:pic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1CE1484-6735-EC3B-9783-A354CD8C0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4375" y="2308001"/>
              <a:ext cx="1169414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4E1B2498-D745-85E5-BD72-A01314B6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8755" y="2656276"/>
              <a:ext cx="474523" cy="474523"/>
            </a:xfrm>
            <a:prstGeom prst="rect">
              <a:avLst/>
            </a:prstGeom>
          </p:spPr>
        </p:pic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50F2AA4-4E1A-D7AA-E48D-D79FFD6C21E3}"/>
                </a:ext>
              </a:extLst>
            </p:cNvPr>
            <p:cNvCxnSpPr>
              <a:cxnSpLocks/>
              <a:endCxn id="141" idx="0"/>
            </p:cNvCxnSpPr>
            <p:nvPr/>
          </p:nvCxnSpPr>
          <p:spPr>
            <a:xfrm>
              <a:off x="9092469" y="3111747"/>
              <a:ext cx="2115648" cy="0"/>
            </a:xfrm>
            <a:prstGeom prst="line">
              <a:avLst/>
            </a:prstGeom>
            <a:ln w="50800" cap="sq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486EE69-D31E-EF90-9E7E-7F72DCA8359C}"/>
                </a:ext>
              </a:extLst>
            </p:cNvPr>
            <p:cNvSpPr/>
            <p:nvPr/>
          </p:nvSpPr>
          <p:spPr>
            <a:xfrm rot="16200000">
              <a:off x="10517994" y="3010188"/>
              <a:ext cx="203117" cy="203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F970E05-15D1-12F5-4AE8-269D92388B64}"/>
                </a:ext>
              </a:extLst>
            </p:cNvPr>
            <p:cNvSpPr/>
            <p:nvPr/>
          </p:nvSpPr>
          <p:spPr>
            <a:xfrm rot="16200000">
              <a:off x="11208117" y="3010188"/>
              <a:ext cx="203117" cy="203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4276018-2F2D-5232-99B8-8FD71B81BABE}"/>
                </a:ext>
              </a:extLst>
            </p:cNvPr>
            <p:cNvGrpSpPr/>
            <p:nvPr/>
          </p:nvGrpSpPr>
          <p:grpSpPr>
            <a:xfrm>
              <a:off x="9287995" y="3379568"/>
              <a:ext cx="609352" cy="1214946"/>
              <a:chOff x="3318166" y="2197844"/>
              <a:chExt cx="540000" cy="1076669"/>
            </a:xfrm>
          </p:grpSpPr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943EC667-3A50-F3AD-BCA7-5EF080BC57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8166" y="2197844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A1AFBE2F-55E3-A35B-A520-0D30E7AC7C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18166" y="2734513"/>
                <a:ext cx="540000" cy="540000"/>
              </a:xfrm>
              <a:prstGeom prst="rect">
                <a:avLst/>
              </a:prstGeom>
            </p:spPr>
          </p:pic>
        </p:grp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67422D8-7F89-1A7B-14F9-5140A50854D8}"/>
                </a:ext>
              </a:extLst>
            </p:cNvPr>
            <p:cNvCxnSpPr>
              <a:cxnSpLocks/>
              <a:endCxn id="135" idx="2"/>
            </p:cNvCxnSpPr>
            <p:nvPr/>
          </p:nvCxnSpPr>
          <p:spPr>
            <a:xfrm>
              <a:off x="7228847" y="4776167"/>
              <a:ext cx="113775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DFA34F5A-0416-E642-664C-663D52D0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8755" y="4600475"/>
              <a:ext cx="474523" cy="474523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406DCC1A-E827-F27B-063D-3D9DE7735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28996" y="4085919"/>
              <a:ext cx="773099" cy="773099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2FF09826-B1FB-0905-50B7-D52573CD6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78284" y="3412574"/>
              <a:ext cx="474523" cy="474523"/>
            </a:xfrm>
            <a:prstGeom prst="rect">
              <a:avLst/>
            </a:prstGeom>
          </p:spPr>
        </p:pic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04F034E-2630-7157-02E0-87D1EAC2DA2F}"/>
                </a:ext>
              </a:extLst>
            </p:cNvPr>
            <p:cNvCxnSpPr>
              <a:cxnSpLocks/>
              <a:stCxn id="141" idx="6"/>
              <a:endCxn id="136" idx="2"/>
            </p:cNvCxnSpPr>
            <p:nvPr/>
          </p:nvCxnSpPr>
          <p:spPr>
            <a:xfrm flipV="1">
              <a:off x="11309676" y="2267827"/>
              <a:ext cx="0" cy="742361"/>
            </a:xfrm>
            <a:prstGeom prst="line">
              <a:avLst/>
            </a:prstGeom>
            <a:ln w="50800" cap="sq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461E170C-699B-84C4-71A0-F200A29FA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072413" y="2387075"/>
              <a:ext cx="474523" cy="474523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F939545C-2F31-B071-27F9-8DCB48B9A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71428" y="3796784"/>
              <a:ext cx="474523" cy="474523"/>
            </a:xfrm>
            <a:prstGeom prst="rect">
              <a:avLst/>
            </a:prstGeom>
          </p:spPr>
        </p:pic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C01A969-080E-92C9-26F6-E7DE4F8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9092469" y="2359250"/>
              <a:ext cx="0" cy="749360"/>
            </a:xfrm>
            <a:prstGeom prst="line">
              <a:avLst/>
            </a:prstGeom>
            <a:ln w="50800" cap="sq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79A2993-66DC-696B-75C8-FDC72024FE98}"/>
                </a:ext>
              </a:extLst>
            </p:cNvPr>
            <p:cNvSpPr/>
            <p:nvPr/>
          </p:nvSpPr>
          <p:spPr>
            <a:xfrm>
              <a:off x="8366605" y="3881766"/>
              <a:ext cx="203117" cy="20311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3C2179AF-B57F-73BB-E0C4-3E372D37E31E}"/>
                </a:ext>
              </a:extLst>
            </p:cNvPr>
            <p:cNvSpPr/>
            <p:nvPr/>
          </p:nvSpPr>
          <p:spPr>
            <a:xfrm>
              <a:off x="6503942" y="1396249"/>
              <a:ext cx="5320800" cy="3780000"/>
            </a:xfrm>
            <a:prstGeom prst="roundRect">
              <a:avLst>
                <a:gd name="adj" fmla="val 5974"/>
              </a:avLst>
            </a:prstGeom>
            <a:noFill/>
            <a:ln w="63500">
              <a:solidFill>
                <a:srgbClr val="C00000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BA0B5BC-32CF-F2B3-A3D7-535507916B49}"/>
              </a:ext>
            </a:extLst>
          </p:cNvPr>
          <p:cNvSpPr/>
          <p:nvPr/>
        </p:nvSpPr>
        <p:spPr>
          <a:xfrm>
            <a:off x="0" y="5852160"/>
            <a:ext cx="12192000" cy="10058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C64EA457-FF96-08A2-8547-70E29ED776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5056" y="6042177"/>
            <a:ext cx="648000" cy="648000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279895BE-F135-9B1C-E654-48A5C408BDCD}"/>
              </a:ext>
            </a:extLst>
          </p:cNvPr>
          <p:cNvSpPr txBox="1"/>
          <p:nvPr/>
        </p:nvSpPr>
        <p:spPr>
          <a:xfrm>
            <a:off x="2149730" y="6012234"/>
            <a:ext cx="1708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Utility smart meter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7B41B921-2469-82D8-CBE1-A1189FD13771}"/>
              </a:ext>
            </a:extLst>
          </p:cNvPr>
          <p:cNvSpPr/>
          <p:nvPr/>
        </p:nvSpPr>
        <p:spPr>
          <a:xfrm>
            <a:off x="4326489" y="6100509"/>
            <a:ext cx="558568" cy="531337"/>
          </a:xfrm>
          <a:prstGeom prst="roundRect">
            <a:avLst>
              <a:gd name="adj" fmla="val 15085"/>
            </a:avLst>
          </a:prstGeom>
          <a:noFill/>
          <a:ln w="63500">
            <a:solidFill>
              <a:srgbClr val="7030A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0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EE8FC52-AEF1-660E-0FD3-E85F6C71B604}"/>
              </a:ext>
            </a:extLst>
          </p:cNvPr>
          <p:cNvSpPr txBox="1"/>
          <p:nvPr/>
        </p:nvSpPr>
        <p:spPr>
          <a:xfrm>
            <a:off x="4910855" y="6012234"/>
            <a:ext cx="2775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Traditional consumers/generators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B0D9DCB7-4656-9DD7-53E7-D93668657CA8}"/>
              </a:ext>
            </a:extLst>
          </p:cNvPr>
          <p:cNvSpPr/>
          <p:nvPr/>
        </p:nvSpPr>
        <p:spPr>
          <a:xfrm>
            <a:off x="7956074" y="6100509"/>
            <a:ext cx="558568" cy="531337"/>
          </a:xfrm>
          <a:prstGeom prst="roundRect">
            <a:avLst>
              <a:gd name="adj" fmla="val 15085"/>
            </a:avLst>
          </a:prstGeom>
          <a:noFill/>
          <a:ln w="63500">
            <a:solidFill>
              <a:srgbClr val="C00000"/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200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5146864-037E-1350-656D-61FCE6D52B4D}"/>
              </a:ext>
            </a:extLst>
          </p:cNvPr>
          <p:cNvSpPr txBox="1"/>
          <p:nvPr/>
        </p:nvSpPr>
        <p:spPr>
          <a:xfrm>
            <a:off x="8593384" y="6013260"/>
            <a:ext cx="200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Local energy community</a:t>
            </a:r>
          </a:p>
        </p:txBody>
      </p:sp>
    </p:spTree>
    <p:extLst>
      <p:ext uri="{BB962C8B-B14F-4D97-AF65-F5344CB8AC3E}">
        <p14:creationId xmlns:p14="http://schemas.microsoft.com/office/powerpoint/2010/main" val="1062028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4B7B0-215C-1EC5-5B98-88D91C44D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6667E85-2B6E-BD68-9F43-C4336B7CCD03}"/>
              </a:ext>
            </a:extLst>
          </p:cNvPr>
          <p:cNvCxnSpPr>
            <a:cxnSpLocks/>
            <a:stCxn id="33" idx="6"/>
            <a:endCxn id="60" idx="0"/>
          </p:cNvCxnSpPr>
          <p:nvPr/>
        </p:nvCxnSpPr>
        <p:spPr>
          <a:xfrm flipH="1">
            <a:off x="6096000" y="2400269"/>
            <a:ext cx="3551" cy="9532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F47A94B-5AB6-531F-C11C-3381809FA492}"/>
              </a:ext>
            </a:extLst>
          </p:cNvPr>
          <p:cNvCxnSpPr>
            <a:cxnSpLocks/>
          </p:cNvCxnSpPr>
          <p:nvPr/>
        </p:nvCxnSpPr>
        <p:spPr>
          <a:xfrm>
            <a:off x="4239271" y="3262650"/>
            <a:ext cx="641030" cy="0"/>
          </a:xfrm>
          <a:prstGeom prst="line">
            <a:avLst/>
          </a:prstGeom>
          <a:ln w="50800" cap="sq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E059DF-11AD-BFF3-0898-4EDF459EB91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2873003" y="2246095"/>
            <a:ext cx="123001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0766760-9782-86C5-C80E-B3A89E33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903" y="3675173"/>
            <a:ext cx="584200" cy="584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141408-FAD1-5B15-90A8-880026235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846" y="1953995"/>
            <a:ext cx="584200" cy="5842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DFB429-F7AD-1D1E-8511-CF22A35E1F65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88806" y="1843080"/>
            <a:ext cx="4212" cy="2032177"/>
          </a:xfrm>
          <a:prstGeom prst="line">
            <a:avLst/>
          </a:prstGeom>
          <a:ln w="50800" cap="sq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F91E917-63CC-7982-5050-C057857234DB}"/>
              </a:ext>
            </a:extLst>
          </p:cNvPr>
          <p:cNvSpPr/>
          <p:nvPr/>
        </p:nvSpPr>
        <p:spPr>
          <a:xfrm>
            <a:off x="4103018" y="2156095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DE0934-4856-ED5F-AE22-E54672E30D66}"/>
              </a:ext>
            </a:extLst>
          </p:cNvPr>
          <p:cNvSpPr/>
          <p:nvPr/>
        </p:nvSpPr>
        <p:spPr>
          <a:xfrm>
            <a:off x="4103018" y="3875257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F8D43F-8D1A-7F3F-ED15-86F1B7821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053" y="1018247"/>
            <a:ext cx="724151" cy="72415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882813-0769-AF5A-3343-017AA3E11637}"/>
              </a:ext>
            </a:extLst>
          </p:cNvPr>
          <p:cNvCxnSpPr>
            <a:cxnSpLocks/>
          </p:cNvCxnSpPr>
          <p:nvPr/>
        </p:nvCxnSpPr>
        <p:spPr>
          <a:xfrm flipH="1">
            <a:off x="4012423" y="1778000"/>
            <a:ext cx="1036320" cy="0"/>
          </a:xfrm>
          <a:prstGeom prst="line">
            <a:avLst/>
          </a:prstGeom>
          <a:ln w="12700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BDE6B4F-FC22-B8BD-AD5B-FC6ECA067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4835" y="2086637"/>
            <a:ext cx="420516" cy="42051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D9C7AF-ECF9-4A8F-7586-5B6B3C330789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746269" y="2490269"/>
            <a:ext cx="1874860" cy="0"/>
          </a:xfrm>
          <a:prstGeom prst="line">
            <a:avLst/>
          </a:prstGeom>
          <a:ln w="50800" cap="sq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D423E84-4842-60CD-BB0A-1391351B2564}"/>
              </a:ext>
            </a:extLst>
          </p:cNvPr>
          <p:cNvSpPr/>
          <p:nvPr/>
        </p:nvSpPr>
        <p:spPr>
          <a:xfrm rot="16200000">
            <a:off x="6009551" y="240026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786CBD5-0F4B-ABF2-2BC4-DEF14B49B78B}"/>
              </a:ext>
            </a:extLst>
          </p:cNvPr>
          <p:cNvSpPr/>
          <p:nvPr/>
        </p:nvSpPr>
        <p:spPr>
          <a:xfrm rot="16200000">
            <a:off x="6621129" y="2400269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EF290F7-E825-3DB9-54A8-B0571F4F1A58}"/>
              </a:ext>
            </a:extLst>
          </p:cNvPr>
          <p:cNvGrpSpPr/>
          <p:nvPr/>
        </p:nvGrpSpPr>
        <p:grpSpPr>
          <a:xfrm>
            <a:off x="4919542" y="2727609"/>
            <a:ext cx="540000" cy="1076669"/>
            <a:chOff x="3318166" y="2197844"/>
            <a:chExt cx="540000" cy="107666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D83E7FC-EC0D-4BAA-81C8-111E9334E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18166" y="2197844"/>
              <a:ext cx="540000" cy="5400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131D645-95B0-9FC1-1D54-3AB683311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18166" y="2734513"/>
              <a:ext cx="540000" cy="540000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70D42D2-20AB-C90C-50C7-E67641C1EDA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094751" y="3965257"/>
            <a:ext cx="100826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C735262-1ECA-8493-ED37-906212C32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04835" y="3809561"/>
            <a:ext cx="420516" cy="4205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18B294C-14E2-8A27-0653-86A1481597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3445" y="3353568"/>
            <a:ext cx="685110" cy="68511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9463A2B-03A3-F001-8370-4C88A27D3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5742" y="2756858"/>
            <a:ext cx="420516" cy="420516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9881A73-2708-35D4-98BB-01F827B05CDC}"/>
              </a:ext>
            </a:extLst>
          </p:cNvPr>
          <p:cNvCxnSpPr>
            <a:cxnSpLocks/>
            <a:stCxn id="34" idx="6"/>
            <a:endCxn id="18" idx="2"/>
          </p:cNvCxnSpPr>
          <p:nvPr/>
        </p:nvCxnSpPr>
        <p:spPr>
          <a:xfrm flipV="1">
            <a:off x="6711129" y="1742398"/>
            <a:ext cx="0" cy="657871"/>
          </a:xfrm>
          <a:prstGeom prst="line">
            <a:avLst/>
          </a:prstGeom>
          <a:ln w="50800" cap="sq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0E47E91C-C794-9443-BD14-2CD246999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00870" y="1848074"/>
            <a:ext cx="420516" cy="4205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EB731B9-31A3-EFAD-183F-94ECC738BF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3148" y="3097340"/>
            <a:ext cx="420516" cy="420516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ADB69B3-6B6F-7840-24AB-156BF71CBE6F}"/>
              </a:ext>
            </a:extLst>
          </p:cNvPr>
          <p:cNvCxnSpPr>
            <a:cxnSpLocks/>
          </p:cNvCxnSpPr>
          <p:nvPr/>
        </p:nvCxnSpPr>
        <p:spPr>
          <a:xfrm>
            <a:off x="4746269" y="1823416"/>
            <a:ext cx="0" cy="664073"/>
          </a:xfrm>
          <a:prstGeom prst="line">
            <a:avLst/>
          </a:prstGeom>
          <a:ln w="50800" cap="sq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94152527-1B00-78EE-B3A7-2BADBB4D3C84}"/>
              </a:ext>
            </a:extLst>
          </p:cNvPr>
          <p:cNvSpPr/>
          <p:nvPr/>
        </p:nvSpPr>
        <p:spPr>
          <a:xfrm>
            <a:off x="4103018" y="3172650"/>
            <a:ext cx="180000" cy="18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342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9310</TotalTime>
  <Words>38</Words>
  <Application>Microsoft Macintosh PowerPoint</Application>
  <PresentationFormat>Widescreen</PresentationFormat>
  <Paragraphs>23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Sossan Fabrizio</dc:creator>
  <cp:lastModifiedBy>Sossan Fabrizio</cp:lastModifiedBy>
  <cp:revision>211</cp:revision>
  <dcterms:created xsi:type="dcterms:W3CDTF">2025-01-09T06:47:01Z</dcterms:created>
  <dcterms:modified xsi:type="dcterms:W3CDTF">2025-01-15T17:57:38Z</dcterms:modified>
</cp:coreProperties>
</file>