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juliana-mascarenhas-0034942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nazanelatto/power_bi_analy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6F7EAE-DE3F-45D5-8AE1-129787EB8AB5}"/>
              </a:ext>
            </a:extLst>
          </p:cNvPr>
          <p:cNvSpPr txBox="1"/>
          <p:nvPr/>
        </p:nvSpPr>
        <p:spPr>
          <a:xfrm>
            <a:off x="1308651" y="1478241"/>
            <a:ext cx="8779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accent1"/>
                </a:solidFill>
              </a:rPr>
              <a:t>Analisando dados de um Dashboard de Vendas no Power BI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8BA2B8-2D2A-4DF2-91B4-FC181B48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34" y="4571650"/>
            <a:ext cx="3794055" cy="19063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D81E48-2453-46CF-9C3B-D46A00D6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94" y="3429000"/>
            <a:ext cx="1203064" cy="12030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22CE66-EEC5-4F33-A248-1B0F689D9CAD}"/>
              </a:ext>
            </a:extLst>
          </p:cNvPr>
          <p:cNvSpPr txBox="1"/>
          <p:nvPr/>
        </p:nvSpPr>
        <p:spPr>
          <a:xfrm>
            <a:off x="2279373" y="2951946"/>
            <a:ext cx="3419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Especialista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0E36E0-5968-4638-BAE9-7F8AF2FCA79E}"/>
              </a:ext>
            </a:extLst>
          </p:cNvPr>
          <p:cNvSpPr txBox="1"/>
          <p:nvPr/>
        </p:nvSpPr>
        <p:spPr>
          <a:xfrm>
            <a:off x="2372139" y="470265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Juliana Mascarenhas</a:t>
            </a:r>
          </a:p>
          <a:p>
            <a:r>
              <a:rPr lang="pt-BR" dirty="0"/>
              <a:t>Data Scientist, DIO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72223B-6948-4BD8-B591-97A8D2388D8B}"/>
              </a:ext>
            </a:extLst>
          </p:cNvPr>
          <p:cNvSpPr txBox="1"/>
          <p:nvPr/>
        </p:nvSpPr>
        <p:spPr>
          <a:xfrm>
            <a:off x="2372138" y="5251410"/>
            <a:ext cx="1557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Linkedin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3988903" y="985799"/>
            <a:ext cx="3538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Desafio de Projeto</a:t>
            </a:r>
          </a:p>
        </p:txBody>
      </p:sp>
    </p:spTree>
    <p:extLst>
      <p:ext uri="{BB962C8B-B14F-4D97-AF65-F5344CB8AC3E}">
        <p14:creationId xmlns:p14="http://schemas.microsoft.com/office/powerpoint/2010/main" val="53578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18BA2B8-2D2A-4DF2-91B4-FC181B48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34" y="4571650"/>
            <a:ext cx="3794055" cy="19063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22CE66-EEC5-4F33-A248-1B0F689D9CAD}"/>
              </a:ext>
            </a:extLst>
          </p:cNvPr>
          <p:cNvSpPr txBox="1"/>
          <p:nvPr/>
        </p:nvSpPr>
        <p:spPr>
          <a:xfrm>
            <a:off x="430693" y="2105561"/>
            <a:ext cx="11151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Neste projeto vou replicar duas páginas já criadas durante o curso com a sample disponibilizada. A terceira página, vou criar do zero na qual deve conter alguns visuais. Esse desafio visa treinar a habilidade de criação de visuais. Assim criar familiaridade com esses recursos.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0E36E0-5968-4638-BAE9-7F8AF2FCA79E}"/>
              </a:ext>
            </a:extLst>
          </p:cNvPr>
          <p:cNvSpPr txBox="1"/>
          <p:nvPr/>
        </p:nvSpPr>
        <p:spPr>
          <a:xfrm>
            <a:off x="430693" y="3640262"/>
            <a:ext cx="600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Acesse o link do Github para ter acesso aos dados: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430693" y="1423121"/>
            <a:ext cx="4373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Descrição do Projeto: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A3956E-34C7-4EE2-8471-A00014B230E7}"/>
              </a:ext>
            </a:extLst>
          </p:cNvPr>
          <p:cNvSpPr txBox="1"/>
          <p:nvPr/>
        </p:nvSpPr>
        <p:spPr>
          <a:xfrm>
            <a:off x="430693" y="4009594"/>
            <a:ext cx="6573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https://github.com/julianazanelatto/power_bi_analyst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0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18BA2B8-2D2A-4DF2-91B4-FC181B48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34" y="4571650"/>
            <a:ext cx="3794055" cy="19063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22CE66-EEC5-4F33-A248-1B0F689D9CAD}"/>
              </a:ext>
            </a:extLst>
          </p:cNvPr>
          <p:cNvSpPr txBox="1"/>
          <p:nvPr/>
        </p:nvSpPr>
        <p:spPr>
          <a:xfrm>
            <a:off x="2259494" y="2781422"/>
            <a:ext cx="806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Visual mapa 1:  Soma de sales e unidades vendidas por país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Visual mapa 2: Soma de lucro (profit) por país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Visual de pizza: Lucro por segmento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2259493" y="2098982"/>
            <a:ext cx="7586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 terceira página é composta por:</a:t>
            </a:r>
          </a:p>
        </p:txBody>
      </p:sp>
    </p:spTree>
    <p:extLst>
      <p:ext uri="{BB962C8B-B14F-4D97-AF65-F5344CB8AC3E}">
        <p14:creationId xmlns:p14="http://schemas.microsoft.com/office/powerpoint/2010/main" val="10220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18BA2B8-2D2A-4DF2-91B4-FC181B48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34" y="4571650"/>
            <a:ext cx="3794055" cy="190631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10355225" y="762241"/>
            <a:ext cx="1795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Página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7771E3-9498-4DC3-8A2D-FC817C89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461"/>
            <a:ext cx="12192000" cy="55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6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10355225" y="762241"/>
            <a:ext cx="1795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Página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056C63-9402-4416-BB26-F244B66F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461"/>
            <a:ext cx="12192000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BC04BD-BAEE-40BF-AED5-B6E79985E836}"/>
              </a:ext>
            </a:extLst>
          </p:cNvPr>
          <p:cNvSpPr txBox="1"/>
          <p:nvPr/>
        </p:nvSpPr>
        <p:spPr>
          <a:xfrm>
            <a:off x="10355225" y="762241"/>
            <a:ext cx="1795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Página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C2E443-C1E6-4DFD-8317-677F814F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52"/>
            <a:ext cx="12192000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995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36</TotalTime>
  <Words>142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Francisco Francislando de Souza</dc:creator>
  <cp:lastModifiedBy>Francisco Francislando de Souza</cp:lastModifiedBy>
  <cp:revision>5</cp:revision>
  <dcterms:created xsi:type="dcterms:W3CDTF">2024-07-13T04:20:00Z</dcterms:created>
  <dcterms:modified xsi:type="dcterms:W3CDTF">2024-07-13T04:56:50Z</dcterms:modified>
</cp:coreProperties>
</file>