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315" r:id="rId3"/>
    <p:sldId id="383" r:id="rId4"/>
    <p:sldId id="441" r:id="rId5"/>
    <p:sldId id="425" r:id="rId6"/>
    <p:sldId id="426" r:id="rId7"/>
    <p:sldId id="427" r:id="rId8"/>
    <p:sldId id="428" r:id="rId9"/>
    <p:sldId id="430" r:id="rId10"/>
    <p:sldId id="429" r:id="rId11"/>
    <p:sldId id="431" r:id="rId12"/>
    <p:sldId id="432" r:id="rId13"/>
    <p:sldId id="433" r:id="rId14"/>
    <p:sldId id="434" r:id="rId15"/>
    <p:sldId id="435" r:id="rId16"/>
    <p:sldId id="436" r:id="rId17"/>
    <p:sldId id="437" r:id="rId18"/>
    <p:sldId id="442" r:id="rId19"/>
    <p:sldId id="438" r:id="rId20"/>
    <p:sldId id="443" r:id="rId21"/>
    <p:sldId id="440" r:id="rId22"/>
    <p:sldId id="378" r:id="rId23"/>
  </p:sldIdLst>
  <p:sldSz cx="9144000" cy="5715000" type="screen16x10"/>
  <p:notesSz cx="7099300" cy="10234613"/>
  <p:defaultTextStyle>
    <a:defPPr>
      <a:defRPr lang="en-US"/>
    </a:defPPr>
    <a:lvl1pPr algn="ctr" rtl="0" eaLnBrk="0" fontAlgn="base" hangingPunct="0">
      <a:spcBef>
        <a:spcPct val="0"/>
      </a:spcBef>
      <a:spcAft>
        <a:spcPct val="0"/>
      </a:spcAft>
      <a:defRPr sz="1300" b="1" i="1" kern="1200">
        <a:solidFill>
          <a:schemeClr val="tx1"/>
        </a:solidFill>
        <a:latin typeface="Tahoma" pitchFamily="34" charset="0"/>
        <a:ea typeface="+mn-ea"/>
        <a:cs typeface="+mn-cs"/>
      </a:defRPr>
    </a:lvl1pPr>
    <a:lvl2pPr marL="356616" algn="ctr" rtl="0" eaLnBrk="0" fontAlgn="base" hangingPunct="0">
      <a:spcBef>
        <a:spcPct val="0"/>
      </a:spcBef>
      <a:spcAft>
        <a:spcPct val="0"/>
      </a:spcAft>
      <a:defRPr sz="1300" b="1" i="1" kern="1200">
        <a:solidFill>
          <a:schemeClr val="tx1"/>
        </a:solidFill>
        <a:latin typeface="Tahoma" pitchFamily="34" charset="0"/>
        <a:ea typeface="+mn-ea"/>
        <a:cs typeface="+mn-cs"/>
      </a:defRPr>
    </a:lvl2pPr>
    <a:lvl3pPr marL="713232" algn="ctr" rtl="0" eaLnBrk="0" fontAlgn="base" hangingPunct="0">
      <a:spcBef>
        <a:spcPct val="0"/>
      </a:spcBef>
      <a:spcAft>
        <a:spcPct val="0"/>
      </a:spcAft>
      <a:defRPr sz="1300" b="1" i="1" kern="1200">
        <a:solidFill>
          <a:schemeClr val="tx1"/>
        </a:solidFill>
        <a:latin typeface="Tahoma" pitchFamily="34" charset="0"/>
        <a:ea typeface="+mn-ea"/>
        <a:cs typeface="+mn-cs"/>
      </a:defRPr>
    </a:lvl3pPr>
    <a:lvl4pPr marL="1069848" algn="ctr" rtl="0" eaLnBrk="0" fontAlgn="base" hangingPunct="0">
      <a:spcBef>
        <a:spcPct val="0"/>
      </a:spcBef>
      <a:spcAft>
        <a:spcPct val="0"/>
      </a:spcAft>
      <a:defRPr sz="1300" b="1" i="1" kern="1200">
        <a:solidFill>
          <a:schemeClr val="tx1"/>
        </a:solidFill>
        <a:latin typeface="Tahoma" pitchFamily="34" charset="0"/>
        <a:ea typeface="+mn-ea"/>
        <a:cs typeface="+mn-cs"/>
      </a:defRPr>
    </a:lvl4pPr>
    <a:lvl5pPr marL="1426464" algn="ctr" rtl="0" eaLnBrk="0" fontAlgn="base" hangingPunct="0">
      <a:spcBef>
        <a:spcPct val="0"/>
      </a:spcBef>
      <a:spcAft>
        <a:spcPct val="0"/>
      </a:spcAft>
      <a:defRPr sz="1300" b="1" i="1" kern="1200">
        <a:solidFill>
          <a:schemeClr val="tx1"/>
        </a:solidFill>
        <a:latin typeface="Tahoma" pitchFamily="34" charset="0"/>
        <a:ea typeface="+mn-ea"/>
        <a:cs typeface="+mn-cs"/>
      </a:defRPr>
    </a:lvl5pPr>
    <a:lvl6pPr marL="1783080" algn="l" defTabSz="713232" rtl="0" eaLnBrk="1" latinLnBrk="0" hangingPunct="1">
      <a:defRPr sz="1300" b="1" i="1" kern="1200">
        <a:solidFill>
          <a:schemeClr val="tx1"/>
        </a:solidFill>
        <a:latin typeface="Tahoma" pitchFamily="34" charset="0"/>
        <a:ea typeface="+mn-ea"/>
        <a:cs typeface="+mn-cs"/>
      </a:defRPr>
    </a:lvl6pPr>
    <a:lvl7pPr marL="2139696" algn="l" defTabSz="713232" rtl="0" eaLnBrk="1" latinLnBrk="0" hangingPunct="1">
      <a:defRPr sz="1300" b="1" i="1" kern="1200">
        <a:solidFill>
          <a:schemeClr val="tx1"/>
        </a:solidFill>
        <a:latin typeface="Tahoma" pitchFamily="34" charset="0"/>
        <a:ea typeface="+mn-ea"/>
        <a:cs typeface="+mn-cs"/>
      </a:defRPr>
    </a:lvl7pPr>
    <a:lvl8pPr marL="2496312" algn="l" defTabSz="713232" rtl="0" eaLnBrk="1" latinLnBrk="0" hangingPunct="1">
      <a:defRPr sz="1300" b="1" i="1" kern="1200">
        <a:solidFill>
          <a:schemeClr val="tx1"/>
        </a:solidFill>
        <a:latin typeface="Tahoma" pitchFamily="34" charset="0"/>
        <a:ea typeface="+mn-ea"/>
        <a:cs typeface="+mn-cs"/>
      </a:defRPr>
    </a:lvl8pPr>
    <a:lvl9pPr marL="2852928" algn="l" defTabSz="713232" rtl="0" eaLnBrk="1" latinLnBrk="0" hangingPunct="1">
      <a:defRPr sz="1300" b="1" i="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800">
          <p15:clr>
            <a:srgbClr val="A4A3A4"/>
          </p15:clr>
        </p15:guide>
        <p15:guide id="4"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8F8F8"/>
    <a:srgbClr val="EAEAE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E03CB-FFF2-4F5D-B30B-2A94CE476EB2}" v="9673" dt="2021-10-22T05:05:40.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3917" autoAdjust="0"/>
  </p:normalViewPr>
  <p:slideViewPr>
    <p:cSldViewPr>
      <p:cViewPr varScale="1">
        <p:scale>
          <a:sx n="98" d="100"/>
          <a:sy n="98" d="100"/>
        </p:scale>
        <p:origin x="1195" y="77"/>
      </p:cViewPr>
      <p:guideLst>
        <p:guide orient="horz" pos="2160"/>
        <p:guide pos="3840"/>
        <p:guide orient="horz" pos="180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2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De Sousa Pereira" userId="bf79a27e-8077-4dd0-95c7-a9484304c0ee" providerId="ADAL" clId="{1873A73C-A2F8-4AAF-A031-A069264E9FAF}"/>
    <pc:docChg chg="undo custSel addSld modSld sldOrd">
      <pc:chgData name="Francisco De Sousa Pereira" userId="bf79a27e-8077-4dd0-95c7-a9484304c0ee" providerId="ADAL" clId="{1873A73C-A2F8-4AAF-A031-A069264E9FAF}" dt="2021-10-15T04:33:06.893" v="921"/>
      <pc:docMkLst>
        <pc:docMk/>
      </pc:docMkLst>
      <pc:sldChg chg="modSp mod">
        <pc:chgData name="Francisco De Sousa Pereira" userId="bf79a27e-8077-4dd0-95c7-a9484304c0ee" providerId="ADAL" clId="{1873A73C-A2F8-4AAF-A031-A069264E9FAF}" dt="2021-10-15T04:25:50.694" v="887" actId="20577"/>
        <pc:sldMkLst>
          <pc:docMk/>
          <pc:sldMk cId="0" sldId="315"/>
        </pc:sldMkLst>
        <pc:spChg chg="mod">
          <ac:chgData name="Francisco De Sousa Pereira" userId="bf79a27e-8077-4dd0-95c7-a9484304c0ee" providerId="ADAL" clId="{1873A73C-A2F8-4AAF-A031-A069264E9FAF}" dt="2021-10-15T04:25:50.694" v="887" actId="20577"/>
          <ac:spMkLst>
            <pc:docMk/>
            <pc:sldMk cId="0" sldId="315"/>
            <ac:spMk id="148483" creationId="{00000000-0000-0000-0000-000000000000}"/>
          </ac:spMkLst>
        </pc:spChg>
      </pc:sldChg>
      <pc:sldChg chg="modSp modAnim">
        <pc:chgData name="Francisco De Sousa Pereira" userId="bf79a27e-8077-4dd0-95c7-a9484304c0ee" providerId="ADAL" clId="{1873A73C-A2F8-4AAF-A031-A069264E9FAF}" dt="2021-10-15T04:24:32.649" v="854"/>
        <pc:sldMkLst>
          <pc:docMk/>
          <pc:sldMk cId="0" sldId="354"/>
        </pc:sldMkLst>
        <pc:picChg chg="mod">
          <ac:chgData name="Francisco De Sousa Pereira" userId="bf79a27e-8077-4dd0-95c7-a9484304c0ee" providerId="ADAL" clId="{1873A73C-A2F8-4AAF-A031-A069264E9FAF}" dt="2021-10-15T03:51:09.045" v="549" actId="14861"/>
          <ac:picMkLst>
            <pc:docMk/>
            <pc:sldMk cId="0" sldId="354"/>
            <ac:picMk id="258106" creationId="{9FE297CF-FF98-46C3-AFD0-FC65872806EB}"/>
          </ac:picMkLst>
        </pc:picChg>
      </pc:sldChg>
      <pc:sldChg chg="modSp">
        <pc:chgData name="Francisco De Sousa Pereira" userId="bf79a27e-8077-4dd0-95c7-a9484304c0ee" providerId="ADAL" clId="{1873A73C-A2F8-4AAF-A031-A069264E9FAF}" dt="2021-10-15T01:02:13.389" v="46" actId="20577"/>
        <pc:sldMkLst>
          <pc:docMk/>
          <pc:sldMk cId="0" sldId="378"/>
        </pc:sldMkLst>
        <pc:spChg chg="mod">
          <ac:chgData name="Francisco De Sousa Pereira" userId="bf79a27e-8077-4dd0-95c7-a9484304c0ee" providerId="ADAL" clId="{1873A73C-A2F8-4AAF-A031-A069264E9FAF}" dt="2021-10-15T01:02:13.389" v="46" actId="20577"/>
          <ac:spMkLst>
            <pc:docMk/>
            <pc:sldMk cId="0" sldId="378"/>
            <ac:spMk id="5" creationId="{00000000-0000-0000-0000-000000000000}"/>
          </ac:spMkLst>
        </pc:spChg>
      </pc:sldChg>
      <pc:sldChg chg="modSp modAnim">
        <pc:chgData name="Francisco De Sousa Pereira" userId="bf79a27e-8077-4dd0-95c7-a9484304c0ee" providerId="ADAL" clId="{1873A73C-A2F8-4AAF-A031-A069264E9FAF}" dt="2021-10-15T04:26:18.383" v="888"/>
        <pc:sldMkLst>
          <pc:docMk/>
          <pc:sldMk cId="1850911341" sldId="380"/>
        </pc:sldMkLst>
        <pc:picChg chg="mod">
          <ac:chgData name="Francisco De Sousa Pereira" userId="bf79a27e-8077-4dd0-95c7-a9484304c0ee" providerId="ADAL" clId="{1873A73C-A2F8-4AAF-A031-A069264E9FAF}" dt="2021-10-15T03:51:25.279" v="551" actId="692"/>
          <ac:picMkLst>
            <pc:docMk/>
            <pc:sldMk cId="1850911341" sldId="380"/>
            <ac:picMk id="302082" creationId="{AE309BD8-BE50-46E9-93E3-C9B237F8033C}"/>
          </ac:picMkLst>
        </pc:picChg>
        <pc:picChg chg="mod">
          <ac:chgData name="Francisco De Sousa Pereira" userId="bf79a27e-8077-4dd0-95c7-a9484304c0ee" providerId="ADAL" clId="{1873A73C-A2F8-4AAF-A031-A069264E9FAF}" dt="2021-10-15T03:51:38.294" v="554" actId="14861"/>
          <ac:picMkLst>
            <pc:docMk/>
            <pc:sldMk cId="1850911341" sldId="380"/>
            <ac:picMk id="302084" creationId="{B7315ED3-3842-41F1-8F12-AA050A6AA62C}"/>
          </ac:picMkLst>
        </pc:picChg>
      </pc:sldChg>
      <pc:sldChg chg="addSp modSp modAnim">
        <pc:chgData name="Francisco De Sousa Pereira" userId="bf79a27e-8077-4dd0-95c7-a9484304c0ee" providerId="ADAL" clId="{1873A73C-A2F8-4AAF-A031-A069264E9FAF}" dt="2021-10-15T04:28:17.896" v="901"/>
        <pc:sldMkLst>
          <pc:docMk/>
          <pc:sldMk cId="2219936365" sldId="381"/>
        </pc:sldMkLst>
        <pc:grpChg chg="add mod">
          <ac:chgData name="Francisco De Sousa Pereira" userId="bf79a27e-8077-4dd0-95c7-a9484304c0ee" providerId="ADAL" clId="{1873A73C-A2F8-4AAF-A031-A069264E9FAF}" dt="2021-10-15T04:27:26.385" v="895" actId="164"/>
          <ac:grpSpMkLst>
            <pc:docMk/>
            <pc:sldMk cId="2219936365" sldId="381"/>
            <ac:grpSpMk id="2" creationId="{306E870C-137C-4268-9FA6-E7B68E95DC4A}"/>
          </ac:grpSpMkLst>
        </pc:grpChg>
        <pc:grpChg chg="add mod">
          <ac:chgData name="Francisco De Sousa Pereira" userId="bf79a27e-8077-4dd0-95c7-a9484304c0ee" providerId="ADAL" clId="{1873A73C-A2F8-4AAF-A031-A069264E9FAF}" dt="2021-10-15T04:27:33.722" v="896" actId="164"/>
          <ac:grpSpMkLst>
            <pc:docMk/>
            <pc:sldMk cId="2219936365" sldId="381"/>
            <ac:grpSpMk id="3" creationId="{E56D91CF-62A1-4F9A-BD7D-830789ADDC78}"/>
          </ac:grpSpMkLst>
        </pc:grpChg>
        <pc:picChg chg="mod">
          <ac:chgData name="Francisco De Sousa Pereira" userId="bf79a27e-8077-4dd0-95c7-a9484304c0ee" providerId="ADAL" clId="{1873A73C-A2F8-4AAF-A031-A069264E9FAF}" dt="2021-10-15T04:27:33.722" v="896" actId="164"/>
          <ac:picMkLst>
            <pc:docMk/>
            <pc:sldMk cId="2219936365" sldId="381"/>
            <ac:picMk id="303106" creationId="{D063857C-049B-4E08-A31E-110081D599B6}"/>
          </ac:picMkLst>
        </pc:picChg>
        <pc:picChg chg="mod">
          <ac:chgData name="Francisco De Sousa Pereira" userId="bf79a27e-8077-4dd0-95c7-a9484304c0ee" providerId="ADAL" clId="{1873A73C-A2F8-4AAF-A031-A069264E9FAF}" dt="2021-10-15T04:27:33.722" v="896" actId="164"/>
          <ac:picMkLst>
            <pc:docMk/>
            <pc:sldMk cId="2219936365" sldId="381"/>
            <ac:picMk id="303110" creationId="{6E009CB7-B658-4118-8149-86068E1757CE}"/>
          </ac:picMkLst>
        </pc:picChg>
        <pc:picChg chg="mod">
          <ac:chgData name="Francisco De Sousa Pereira" userId="bf79a27e-8077-4dd0-95c7-a9484304c0ee" providerId="ADAL" clId="{1873A73C-A2F8-4AAF-A031-A069264E9FAF}" dt="2021-10-15T04:27:26.385" v="895" actId="164"/>
          <ac:picMkLst>
            <pc:docMk/>
            <pc:sldMk cId="2219936365" sldId="381"/>
            <ac:picMk id="303112" creationId="{7EA85E80-F42E-4F86-A594-8679249CEDBA}"/>
          </ac:picMkLst>
        </pc:picChg>
        <pc:picChg chg="mod">
          <ac:chgData name="Francisco De Sousa Pereira" userId="bf79a27e-8077-4dd0-95c7-a9484304c0ee" providerId="ADAL" clId="{1873A73C-A2F8-4AAF-A031-A069264E9FAF}" dt="2021-10-15T04:27:26.385" v="895" actId="164"/>
          <ac:picMkLst>
            <pc:docMk/>
            <pc:sldMk cId="2219936365" sldId="381"/>
            <ac:picMk id="303114" creationId="{C112D2B4-5CC6-4C3D-9722-6E9530FE6162}"/>
          </ac:picMkLst>
        </pc:picChg>
        <pc:picChg chg="mod">
          <ac:chgData name="Francisco De Sousa Pereira" userId="bf79a27e-8077-4dd0-95c7-a9484304c0ee" providerId="ADAL" clId="{1873A73C-A2F8-4AAF-A031-A069264E9FAF}" dt="2021-10-15T04:27:33.722" v="896" actId="164"/>
          <ac:picMkLst>
            <pc:docMk/>
            <pc:sldMk cId="2219936365" sldId="381"/>
            <ac:picMk id="303116" creationId="{A6081B6D-5F3F-4EB5-BE2D-0FACFCB10FA2}"/>
          </ac:picMkLst>
        </pc:picChg>
      </pc:sldChg>
      <pc:sldChg chg="addSp modSp modAnim">
        <pc:chgData name="Francisco De Sousa Pereira" userId="bf79a27e-8077-4dd0-95c7-a9484304c0ee" providerId="ADAL" clId="{1873A73C-A2F8-4AAF-A031-A069264E9FAF}" dt="2021-10-15T04:33:06.893" v="921"/>
        <pc:sldMkLst>
          <pc:docMk/>
          <pc:sldMk cId="1126201022" sldId="382"/>
        </pc:sldMkLst>
        <pc:grpChg chg="add mod">
          <ac:chgData name="Francisco De Sousa Pereira" userId="bf79a27e-8077-4dd0-95c7-a9484304c0ee" providerId="ADAL" clId="{1873A73C-A2F8-4AAF-A031-A069264E9FAF}" dt="2021-10-15T04:13:39.200" v="739" actId="164"/>
          <ac:grpSpMkLst>
            <pc:docMk/>
            <pc:sldMk cId="1126201022" sldId="382"/>
            <ac:grpSpMk id="6" creationId="{D0DECA87-BEBB-4A28-AFDC-7D789BACD338}"/>
          </ac:grpSpMkLst>
        </pc:grpChg>
        <pc:picChg chg="mod">
          <ac:chgData name="Francisco De Sousa Pereira" userId="bf79a27e-8077-4dd0-95c7-a9484304c0ee" providerId="ADAL" clId="{1873A73C-A2F8-4AAF-A031-A069264E9FAF}" dt="2021-10-15T04:13:39.200" v="739" actId="164"/>
          <ac:picMkLst>
            <pc:docMk/>
            <pc:sldMk cId="1126201022" sldId="382"/>
            <ac:picMk id="302082" creationId="{85386A85-2B99-4BB1-ACE5-8C2DBEA35DD8}"/>
          </ac:picMkLst>
        </pc:picChg>
        <pc:picChg chg="mod">
          <ac:chgData name="Francisco De Sousa Pereira" userId="bf79a27e-8077-4dd0-95c7-a9484304c0ee" providerId="ADAL" clId="{1873A73C-A2F8-4AAF-A031-A069264E9FAF}" dt="2021-10-15T04:13:39.200" v="739" actId="164"/>
          <ac:picMkLst>
            <pc:docMk/>
            <pc:sldMk cId="1126201022" sldId="382"/>
            <ac:picMk id="302084" creationId="{B9626A51-542C-4DE0-B1E9-191F8A7F24CB}"/>
          </ac:picMkLst>
        </pc:picChg>
        <pc:picChg chg="mod">
          <ac:chgData name="Francisco De Sousa Pereira" userId="bf79a27e-8077-4dd0-95c7-a9484304c0ee" providerId="ADAL" clId="{1873A73C-A2F8-4AAF-A031-A069264E9FAF}" dt="2021-10-15T04:13:39.200" v="739" actId="164"/>
          <ac:picMkLst>
            <pc:docMk/>
            <pc:sldMk cId="1126201022" sldId="382"/>
            <ac:picMk id="302086" creationId="{AD24E353-F9CA-4DA8-AE32-79B6B4224B9F}"/>
          </ac:picMkLst>
        </pc:picChg>
        <pc:picChg chg="mod">
          <ac:chgData name="Francisco De Sousa Pereira" userId="bf79a27e-8077-4dd0-95c7-a9484304c0ee" providerId="ADAL" clId="{1873A73C-A2F8-4AAF-A031-A069264E9FAF}" dt="2021-10-15T04:13:39.200" v="739" actId="164"/>
          <ac:picMkLst>
            <pc:docMk/>
            <pc:sldMk cId="1126201022" sldId="382"/>
            <ac:picMk id="302088" creationId="{C0D79635-6D01-4904-A232-73255723CE40}"/>
          </ac:picMkLst>
        </pc:picChg>
      </pc:sldChg>
      <pc:sldChg chg="modSp">
        <pc:chgData name="Francisco De Sousa Pereira" userId="bf79a27e-8077-4dd0-95c7-a9484304c0ee" providerId="ADAL" clId="{1873A73C-A2F8-4AAF-A031-A069264E9FAF}" dt="2021-10-15T04:16:36.959" v="797" actId="20577"/>
        <pc:sldMkLst>
          <pc:docMk/>
          <pc:sldMk cId="2356972787" sldId="383"/>
        </pc:sldMkLst>
        <pc:spChg chg="mod">
          <ac:chgData name="Francisco De Sousa Pereira" userId="bf79a27e-8077-4dd0-95c7-a9484304c0ee" providerId="ADAL" clId="{1873A73C-A2F8-4AAF-A031-A069264E9FAF}" dt="2021-10-15T04:16:36.959" v="797" actId="20577"/>
          <ac:spMkLst>
            <pc:docMk/>
            <pc:sldMk cId="2356972787" sldId="383"/>
            <ac:spMk id="20" creationId="{4E8C842D-166F-4D53-BF52-24DABD48BE83}"/>
          </ac:spMkLst>
        </pc:spChg>
      </pc:sldChg>
      <pc:sldChg chg="modAnim">
        <pc:chgData name="Francisco De Sousa Pereira" userId="bf79a27e-8077-4dd0-95c7-a9484304c0ee" providerId="ADAL" clId="{1873A73C-A2F8-4AAF-A031-A069264E9FAF}" dt="2021-10-15T04:29:14.375" v="905"/>
        <pc:sldMkLst>
          <pc:docMk/>
          <pc:sldMk cId="1065996352" sldId="384"/>
        </pc:sldMkLst>
      </pc:sldChg>
      <pc:sldChg chg="addSp modSp modAnim">
        <pc:chgData name="Francisco De Sousa Pereira" userId="bf79a27e-8077-4dd0-95c7-a9484304c0ee" providerId="ADAL" clId="{1873A73C-A2F8-4AAF-A031-A069264E9FAF}" dt="2021-10-15T04:30:19.118" v="909"/>
        <pc:sldMkLst>
          <pc:docMk/>
          <pc:sldMk cId="3151324506" sldId="386"/>
        </pc:sldMkLst>
        <pc:spChg chg="mod">
          <ac:chgData name="Francisco De Sousa Pereira" userId="bf79a27e-8077-4dd0-95c7-a9484304c0ee" providerId="ADAL" clId="{1873A73C-A2F8-4AAF-A031-A069264E9FAF}" dt="2021-10-15T04:09:48.235" v="720" actId="114"/>
          <ac:spMkLst>
            <pc:docMk/>
            <pc:sldMk cId="3151324506" sldId="386"/>
            <ac:spMk id="20" creationId="{4E8C842D-166F-4D53-BF52-24DABD48BE83}"/>
          </ac:spMkLst>
        </pc:spChg>
        <pc:grpChg chg="add mod">
          <ac:chgData name="Francisco De Sousa Pereira" userId="bf79a27e-8077-4dd0-95c7-a9484304c0ee" providerId="ADAL" clId="{1873A73C-A2F8-4AAF-A031-A069264E9FAF}" dt="2021-10-15T04:30:11.429" v="906" actId="164"/>
          <ac:grpSpMkLst>
            <pc:docMk/>
            <pc:sldMk cId="3151324506" sldId="386"/>
            <ac:grpSpMk id="2" creationId="{0BE90F15-5679-4F0F-8625-5A7CC46DC031}"/>
          </ac:grpSpMkLst>
        </pc:grpChg>
        <pc:picChg chg="mod">
          <ac:chgData name="Francisco De Sousa Pereira" userId="bf79a27e-8077-4dd0-95c7-a9484304c0ee" providerId="ADAL" clId="{1873A73C-A2F8-4AAF-A031-A069264E9FAF}" dt="2021-10-15T04:30:11.429" v="906" actId="164"/>
          <ac:picMkLst>
            <pc:docMk/>
            <pc:sldMk cId="3151324506" sldId="386"/>
            <ac:picMk id="304130" creationId="{1D65ED86-B6F7-488D-ACCC-F940FE6DEB18}"/>
          </ac:picMkLst>
        </pc:picChg>
        <pc:picChg chg="mod">
          <ac:chgData name="Francisco De Sousa Pereira" userId="bf79a27e-8077-4dd0-95c7-a9484304c0ee" providerId="ADAL" clId="{1873A73C-A2F8-4AAF-A031-A069264E9FAF}" dt="2021-10-15T04:30:11.429" v="906" actId="164"/>
          <ac:picMkLst>
            <pc:docMk/>
            <pc:sldMk cId="3151324506" sldId="386"/>
            <ac:picMk id="304132" creationId="{71D64E4C-C020-4068-8C77-5C3E99AA4711}"/>
          </ac:picMkLst>
        </pc:picChg>
      </pc:sldChg>
      <pc:sldChg chg="modSp modAnim">
        <pc:chgData name="Francisco De Sousa Pereira" userId="bf79a27e-8077-4dd0-95c7-a9484304c0ee" providerId="ADAL" clId="{1873A73C-A2F8-4AAF-A031-A069264E9FAF}" dt="2021-10-15T04:31:00.172" v="913"/>
        <pc:sldMkLst>
          <pc:docMk/>
          <pc:sldMk cId="1408785062" sldId="387"/>
        </pc:sldMkLst>
        <pc:spChg chg="mod">
          <ac:chgData name="Francisco De Sousa Pereira" userId="bf79a27e-8077-4dd0-95c7-a9484304c0ee" providerId="ADAL" clId="{1873A73C-A2F8-4AAF-A031-A069264E9FAF}" dt="2021-10-15T03:54:43.111" v="580" actId="20577"/>
          <ac:spMkLst>
            <pc:docMk/>
            <pc:sldMk cId="1408785062" sldId="387"/>
            <ac:spMk id="20" creationId="{4E8C842D-166F-4D53-BF52-24DABD48BE83}"/>
          </ac:spMkLst>
        </pc:spChg>
        <pc:picChg chg="mod">
          <ac:chgData name="Francisco De Sousa Pereira" userId="bf79a27e-8077-4dd0-95c7-a9484304c0ee" providerId="ADAL" clId="{1873A73C-A2F8-4AAF-A031-A069264E9FAF}" dt="2021-10-15T03:55:27.938" v="588" actId="1036"/>
          <ac:picMkLst>
            <pc:docMk/>
            <pc:sldMk cId="1408785062" sldId="387"/>
            <ac:picMk id="305156" creationId="{E25E5E4A-CFC6-4A50-A87F-3AE27C73D76B}"/>
          </ac:picMkLst>
        </pc:picChg>
      </pc:sldChg>
      <pc:sldChg chg="modSp mod modAnim">
        <pc:chgData name="Francisco De Sousa Pereira" userId="bf79a27e-8077-4dd0-95c7-a9484304c0ee" providerId="ADAL" clId="{1873A73C-A2F8-4AAF-A031-A069264E9FAF}" dt="2021-10-15T04:23:24.395" v="847"/>
        <pc:sldMkLst>
          <pc:docMk/>
          <pc:sldMk cId="241880773" sldId="388"/>
        </pc:sldMkLst>
        <pc:spChg chg="mod">
          <ac:chgData name="Francisco De Sousa Pereira" userId="bf79a27e-8077-4dd0-95c7-a9484304c0ee" providerId="ADAL" clId="{1873A73C-A2F8-4AAF-A031-A069264E9FAF}" dt="2021-10-15T03:56:00.363" v="598" actId="6549"/>
          <ac:spMkLst>
            <pc:docMk/>
            <pc:sldMk cId="241880773" sldId="388"/>
            <ac:spMk id="20" creationId="{4E8C842D-166F-4D53-BF52-24DABD48BE83}"/>
          </ac:spMkLst>
        </pc:spChg>
        <pc:spChg chg="mod">
          <ac:chgData name="Francisco De Sousa Pereira" userId="bf79a27e-8077-4dd0-95c7-a9484304c0ee" providerId="ADAL" clId="{1873A73C-A2F8-4AAF-A031-A069264E9FAF}" dt="2021-10-15T03:39:03.969" v="415" actId="20577"/>
          <ac:spMkLst>
            <pc:docMk/>
            <pc:sldMk cId="241880773" sldId="388"/>
            <ac:spMk id="258050" creationId="{00000000-0000-0000-0000-000000000000}"/>
          </ac:spMkLst>
        </pc:spChg>
        <pc:picChg chg="mod">
          <ac:chgData name="Francisco De Sousa Pereira" userId="bf79a27e-8077-4dd0-95c7-a9484304c0ee" providerId="ADAL" clId="{1873A73C-A2F8-4AAF-A031-A069264E9FAF}" dt="2021-10-15T03:55:49.765" v="592" actId="2085"/>
          <ac:picMkLst>
            <pc:docMk/>
            <pc:sldMk cId="241880773" sldId="388"/>
            <ac:picMk id="306178" creationId="{7D6C37FD-EBF2-41C4-868F-257A34593056}"/>
          </ac:picMkLst>
        </pc:picChg>
      </pc:sldChg>
      <pc:sldChg chg="addSp modSp mod modAnim modNotesTx">
        <pc:chgData name="Francisco De Sousa Pereira" userId="bf79a27e-8077-4dd0-95c7-a9484304c0ee" providerId="ADAL" clId="{1873A73C-A2F8-4AAF-A031-A069264E9FAF}" dt="2021-10-15T04:32:13.493" v="920"/>
        <pc:sldMkLst>
          <pc:docMk/>
          <pc:sldMk cId="4249453134" sldId="390"/>
        </pc:sldMkLst>
        <pc:spChg chg="mod">
          <ac:chgData name="Francisco De Sousa Pereira" userId="bf79a27e-8077-4dd0-95c7-a9484304c0ee" providerId="ADAL" clId="{1873A73C-A2F8-4AAF-A031-A069264E9FAF}" dt="2021-10-15T03:49:30.044" v="529" actId="6549"/>
          <ac:spMkLst>
            <pc:docMk/>
            <pc:sldMk cId="4249453134" sldId="390"/>
            <ac:spMk id="20" creationId="{4E8C842D-166F-4D53-BF52-24DABD48BE83}"/>
          </ac:spMkLst>
        </pc:spChg>
        <pc:spChg chg="mod">
          <ac:chgData name="Francisco De Sousa Pereira" userId="bf79a27e-8077-4dd0-95c7-a9484304c0ee" providerId="ADAL" clId="{1873A73C-A2F8-4AAF-A031-A069264E9FAF}" dt="2021-10-15T03:39:18.008" v="416"/>
          <ac:spMkLst>
            <pc:docMk/>
            <pc:sldMk cId="4249453134" sldId="390"/>
            <ac:spMk id="258050" creationId="{00000000-0000-0000-0000-000000000000}"/>
          </ac:spMkLst>
        </pc:spChg>
        <pc:grpChg chg="add mod">
          <ac:chgData name="Francisco De Sousa Pereira" userId="bf79a27e-8077-4dd0-95c7-a9484304c0ee" providerId="ADAL" clId="{1873A73C-A2F8-4AAF-A031-A069264E9FAF}" dt="2021-10-15T04:31:57.956" v="917" actId="164"/>
          <ac:grpSpMkLst>
            <pc:docMk/>
            <pc:sldMk cId="4249453134" sldId="390"/>
            <ac:grpSpMk id="2" creationId="{E710F30C-FD09-417B-923E-B9164FB062F0}"/>
          </ac:grpSpMkLst>
        </pc:grpChg>
        <pc:picChg chg="add mod">
          <ac:chgData name="Francisco De Sousa Pereira" userId="bf79a27e-8077-4dd0-95c7-a9484304c0ee" providerId="ADAL" clId="{1873A73C-A2F8-4AAF-A031-A069264E9FAF}" dt="2021-10-15T04:31:57.956" v="917" actId="164"/>
          <ac:picMkLst>
            <pc:docMk/>
            <pc:sldMk cId="4249453134" sldId="390"/>
            <ac:picMk id="2050" creationId="{BF08D4C8-9859-43B2-BD49-A9D72676C453}"/>
          </ac:picMkLst>
        </pc:picChg>
        <pc:picChg chg="mod">
          <ac:chgData name="Francisco De Sousa Pereira" userId="bf79a27e-8077-4dd0-95c7-a9484304c0ee" providerId="ADAL" clId="{1873A73C-A2F8-4AAF-A031-A069264E9FAF}" dt="2021-10-15T04:31:57.956" v="917" actId="164"/>
          <ac:picMkLst>
            <pc:docMk/>
            <pc:sldMk cId="4249453134" sldId="390"/>
            <ac:picMk id="307204" creationId="{09D9E9B7-C6C0-48FF-A19E-4EDC431807A7}"/>
          </ac:picMkLst>
        </pc:picChg>
      </pc:sldChg>
      <pc:sldChg chg="addSp delSp modSp mod modAnim">
        <pc:chgData name="Francisco De Sousa Pereira" userId="bf79a27e-8077-4dd0-95c7-a9484304c0ee" providerId="ADAL" clId="{1873A73C-A2F8-4AAF-A031-A069264E9FAF}" dt="2021-10-15T04:21:44.969" v="839"/>
        <pc:sldMkLst>
          <pc:docMk/>
          <pc:sldMk cId="2027119002" sldId="391"/>
        </pc:sldMkLst>
        <pc:spChg chg="del mod">
          <ac:chgData name="Francisco De Sousa Pereira" userId="bf79a27e-8077-4dd0-95c7-a9484304c0ee" providerId="ADAL" clId="{1873A73C-A2F8-4AAF-A031-A069264E9FAF}" dt="2021-10-15T04:21:44.037" v="838" actId="478"/>
          <ac:spMkLst>
            <pc:docMk/>
            <pc:sldMk cId="2027119002" sldId="391"/>
            <ac:spMk id="5" creationId="{FEFA3124-58A4-4D84-9803-A69939F56770}"/>
          </ac:spMkLst>
        </pc:spChg>
        <pc:spChg chg="add del mod">
          <ac:chgData name="Francisco De Sousa Pereira" userId="bf79a27e-8077-4dd0-95c7-a9484304c0ee" providerId="ADAL" clId="{1873A73C-A2F8-4AAF-A031-A069264E9FAF}" dt="2021-10-15T04:21:42.432" v="837"/>
          <ac:spMkLst>
            <pc:docMk/>
            <pc:sldMk cId="2027119002" sldId="391"/>
            <ac:spMk id="7" creationId="{65E3C3DF-BF02-465C-85C6-27CA91502BEE}"/>
          </ac:spMkLst>
        </pc:spChg>
        <pc:spChg chg="add mod">
          <ac:chgData name="Francisco De Sousa Pereira" userId="bf79a27e-8077-4dd0-95c7-a9484304c0ee" providerId="ADAL" clId="{1873A73C-A2F8-4AAF-A031-A069264E9FAF}" dt="2021-10-15T04:21:44.969" v="839"/>
          <ac:spMkLst>
            <pc:docMk/>
            <pc:sldMk cId="2027119002" sldId="391"/>
            <ac:spMk id="8" creationId="{B7DDB9CE-AB29-4113-AAF8-AA54728BB87E}"/>
          </ac:spMkLst>
        </pc:spChg>
        <pc:grpChg chg="add mod">
          <ac:chgData name="Francisco De Sousa Pereira" userId="bf79a27e-8077-4dd0-95c7-a9484304c0ee" providerId="ADAL" clId="{1873A73C-A2F8-4AAF-A031-A069264E9FAF}" dt="2021-10-15T04:21:01.146" v="832" actId="164"/>
          <ac:grpSpMkLst>
            <pc:docMk/>
            <pc:sldMk cId="2027119002" sldId="391"/>
            <ac:grpSpMk id="2" creationId="{C118C75D-F3D2-4A8F-9487-15F9D024D90A}"/>
          </ac:grpSpMkLst>
        </pc:grpChg>
        <pc:picChg chg="mod">
          <ac:chgData name="Francisco De Sousa Pereira" userId="bf79a27e-8077-4dd0-95c7-a9484304c0ee" providerId="ADAL" clId="{1873A73C-A2F8-4AAF-A031-A069264E9FAF}" dt="2021-10-15T04:21:01.146" v="832" actId="164"/>
          <ac:picMkLst>
            <pc:docMk/>
            <pc:sldMk cId="2027119002" sldId="391"/>
            <ac:picMk id="1026" creationId="{C6F59198-107C-4963-B8BF-02762B8291D9}"/>
          </ac:picMkLst>
        </pc:picChg>
        <pc:picChg chg="mod">
          <ac:chgData name="Francisco De Sousa Pereira" userId="bf79a27e-8077-4dd0-95c7-a9484304c0ee" providerId="ADAL" clId="{1873A73C-A2F8-4AAF-A031-A069264E9FAF}" dt="2021-10-15T04:21:01.146" v="832" actId="164"/>
          <ac:picMkLst>
            <pc:docMk/>
            <pc:sldMk cId="2027119002" sldId="391"/>
            <ac:picMk id="1030" creationId="{2C8F8B09-C1E7-4782-BC86-24546071A3EE}"/>
          </ac:picMkLst>
        </pc:picChg>
      </pc:sldChg>
      <pc:sldChg chg="modSp modAnim">
        <pc:chgData name="Francisco De Sousa Pereira" userId="bf79a27e-8077-4dd0-95c7-a9484304c0ee" providerId="ADAL" clId="{1873A73C-A2F8-4AAF-A031-A069264E9FAF}" dt="2021-10-15T04:19:21.568" v="818"/>
        <pc:sldMkLst>
          <pc:docMk/>
          <pc:sldMk cId="2923913714" sldId="392"/>
        </pc:sldMkLst>
        <pc:picChg chg="mod">
          <ac:chgData name="Francisco De Sousa Pereira" userId="bf79a27e-8077-4dd0-95c7-a9484304c0ee" providerId="ADAL" clId="{1873A73C-A2F8-4AAF-A031-A069264E9FAF}" dt="2021-10-15T03:57:24.821" v="611" actId="14861"/>
          <ac:picMkLst>
            <pc:docMk/>
            <pc:sldMk cId="2923913714" sldId="392"/>
            <ac:picMk id="2050" creationId="{56FB4B0F-54A6-4E09-AA8C-5807A76666FD}"/>
          </ac:picMkLst>
        </pc:picChg>
      </pc:sldChg>
      <pc:sldChg chg="addSp modSp modAnim">
        <pc:chgData name="Francisco De Sousa Pereira" userId="bf79a27e-8077-4dd0-95c7-a9484304c0ee" providerId="ADAL" clId="{1873A73C-A2F8-4AAF-A031-A069264E9FAF}" dt="2021-10-15T04:20:40.958" v="831"/>
        <pc:sldMkLst>
          <pc:docMk/>
          <pc:sldMk cId="2477440973" sldId="393"/>
        </pc:sldMkLst>
        <pc:grpChg chg="add mod">
          <ac:chgData name="Francisco De Sousa Pereira" userId="bf79a27e-8077-4dd0-95c7-a9484304c0ee" providerId="ADAL" clId="{1873A73C-A2F8-4AAF-A031-A069264E9FAF}" dt="2021-10-15T04:18:49.054" v="811" actId="164"/>
          <ac:grpSpMkLst>
            <pc:docMk/>
            <pc:sldMk cId="2477440973" sldId="393"/>
            <ac:grpSpMk id="2" creationId="{DF441EC2-F94D-423A-8AAB-C5BAEB9CAB8A}"/>
          </ac:grpSpMkLst>
        </pc:grpChg>
        <pc:picChg chg="mod">
          <ac:chgData name="Francisco De Sousa Pereira" userId="bf79a27e-8077-4dd0-95c7-a9484304c0ee" providerId="ADAL" clId="{1873A73C-A2F8-4AAF-A031-A069264E9FAF}" dt="2021-10-15T04:18:49.054" v="811" actId="164"/>
          <ac:picMkLst>
            <pc:docMk/>
            <pc:sldMk cId="2477440973" sldId="393"/>
            <ac:picMk id="3074" creationId="{D1DF64A4-C1F0-4206-967C-59CAD22BFC20}"/>
          </ac:picMkLst>
        </pc:picChg>
        <pc:picChg chg="mod">
          <ac:chgData name="Francisco De Sousa Pereira" userId="bf79a27e-8077-4dd0-95c7-a9484304c0ee" providerId="ADAL" clId="{1873A73C-A2F8-4AAF-A031-A069264E9FAF}" dt="2021-10-15T04:18:49.054" v="811" actId="164"/>
          <ac:picMkLst>
            <pc:docMk/>
            <pc:sldMk cId="2477440973" sldId="393"/>
            <ac:picMk id="3076" creationId="{6A533B96-07EA-45AF-AB02-7D05F41ED5D7}"/>
          </ac:picMkLst>
        </pc:picChg>
      </pc:sldChg>
      <pc:sldChg chg="modSp mod ord modAnim">
        <pc:chgData name="Francisco De Sousa Pereira" userId="bf79a27e-8077-4dd0-95c7-a9484304c0ee" providerId="ADAL" clId="{1873A73C-A2F8-4AAF-A031-A069264E9FAF}" dt="2021-10-15T04:20:27.412" v="829"/>
        <pc:sldMkLst>
          <pc:docMk/>
          <pc:sldMk cId="2712757947" sldId="394"/>
        </pc:sldMkLst>
        <pc:picChg chg="mod">
          <ac:chgData name="Francisco De Sousa Pereira" userId="bf79a27e-8077-4dd0-95c7-a9484304c0ee" providerId="ADAL" clId="{1873A73C-A2F8-4AAF-A031-A069264E9FAF}" dt="2021-10-15T03:58:10.246" v="615" actId="14861"/>
          <ac:picMkLst>
            <pc:docMk/>
            <pc:sldMk cId="2712757947" sldId="394"/>
            <ac:picMk id="4" creationId="{5059D17D-11A2-4D1D-8609-1FB9981944D8}"/>
          </ac:picMkLst>
        </pc:picChg>
      </pc:sldChg>
      <pc:sldChg chg="addSp delSp modSp mod modAnim">
        <pc:chgData name="Francisco De Sousa Pereira" userId="bf79a27e-8077-4dd0-95c7-a9484304c0ee" providerId="ADAL" clId="{1873A73C-A2F8-4AAF-A031-A069264E9FAF}" dt="2021-10-15T04:20:05.561" v="825"/>
        <pc:sldMkLst>
          <pc:docMk/>
          <pc:sldMk cId="854101124" sldId="395"/>
        </pc:sldMkLst>
        <pc:picChg chg="add mod">
          <ac:chgData name="Francisco De Sousa Pereira" userId="bf79a27e-8077-4dd0-95c7-a9484304c0ee" providerId="ADAL" clId="{1873A73C-A2F8-4AAF-A031-A069264E9FAF}" dt="2021-10-15T04:02:58.560" v="638" actId="692"/>
          <ac:picMkLst>
            <pc:docMk/>
            <pc:sldMk cId="854101124" sldId="395"/>
            <ac:picMk id="3" creationId="{A1765907-EFAA-4F3A-BD1C-04C0EE98CACD}"/>
          </ac:picMkLst>
        </pc:picChg>
        <pc:picChg chg="del mod">
          <ac:chgData name="Francisco De Sousa Pereira" userId="bf79a27e-8077-4dd0-95c7-a9484304c0ee" providerId="ADAL" clId="{1873A73C-A2F8-4AAF-A031-A069264E9FAF}" dt="2021-10-15T04:02:38.116" v="621" actId="478"/>
          <ac:picMkLst>
            <pc:docMk/>
            <pc:sldMk cId="854101124" sldId="395"/>
            <ac:picMk id="5122" creationId="{65B41FBA-1FFB-4E39-A090-36B175FBCEE8}"/>
          </ac:picMkLst>
        </pc:picChg>
      </pc:sldChg>
      <pc:sldChg chg="modAnim">
        <pc:chgData name="Francisco De Sousa Pereira" userId="bf79a27e-8077-4dd0-95c7-a9484304c0ee" providerId="ADAL" clId="{1873A73C-A2F8-4AAF-A031-A069264E9FAF}" dt="2021-10-15T04:20:20.226" v="828"/>
        <pc:sldMkLst>
          <pc:docMk/>
          <pc:sldMk cId="3703206807" sldId="396"/>
        </pc:sldMkLst>
      </pc:sldChg>
      <pc:sldChg chg="addSp delSp modSp add mod addAnim delAnim modAnim">
        <pc:chgData name="Francisco De Sousa Pereira" userId="bf79a27e-8077-4dd0-95c7-a9484304c0ee" providerId="ADAL" clId="{1873A73C-A2F8-4AAF-A031-A069264E9FAF}" dt="2021-10-15T04:22:48.506" v="845"/>
        <pc:sldMkLst>
          <pc:docMk/>
          <pc:sldMk cId="284024106" sldId="397"/>
        </pc:sldMkLst>
        <pc:spChg chg="del">
          <ac:chgData name="Francisco De Sousa Pereira" userId="bf79a27e-8077-4dd0-95c7-a9484304c0ee" providerId="ADAL" clId="{1873A73C-A2F8-4AAF-A031-A069264E9FAF}" dt="2021-10-15T04:22:30.024" v="841" actId="478"/>
          <ac:spMkLst>
            <pc:docMk/>
            <pc:sldMk cId="284024106" sldId="397"/>
            <ac:spMk id="5" creationId="{FEFA3124-58A4-4D84-9803-A69939F56770}"/>
          </ac:spMkLst>
        </pc:spChg>
        <pc:spChg chg="add mod">
          <ac:chgData name="Francisco De Sousa Pereira" userId="bf79a27e-8077-4dd0-95c7-a9484304c0ee" providerId="ADAL" clId="{1873A73C-A2F8-4AAF-A031-A069264E9FAF}" dt="2021-10-15T04:22:31.036" v="842"/>
          <ac:spMkLst>
            <pc:docMk/>
            <pc:sldMk cId="284024106" sldId="397"/>
            <ac:spMk id="6" creationId="{D2160A10-9A96-473A-A693-544EACC7F828}"/>
          </ac:spMkLst>
        </pc:spChg>
        <pc:spChg chg="add del mod">
          <ac:chgData name="Francisco De Sousa Pereira" userId="bf79a27e-8077-4dd0-95c7-a9484304c0ee" providerId="ADAL" clId="{1873A73C-A2F8-4AAF-A031-A069264E9FAF}" dt="2021-10-15T03:38:26.076" v="410" actId="6549"/>
          <ac:spMkLst>
            <pc:docMk/>
            <pc:sldMk cId="284024106" sldId="397"/>
            <ac:spMk id="20" creationId="{4E8C842D-166F-4D53-BF52-24DABD48BE83}"/>
          </ac:spMkLst>
        </pc:spChg>
        <pc:spChg chg="mod">
          <ac:chgData name="Francisco De Sousa Pereira" userId="bf79a27e-8077-4dd0-95c7-a9484304c0ee" providerId="ADAL" clId="{1873A73C-A2F8-4AAF-A031-A069264E9FAF}" dt="2021-10-15T03:59:24.220" v="616"/>
          <ac:spMkLst>
            <pc:docMk/>
            <pc:sldMk cId="284024106" sldId="397"/>
            <ac:spMk id="258050" creationId="{00000000-0000-0000-0000-000000000000}"/>
          </ac:spMkLst>
        </pc:spChg>
        <pc:picChg chg="add del mod">
          <ac:chgData name="Francisco De Sousa Pereira" userId="bf79a27e-8077-4dd0-95c7-a9484304c0ee" providerId="ADAL" clId="{1873A73C-A2F8-4AAF-A031-A069264E9FAF}" dt="2021-10-15T03:33:06.307" v="54"/>
          <ac:picMkLst>
            <pc:docMk/>
            <pc:sldMk cId="284024106" sldId="397"/>
            <ac:picMk id="1026" creationId="{7C7752FC-E821-48A0-B8C7-15F96D549E2C}"/>
          </ac:picMkLst>
        </pc:picChg>
        <pc:picChg chg="add mod">
          <ac:chgData name="Francisco De Sousa Pereira" userId="bf79a27e-8077-4dd0-95c7-a9484304c0ee" providerId="ADAL" clId="{1873A73C-A2F8-4AAF-A031-A069264E9FAF}" dt="2021-10-15T03:38:47.231" v="413" actId="1076"/>
          <ac:picMkLst>
            <pc:docMk/>
            <pc:sldMk cId="284024106" sldId="397"/>
            <ac:picMk id="1028" creationId="{CDFA6EF0-3BF0-4693-9D1B-3E5331C998BD}"/>
          </ac:picMkLst>
        </pc:picChg>
        <pc:picChg chg="add del">
          <ac:chgData name="Francisco De Sousa Pereira" userId="bf79a27e-8077-4dd0-95c7-a9484304c0ee" providerId="ADAL" clId="{1873A73C-A2F8-4AAF-A031-A069264E9FAF}" dt="2021-10-15T03:33:10.706" v="57" actId="478"/>
          <ac:picMkLst>
            <pc:docMk/>
            <pc:sldMk cId="284024106" sldId="397"/>
            <ac:picMk id="307204" creationId="{09D9E9B7-C6C0-48FF-A19E-4EDC431807A7}"/>
          </ac:picMkLst>
        </pc:picChg>
      </pc:sldChg>
      <pc:sldChg chg="addSp delSp modSp add mod modAnim modNotesTx">
        <pc:chgData name="Francisco De Sousa Pereira" userId="bf79a27e-8077-4dd0-95c7-a9484304c0ee" providerId="ADAL" clId="{1873A73C-A2F8-4AAF-A031-A069264E9FAF}" dt="2021-10-15T04:19:44.596" v="822"/>
        <pc:sldMkLst>
          <pc:docMk/>
          <pc:sldMk cId="583766876" sldId="398"/>
        </pc:sldMkLst>
        <pc:spChg chg="mod">
          <ac:chgData name="Francisco De Sousa Pereira" userId="bf79a27e-8077-4dd0-95c7-a9484304c0ee" providerId="ADAL" clId="{1873A73C-A2F8-4AAF-A031-A069264E9FAF}" dt="2021-10-15T04:06:18.206" v="665" actId="20577"/>
          <ac:spMkLst>
            <pc:docMk/>
            <pc:sldMk cId="583766876" sldId="398"/>
            <ac:spMk id="258050" creationId="{00000000-0000-0000-0000-000000000000}"/>
          </ac:spMkLst>
        </pc:spChg>
        <pc:grpChg chg="add mod">
          <ac:chgData name="Francisco De Sousa Pereira" userId="bf79a27e-8077-4dd0-95c7-a9484304c0ee" providerId="ADAL" clId="{1873A73C-A2F8-4AAF-A031-A069264E9FAF}" dt="2021-10-15T04:19:35.256" v="819" actId="164"/>
          <ac:grpSpMkLst>
            <pc:docMk/>
            <pc:sldMk cId="583766876" sldId="398"/>
            <ac:grpSpMk id="2" creationId="{76BD64F4-A650-4ED9-A99A-B004EF2D99D7}"/>
          </ac:grpSpMkLst>
        </pc:grpChg>
        <pc:picChg chg="del">
          <ac:chgData name="Francisco De Sousa Pereira" userId="bf79a27e-8077-4dd0-95c7-a9484304c0ee" providerId="ADAL" clId="{1873A73C-A2F8-4AAF-A031-A069264E9FAF}" dt="2021-10-15T04:05:48.498" v="640" actId="478"/>
          <ac:picMkLst>
            <pc:docMk/>
            <pc:sldMk cId="583766876" sldId="398"/>
            <ac:picMk id="3" creationId="{A1765907-EFAA-4F3A-BD1C-04C0EE98CACD}"/>
          </ac:picMkLst>
        </pc:picChg>
        <pc:picChg chg="add mod">
          <ac:chgData name="Francisco De Sousa Pereira" userId="bf79a27e-8077-4dd0-95c7-a9484304c0ee" providerId="ADAL" clId="{1873A73C-A2F8-4AAF-A031-A069264E9FAF}" dt="2021-10-15T04:19:35.256" v="819" actId="164"/>
          <ac:picMkLst>
            <pc:docMk/>
            <pc:sldMk cId="583766876" sldId="398"/>
            <ac:picMk id="1026" creationId="{4F335033-F437-4498-B339-22B0A05901B3}"/>
          </ac:picMkLst>
        </pc:picChg>
        <pc:picChg chg="add mod">
          <ac:chgData name="Francisco De Sousa Pereira" userId="bf79a27e-8077-4dd0-95c7-a9484304c0ee" providerId="ADAL" clId="{1873A73C-A2F8-4AAF-A031-A069264E9FAF}" dt="2021-10-15T04:19:35.256" v="819" actId="164"/>
          <ac:picMkLst>
            <pc:docMk/>
            <pc:sldMk cId="583766876" sldId="398"/>
            <ac:picMk id="1028" creationId="{AE9C9A80-2E36-437E-BFB9-F439664470CE}"/>
          </ac:picMkLst>
        </pc:picChg>
      </pc:sldChg>
    </pc:docChg>
  </pc:docChgLst>
  <pc:docChgLst>
    <pc:chgData name="Francisco De Sousa Pereira" userId="bf79a27e-8077-4dd0-95c7-a9484304c0ee" providerId="ADAL" clId="{C6E96C18-3FA6-42A1-ADDB-036388F586B7}"/>
    <pc:docChg chg="modSld sldOrd">
      <pc:chgData name="Francisco De Sousa Pereira" userId="bf79a27e-8077-4dd0-95c7-a9484304c0ee" providerId="ADAL" clId="{C6E96C18-3FA6-42A1-ADDB-036388F586B7}" dt="2021-10-15T02:10:32.476" v="110"/>
      <pc:docMkLst>
        <pc:docMk/>
      </pc:docMkLst>
      <pc:sldChg chg="addSp delSp modSp ord">
        <pc:chgData name="Francisco De Sousa Pereira" userId="bf79a27e-8077-4dd0-95c7-a9484304c0ee" providerId="ADAL" clId="{C6E96C18-3FA6-42A1-ADDB-036388F586B7}" dt="2021-10-15T01:45:30.231" v="80" actId="1076"/>
        <pc:sldMkLst>
          <pc:docMk/>
          <pc:sldMk cId="2027119002" sldId="391"/>
        </pc:sldMkLst>
        <pc:spChg chg="mod">
          <ac:chgData name="Francisco De Sousa Pereira" userId="bf79a27e-8077-4dd0-95c7-a9484304c0ee" providerId="ADAL" clId="{C6E96C18-3FA6-42A1-ADDB-036388F586B7}" dt="2021-10-15T01:40:04.394" v="52" actId="20577"/>
          <ac:spMkLst>
            <pc:docMk/>
            <pc:sldMk cId="2027119002" sldId="391"/>
            <ac:spMk id="20" creationId="{4E8C842D-166F-4D53-BF52-24DABD48BE83}"/>
          </ac:spMkLst>
        </pc:spChg>
        <pc:picChg chg="add mod">
          <ac:chgData name="Francisco De Sousa Pereira" userId="bf79a27e-8077-4dd0-95c7-a9484304c0ee" providerId="ADAL" clId="{C6E96C18-3FA6-42A1-ADDB-036388F586B7}" dt="2021-10-15T01:45:30.231" v="80" actId="1076"/>
          <ac:picMkLst>
            <pc:docMk/>
            <pc:sldMk cId="2027119002" sldId="391"/>
            <ac:picMk id="1026" creationId="{C6F59198-107C-4963-B8BF-02762B8291D9}"/>
          </ac:picMkLst>
        </pc:picChg>
        <pc:picChg chg="add del mod">
          <ac:chgData name="Francisco De Sousa Pereira" userId="bf79a27e-8077-4dd0-95c7-a9484304c0ee" providerId="ADAL" clId="{C6E96C18-3FA6-42A1-ADDB-036388F586B7}" dt="2021-10-15T01:38:35.401" v="48"/>
          <ac:picMkLst>
            <pc:docMk/>
            <pc:sldMk cId="2027119002" sldId="391"/>
            <ac:picMk id="1028" creationId="{51F06462-8068-42F9-A946-9CBCFC30A88F}"/>
          </ac:picMkLst>
        </pc:picChg>
        <pc:picChg chg="add mod">
          <ac:chgData name="Francisco De Sousa Pereira" userId="bf79a27e-8077-4dd0-95c7-a9484304c0ee" providerId="ADAL" clId="{C6E96C18-3FA6-42A1-ADDB-036388F586B7}" dt="2021-10-15T01:38:42.964" v="50" actId="1076"/>
          <ac:picMkLst>
            <pc:docMk/>
            <pc:sldMk cId="2027119002" sldId="391"/>
            <ac:picMk id="1030" creationId="{2C8F8B09-C1E7-4782-BC86-24546071A3EE}"/>
          </ac:picMkLst>
        </pc:picChg>
        <pc:picChg chg="del">
          <ac:chgData name="Francisco De Sousa Pereira" userId="bf79a27e-8077-4dd0-95c7-a9484304c0ee" providerId="ADAL" clId="{C6E96C18-3FA6-42A1-ADDB-036388F586B7}" dt="2021-10-15T01:36:26.441" v="20" actId="478"/>
          <ac:picMkLst>
            <pc:docMk/>
            <pc:sldMk cId="2027119002" sldId="391"/>
            <ac:picMk id="306178" creationId="{7D6C37FD-EBF2-41C4-868F-257A34593056}"/>
          </ac:picMkLst>
        </pc:picChg>
      </pc:sldChg>
      <pc:sldChg chg="addSp delSp modSp">
        <pc:chgData name="Francisco De Sousa Pereira" userId="bf79a27e-8077-4dd0-95c7-a9484304c0ee" providerId="ADAL" clId="{C6E96C18-3FA6-42A1-ADDB-036388F586B7}" dt="2021-10-15T01:45:11.125" v="79" actId="1076"/>
        <pc:sldMkLst>
          <pc:docMk/>
          <pc:sldMk cId="2923913714" sldId="392"/>
        </pc:sldMkLst>
        <pc:spChg chg="mod">
          <ac:chgData name="Francisco De Sousa Pereira" userId="bf79a27e-8077-4dd0-95c7-a9484304c0ee" providerId="ADAL" clId="{C6E96C18-3FA6-42A1-ADDB-036388F586B7}" dt="2021-10-15T01:41:05.146" v="72" actId="20577"/>
          <ac:spMkLst>
            <pc:docMk/>
            <pc:sldMk cId="2923913714" sldId="392"/>
            <ac:spMk id="20" creationId="{4E8C842D-166F-4D53-BF52-24DABD48BE83}"/>
          </ac:spMkLst>
        </pc:spChg>
        <pc:picChg chg="del">
          <ac:chgData name="Francisco De Sousa Pereira" userId="bf79a27e-8077-4dd0-95c7-a9484304c0ee" providerId="ADAL" clId="{C6E96C18-3FA6-42A1-ADDB-036388F586B7}" dt="2021-10-15T01:40:45.179" v="53" actId="478"/>
          <ac:picMkLst>
            <pc:docMk/>
            <pc:sldMk cId="2923913714" sldId="392"/>
            <ac:picMk id="1026" creationId="{C6F59198-107C-4963-B8BF-02762B8291D9}"/>
          </ac:picMkLst>
        </pc:picChg>
        <pc:picChg chg="del mod">
          <ac:chgData name="Francisco De Sousa Pereira" userId="bf79a27e-8077-4dd0-95c7-a9484304c0ee" providerId="ADAL" clId="{C6E96C18-3FA6-42A1-ADDB-036388F586B7}" dt="2021-10-15T01:40:47.410" v="55" actId="478"/>
          <ac:picMkLst>
            <pc:docMk/>
            <pc:sldMk cId="2923913714" sldId="392"/>
            <ac:picMk id="1030" creationId="{2C8F8B09-C1E7-4782-BC86-24546071A3EE}"/>
          </ac:picMkLst>
        </pc:picChg>
        <pc:picChg chg="add mod">
          <ac:chgData name="Francisco De Sousa Pereira" userId="bf79a27e-8077-4dd0-95c7-a9484304c0ee" providerId="ADAL" clId="{C6E96C18-3FA6-42A1-ADDB-036388F586B7}" dt="2021-10-15T01:45:11.125" v="79" actId="1076"/>
          <ac:picMkLst>
            <pc:docMk/>
            <pc:sldMk cId="2923913714" sldId="392"/>
            <ac:picMk id="2050" creationId="{56FB4B0F-54A6-4E09-AA8C-5807A76666FD}"/>
          </ac:picMkLst>
        </pc:picChg>
      </pc:sldChg>
      <pc:sldChg chg="addSp delSp modSp">
        <pc:chgData name="Francisco De Sousa Pereira" userId="bf79a27e-8077-4dd0-95c7-a9484304c0ee" providerId="ADAL" clId="{C6E96C18-3FA6-42A1-ADDB-036388F586B7}" dt="2021-10-15T01:50:51.411" v="92" actId="1076"/>
        <pc:sldMkLst>
          <pc:docMk/>
          <pc:sldMk cId="2477440973" sldId="393"/>
        </pc:sldMkLst>
        <pc:picChg chg="del">
          <ac:chgData name="Francisco De Sousa Pereira" userId="bf79a27e-8077-4dd0-95c7-a9484304c0ee" providerId="ADAL" clId="{C6E96C18-3FA6-42A1-ADDB-036388F586B7}" dt="2021-10-15T01:49:32.518" v="81" actId="478"/>
          <ac:picMkLst>
            <pc:docMk/>
            <pc:sldMk cId="2477440973" sldId="393"/>
            <ac:picMk id="1026" creationId="{C6F59198-107C-4963-B8BF-02762B8291D9}"/>
          </ac:picMkLst>
        </pc:picChg>
        <pc:picChg chg="del">
          <ac:chgData name="Francisco De Sousa Pereira" userId="bf79a27e-8077-4dd0-95c7-a9484304c0ee" providerId="ADAL" clId="{C6E96C18-3FA6-42A1-ADDB-036388F586B7}" dt="2021-10-15T01:49:34.723" v="82" actId="478"/>
          <ac:picMkLst>
            <pc:docMk/>
            <pc:sldMk cId="2477440973" sldId="393"/>
            <ac:picMk id="1030" creationId="{2C8F8B09-C1E7-4782-BC86-24546071A3EE}"/>
          </ac:picMkLst>
        </pc:picChg>
        <pc:picChg chg="add mod">
          <ac:chgData name="Francisco De Sousa Pereira" userId="bf79a27e-8077-4dd0-95c7-a9484304c0ee" providerId="ADAL" clId="{C6E96C18-3FA6-42A1-ADDB-036388F586B7}" dt="2021-10-15T01:50:41.253" v="88" actId="1076"/>
          <ac:picMkLst>
            <pc:docMk/>
            <pc:sldMk cId="2477440973" sldId="393"/>
            <ac:picMk id="3074" creationId="{D1DF64A4-C1F0-4206-967C-59CAD22BFC20}"/>
          </ac:picMkLst>
        </pc:picChg>
        <pc:picChg chg="add mod">
          <ac:chgData name="Francisco De Sousa Pereira" userId="bf79a27e-8077-4dd0-95c7-a9484304c0ee" providerId="ADAL" clId="{C6E96C18-3FA6-42A1-ADDB-036388F586B7}" dt="2021-10-15T01:50:51.411" v="92" actId="1076"/>
          <ac:picMkLst>
            <pc:docMk/>
            <pc:sldMk cId="2477440973" sldId="393"/>
            <ac:picMk id="3076" creationId="{6A533B96-07EA-45AF-AB02-7D05F41ED5D7}"/>
          </ac:picMkLst>
        </pc:picChg>
      </pc:sldChg>
      <pc:sldChg chg="addSp delSp modSp setBg">
        <pc:chgData name="Francisco De Sousa Pereira" userId="bf79a27e-8077-4dd0-95c7-a9484304c0ee" providerId="ADAL" clId="{C6E96C18-3FA6-42A1-ADDB-036388F586B7}" dt="2021-10-15T02:10:32.476" v="110"/>
        <pc:sldMkLst>
          <pc:docMk/>
          <pc:sldMk cId="2712757947" sldId="394"/>
        </pc:sldMkLst>
        <pc:graphicFrameChg chg="add del mod">
          <ac:chgData name="Francisco De Sousa Pereira" userId="bf79a27e-8077-4dd0-95c7-a9484304c0ee" providerId="ADAL" clId="{C6E96C18-3FA6-42A1-ADDB-036388F586B7}" dt="2021-10-15T02:10:32.476" v="110"/>
          <ac:graphicFrameMkLst>
            <pc:docMk/>
            <pc:sldMk cId="2712757947" sldId="394"/>
            <ac:graphicFrameMk id="2" creationId="{A9D80076-139A-436E-A21A-8AD24DFDB548}"/>
          </ac:graphicFrameMkLst>
        </pc:graphicFrameChg>
        <pc:picChg chg="del">
          <ac:chgData name="Francisco De Sousa Pereira" userId="bf79a27e-8077-4dd0-95c7-a9484304c0ee" providerId="ADAL" clId="{C6E96C18-3FA6-42A1-ADDB-036388F586B7}" dt="2021-10-15T01:56:20.569" v="93" actId="478"/>
          <ac:picMkLst>
            <pc:docMk/>
            <pc:sldMk cId="2712757947" sldId="394"/>
            <ac:picMk id="2050" creationId="{56FB4B0F-54A6-4E09-AA8C-5807A76666FD}"/>
          </ac:picMkLst>
        </pc:picChg>
        <pc:picChg chg="add del mod">
          <ac:chgData name="Francisco De Sousa Pereira" userId="bf79a27e-8077-4dd0-95c7-a9484304c0ee" providerId="ADAL" clId="{C6E96C18-3FA6-42A1-ADDB-036388F586B7}" dt="2021-10-15T02:05:57.460" v="108" actId="478"/>
          <ac:picMkLst>
            <pc:docMk/>
            <pc:sldMk cId="2712757947" sldId="394"/>
            <ac:picMk id="4098" creationId="{ECC52483-B9AF-47AA-9B72-CC12F93D2EE2}"/>
          </ac:picMkLst>
        </pc:picChg>
      </pc:sldChg>
      <pc:sldChg chg="addSp delSp modSp">
        <pc:chgData name="Francisco De Sousa Pereira" userId="bf79a27e-8077-4dd0-95c7-a9484304c0ee" providerId="ADAL" clId="{C6E96C18-3FA6-42A1-ADDB-036388F586B7}" dt="2021-10-15T02:00:31.909" v="104" actId="1036"/>
        <pc:sldMkLst>
          <pc:docMk/>
          <pc:sldMk cId="854101124" sldId="395"/>
        </pc:sldMkLst>
        <pc:picChg chg="del mod">
          <ac:chgData name="Francisco De Sousa Pereira" userId="bf79a27e-8077-4dd0-95c7-a9484304c0ee" providerId="ADAL" clId="{C6E96C18-3FA6-42A1-ADDB-036388F586B7}" dt="2021-10-15T02:00:04.235" v="96" actId="478"/>
          <ac:picMkLst>
            <pc:docMk/>
            <pc:sldMk cId="854101124" sldId="395"/>
            <ac:picMk id="4098" creationId="{ECC52483-B9AF-47AA-9B72-CC12F93D2EE2}"/>
          </ac:picMkLst>
        </pc:picChg>
        <pc:picChg chg="add mod">
          <ac:chgData name="Francisco De Sousa Pereira" userId="bf79a27e-8077-4dd0-95c7-a9484304c0ee" providerId="ADAL" clId="{C6E96C18-3FA6-42A1-ADDB-036388F586B7}" dt="2021-10-15T02:00:31.909" v="104" actId="1036"/>
          <ac:picMkLst>
            <pc:docMk/>
            <pc:sldMk cId="854101124" sldId="395"/>
            <ac:picMk id="5122" creationId="{65B41FBA-1FFB-4E39-A090-36B175FBCEE8}"/>
          </ac:picMkLst>
        </pc:picChg>
      </pc:sldChg>
    </pc:docChg>
  </pc:docChgLst>
  <pc:docChgLst>
    <pc:chgData name="Francisco De Sousa Pereira" userId="bf79a27e-8077-4dd0-95c7-a9484304c0ee" providerId="ADAL" clId="{2E2E03CB-FFF2-4F5D-B30B-2A94CE476EB2}"/>
    <pc:docChg chg="undo custSel addSld delSld modSld sldOrd">
      <pc:chgData name="Francisco De Sousa Pereira" userId="bf79a27e-8077-4dd0-95c7-a9484304c0ee" providerId="ADAL" clId="{2E2E03CB-FFF2-4F5D-B30B-2A94CE476EB2}" dt="2021-10-22T05:05:40.967" v="9919" actId="20577"/>
      <pc:docMkLst>
        <pc:docMk/>
      </pc:docMkLst>
      <pc:sldChg chg="modSp mod">
        <pc:chgData name="Francisco De Sousa Pereira" userId="bf79a27e-8077-4dd0-95c7-a9484304c0ee" providerId="ADAL" clId="{2E2E03CB-FFF2-4F5D-B30B-2A94CE476EB2}" dt="2021-10-22T01:36:43.299" v="75" actId="20577"/>
        <pc:sldMkLst>
          <pc:docMk/>
          <pc:sldMk cId="0" sldId="256"/>
        </pc:sldMkLst>
        <pc:spChg chg="mod">
          <ac:chgData name="Francisco De Sousa Pereira" userId="bf79a27e-8077-4dd0-95c7-a9484304c0ee" providerId="ADAL" clId="{2E2E03CB-FFF2-4F5D-B30B-2A94CE476EB2}" dt="2021-10-22T01:36:43.299" v="75" actId="20577"/>
          <ac:spMkLst>
            <pc:docMk/>
            <pc:sldMk cId="0" sldId="256"/>
            <ac:spMk id="10" creationId="{00000000-0000-0000-0000-000000000000}"/>
          </ac:spMkLst>
        </pc:spChg>
        <pc:spChg chg="mod">
          <ac:chgData name="Francisco De Sousa Pereira" userId="bf79a27e-8077-4dd0-95c7-a9484304c0ee" providerId="ADAL" clId="{2E2E03CB-FFF2-4F5D-B30B-2A94CE476EB2}" dt="2021-10-22T01:36:31.070" v="71" actId="20577"/>
          <ac:spMkLst>
            <pc:docMk/>
            <pc:sldMk cId="0" sldId="256"/>
            <ac:spMk id="12" creationId="{00000000-0000-0000-0000-000000000000}"/>
          </ac:spMkLst>
        </pc:spChg>
      </pc:sldChg>
      <pc:sldChg chg="modSp">
        <pc:chgData name="Francisco De Sousa Pereira" userId="bf79a27e-8077-4dd0-95c7-a9484304c0ee" providerId="ADAL" clId="{2E2E03CB-FFF2-4F5D-B30B-2A94CE476EB2}" dt="2021-10-22T02:25:25.349" v="2472" actId="20577"/>
        <pc:sldMkLst>
          <pc:docMk/>
          <pc:sldMk cId="0" sldId="315"/>
        </pc:sldMkLst>
        <pc:spChg chg="mod">
          <ac:chgData name="Francisco De Sousa Pereira" userId="bf79a27e-8077-4dd0-95c7-a9484304c0ee" providerId="ADAL" clId="{2E2E03CB-FFF2-4F5D-B30B-2A94CE476EB2}" dt="2021-10-22T02:25:25.349" v="2472" actId="20577"/>
          <ac:spMkLst>
            <pc:docMk/>
            <pc:sldMk cId="0" sldId="315"/>
            <ac:spMk id="148483" creationId="{00000000-0000-0000-0000-000000000000}"/>
          </ac:spMkLst>
        </pc:spChg>
      </pc:sldChg>
      <pc:sldChg chg="del">
        <pc:chgData name="Francisco De Sousa Pereira" userId="bf79a27e-8077-4dd0-95c7-a9484304c0ee" providerId="ADAL" clId="{2E2E03CB-FFF2-4F5D-B30B-2A94CE476EB2}" dt="2021-10-22T02:44:50.364" v="2896" actId="47"/>
        <pc:sldMkLst>
          <pc:docMk/>
          <pc:sldMk cId="0" sldId="354"/>
        </pc:sldMkLst>
      </pc:sldChg>
      <pc:sldChg chg="modSp">
        <pc:chgData name="Francisco De Sousa Pereira" userId="bf79a27e-8077-4dd0-95c7-a9484304c0ee" providerId="ADAL" clId="{2E2E03CB-FFF2-4F5D-B30B-2A94CE476EB2}" dt="2021-10-22T05:05:40.967" v="9919" actId="20577"/>
        <pc:sldMkLst>
          <pc:docMk/>
          <pc:sldMk cId="0" sldId="378"/>
        </pc:sldMkLst>
        <pc:spChg chg="mod">
          <ac:chgData name="Francisco De Sousa Pereira" userId="bf79a27e-8077-4dd0-95c7-a9484304c0ee" providerId="ADAL" clId="{2E2E03CB-FFF2-4F5D-B30B-2A94CE476EB2}" dt="2021-10-22T05:05:40.967" v="9919" actId="20577"/>
          <ac:spMkLst>
            <pc:docMk/>
            <pc:sldMk cId="0" sldId="378"/>
            <ac:spMk id="5" creationId="{00000000-0000-0000-0000-000000000000}"/>
          </ac:spMkLst>
        </pc:spChg>
      </pc:sldChg>
      <pc:sldChg chg="del">
        <pc:chgData name="Francisco De Sousa Pereira" userId="bf79a27e-8077-4dd0-95c7-a9484304c0ee" providerId="ADAL" clId="{2E2E03CB-FFF2-4F5D-B30B-2A94CE476EB2}" dt="2021-10-22T02:44:51.609" v="2897" actId="47"/>
        <pc:sldMkLst>
          <pc:docMk/>
          <pc:sldMk cId="1850911341" sldId="380"/>
        </pc:sldMkLst>
      </pc:sldChg>
      <pc:sldChg chg="del">
        <pc:chgData name="Francisco De Sousa Pereira" userId="bf79a27e-8077-4dd0-95c7-a9484304c0ee" providerId="ADAL" clId="{2E2E03CB-FFF2-4F5D-B30B-2A94CE476EB2}" dt="2021-10-22T02:44:52.492" v="2898" actId="47"/>
        <pc:sldMkLst>
          <pc:docMk/>
          <pc:sldMk cId="2219936365" sldId="381"/>
        </pc:sldMkLst>
      </pc:sldChg>
      <pc:sldChg chg="del">
        <pc:chgData name="Francisco De Sousa Pereira" userId="bf79a27e-8077-4dd0-95c7-a9484304c0ee" providerId="ADAL" clId="{2E2E03CB-FFF2-4F5D-B30B-2A94CE476EB2}" dt="2021-10-22T02:44:52.928" v="2899" actId="47"/>
        <pc:sldMkLst>
          <pc:docMk/>
          <pc:sldMk cId="1126201022" sldId="382"/>
        </pc:sldMkLst>
      </pc:sldChg>
      <pc:sldChg chg="modSp mod ord">
        <pc:chgData name="Francisco De Sousa Pereira" userId="bf79a27e-8077-4dd0-95c7-a9484304c0ee" providerId="ADAL" clId="{2E2E03CB-FFF2-4F5D-B30B-2A94CE476EB2}" dt="2021-10-22T03:54:15.169" v="6882" actId="20577"/>
        <pc:sldMkLst>
          <pc:docMk/>
          <pc:sldMk cId="2356972787" sldId="383"/>
        </pc:sldMkLst>
        <pc:spChg chg="mod">
          <ac:chgData name="Francisco De Sousa Pereira" userId="bf79a27e-8077-4dd0-95c7-a9484304c0ee" providerId="ADAL" clId="{2E2E03CB-FFF2-4F5D-B30B-2A94CE476EB2}" dt="2021-10-22T03:54:15.169" v="6882" actId="20577"/>
          <ac:spMkLst>
            <pc:docMk/>
            <pc:sldMk cId="2356972787" sldId="383"/>
            <ac:spMk id="20" creationId="{4E8C842D-166F-4D53-BF52-24DABD48BE83}"/>
          </ac:spMkLst>
        </pc:spChg>
        <pc:spChg chg="mod">
          <ac:chgData name="Francisco De Sousa Pereira" userId="bf79a27e-8077-4dd0-95c7-a9484304c0ee" providerId="ADAL" clId="{2E2E03CB-FFF2-4F5D-B30B-2A94CE476EB2}" dt="2021-10-22T01:40:01.611" v="243" actId="20577"/>
          <ac:spMkLst>
            <pc:docMk/>
            <pc:sldMk cId="2356972787" sldId="383"/>
            <ac:spMk id="258050" creationId="{00000000-0000-0000-0000-000000000000}"/>
          </ac:spMkLst>
        </pc:spChg>
      </pc:sldChg>
      <pc:sldChg chg="del">
        <pc:chgData name="Francisco De Sousa Pereira" userId="bf79a27e-8077-4dd0-95c7-a9484304c0ee" providerId="ADAL" clId="{2E2E03CB-FFF2-4F5D-B30B-2A94CE476EB2}" dt="2021-10-22T02:44:53.637" v="2900" actId="47"/>
        <pc:sldMkLst>
          <pc:docMk/>
          <pc:sldMk cId="1065996352" sldId="384"/>
        </pc:sldMkLst>
      </pc:sldChg>
      <pc:sldChg chg="del">
        <pc:chgData name="Francisco De Sousa Pereira" userId="bf79a27e-8077-4dd0-95c7-a9484304c0ee" providerId="ADAL" clId="{2E2E03CB-FFF2-4F5D-B30B-2A94CE476EB2}" dt="2021-10-22T02:44:58.545" v="2901" actId="47"/>
        <pc:sldMkLst>
          <pc:docMk/>
          <pc:sldMk cId="3982906873" sldId="385"/>
        </pc:sldMkLst>
      </pc:sldChg>
      <pc:sldChg chg="del">
        <pc:chgData name="Francisco De Sousa Pereira" userId="bf79a27e-8077-4dd0-95c7-a9484304c0ee" providerId="ADAL" clId="{2E2E03CB-FFF2-4F5D-B30B-2A94CE476EB2}" dt="2021-10-22T02:45:01.183" v="2902" actId="47"/>
        <pc:sldMkLst>
          <pc:docMk/>
          <pc:sldMk cId="3151324506" sldId="386"/>
        </pc:sldMkLst>
      </pc:sldChg>
      <pc:sldChg chg="del">
        <pc:chgData name="Francisco De Sousa Pereira" userId="bf79a27e-8077-4dd0-95c7-a9484304c0ee" providerId="ADAL" clId="{2E2E03CB-FFF2-4F5D-B30B-2A94CE476EB2}" dt="2021-10-22T02:45:01.845" v="2903" actId="47"/>
        <pc:sldMkLst>
          <pc:docMk/>
          <pc:sldMk cId="1408785062" sldId="387"/>
        </pc:sldMkLst>
      </pc:sldChg>
      <pc:sldChg chg="del">
        <pc:chgData name="Francisco De Sousa Pereira" userId="bf79a27e-8077-4dd0-95c7-a9484304c0ee" providerId="ADAL" clId="{2E2E03CB-FFF2-4F5D-B30B-2A94CE476EB2}" dt="2021-10-22T02:45:02.715" v="2904" actId="47"/>
        <pc:sldMkLst>
          <pc:docMk/>
          <pc:sldMk cId="241880773" sldId="388"/>
        </pc:sldMkLst>
      </pc:sldChg>
      <pc:sldChg chg="del">
        <pc:chgData name="Francisco De Sousa Pereira" userId="bf79a27e-8077-4dd0-95c7-a9484304c0ee" providerId="ADAL" clId="{2E2E03CB-FFF2-4F5D-B30B-2A94CE476EB2}" dt="2021-10-22T02:45:04.936" v="2905" actId="47"/>
        <pc:sldMkLst>
          <pc:docMk/>
          <pc:sldMk cId="4249453134" sldId="390"/>
        </pc:sldMkLst>
      </pc:sldChg>
      <pc:sldChg chg="del">
        <pc:chgData name="Francisco De Sousa Pereira" userId="bf79a27e-8077-4dd0-95c7-a9484304c0ee" providerId="ADAL" clId="{2E2E03CB-FFF2-4F5D-B30B-2A94CE476EB2}" dt="2021-10-22T02:45:10.028" v="2907" actId="47"/>
        <pc:sldMkLst>
          <pc:docMk/>
          <pc:sldMk cId="2027119002" sldId="391"/>
        </pc:sldMkLst>
      </pc:sldChg>
      <pc:sldChg chg="del">
        <pc:chgData name="Francisco De Sousa Pereira" userId="bf79a27e-8077-4dd0-95c7-a9484304c0ee" providerId="ADAL" clId="{2E2E03CB-FFF2-4F5D-B30B-2A94CE476EB2}" dt="2021-10-22T02:45:14.256" v="2910" actId="47"/>
        <pc:sldMkLst>
          <pc:docMk/>
          <pc:sldMk cId="2923913714" sldId="392"/>
        </pc:sldMkLst>
      </pc:sldChg>
      <pc:sldChg chg="del">
        <pc:chgData name="Francisco De Sousa Pereira" userId="bf79a27e-8077-4dd0-95c7-a9484304c0ee" providerId="ADAL" clId="{2E2E03CB-FFF2-4F5D-B30B-2A94CE476EB2}" dt="2021-10-22T02:45:12.388" v="2908" actId="47"/>
        <pc:sldMkLst>
          <pc:docMk/>
          <pc:sldMk cId="2477440973" sldId="393"/>
        </pc:sldMkLst>
      </pc:sldChg>
      <pc:sldChg chg="del">
        <pc:chgData name="Francisco De Sousa Pereira" userId="bf79a27e-8077-4dd0-95c7-a9484304c0ee" providerId="ADAL" clId="{2E2E03CB-FFF2-4F5D-B30B-2A94CE476EB2}" dt="2021-10-22T02:45:13.679" v="2909" actId="47"/>
        <pc:sldMkLst>
          <pc:docMk/>
          <pc:sldMk cId="2712757947" sldId="394"/>
        </pc:sldMkLst>
      </pc:sldChg>
      <pc:sldChg chg="del">
        <pc:chgData name="Francisco De Sousa Pereira" userId="bf79a27e-8077-4dd0-95c7-a9484304c0ee" providerId="ADAL" clId="{2E2E03CB-FFF2-4F5D-B30B-2A94CE476EB2}" dt="2021-10-22T02:45:15.636" v="2912" actId="47"/>
        <pc:sldMkLst>
          <pc:docMk/>
          <pc:sldMk cId="854101124" sldId="395"/>
        </pc:sldMkLst>
      </pc:sldChg>
      <pc:sldChg chg="del">
        <pc:chgData name="Francisco De Sousa Pereira" userId="bf79a27e-8077-4dd0-95c7-a9484304c0ee" providerId="ADAL" clId="{2E2E03CB-FFF2-4F5D-B30B-2A94CE476EB2}" dt="2021-10-22T02:45:14.868" v="2911" actId="47"/>
        <pc:sldMkLst>
          <pc:docMk/>
          <pc:sldMk cId="3703206807" sldId="396"/>
        </pc:sldMkLst>
      </pc:sldChg>
      <pc:sldChg chg="del">
        <pc:chgData name="Francisco De Sousa Pereira" userId="bf79a27e-8077-4dd0-95c7-a9484304c0ee" providerId="ADAL" clId="{2E2E03CB-FFF2-4F5D-B30B-2A94CE476EB2}" dt="2021-10-22T02:45:06.308" v="2906" actId="47"/>
        <pc:sldMkLst>
          <pc:docMk/>
          <pc:sldMk cId="284024106" sldId="397"/>
        </pc:sldMkLst>
      </pc:sldChg>
      <pc:sldChg chg="del">
        <pc:chgData name="Francisco De Sousa Pereira" userId="bf79a27e-8077-4dd0-95c7-a9484304c0ee" providerId="ADAL" clId="{2E2E03CB-FFF2-4F5D-B30B-2A94CE476EB2}" dt="2021-10-22T02:45:16.504" v="2913" actId="47"/>
        <pc:sldMkLst>
          <pc:docMk/>
          <pc:sldMk cId="583766876" sldId="398"/>
        </pc:sldMkLst>
      </pc:sldChg>
      <pc:sldChg chg="modSp add">
        <pc:chgData name="Francisco De Sousa Pereira" userId="bf79a27e-8077-4dd0-95c7-a9484304c0ee" providerId="ADAL" clId="{2E2E03CB-FFF2-4F5D-B30B-2A94CE476EB2}" dt="2021-10-22T03:57:24.521" v="6999" actId="20577"/>
        <pc:sldMkLst>
          <pc:docMk/>
          <pc:sldMk cId="3877012226" sldId="399"/>
        </pc:sldMkLst>
        <pc:spChg chg="mod">
          <ac:chgData name="Francisco De Sousa Pereira" userId="bf79a27e-8077-4dd0-95c7-a9484304c0ee" providerId="ADAL" clId="{2E2E03CB-FFF2-4F5D-B30B-2A94CE476EB2}" dt="2021-10-22T03:57:24.521" v="6999" actId="20577"/>
          <ac:spMkLst>
            <pc:docMk/>
            <pc:sldMk cId="3877012226" sldId="399"/>
            <ac:spMk id="20" creationId="{4E8C842D-166F-4D53-BF52-24DABD48BE83}"/>
          </ac:spMkLst>
        </pc:spChg>
      </pc:sldChg>
      <pc:sldChg chg="modSp add mod">
        <pc:chgData name="Francisco De Sousa Pereira" userId="bf79a27e-8077-4dd0-95c7-a9484304c0ee" providerId="ADAL" clId="{2E2E03CB-FFF2-4F5D-B30B-2A94CE476EB2}" dt="2021-10-22T02:13:39.918" v="1981" actId="6549"/>
        <pc:sldMkLst>
          <pc:docMk/>
          <pc:sldMk cId="4007391566" sldId="400"/>
        </pc:sldMkLst>
        <pc:spChg chg="mod">
          <ac:chgData name="Francisco De Sousa Pereira" userId="bf79a27e-8077-4dd0-95c7-a9484304c0ee" providerId="ADAL" clId="{2E2E03CB-FFF2-4F5D-B30B-2A94CE476EB2}" dt="2021-10-22T02:13:39.918" v="1981" actId="6549"/>
          <ac:spMkLst>
            <pc:docMk/>
            <pc:sldMk cId="4007391566" sldId="400"/>
            <ac:spMk id="20" creationId="{4E8C842D-166F-4D53-BF52-24DABD48BE83}"/>
          </ac:spMkLst>
        </pc:spChg>
      </pc:sldChg>
      <pc:sldChg chg="addSp delSp modSp add mod addAnim delAnim modAnim modNotesTx">
        <pc:chgData name="Francisco De Sousa Pereira" userId="bf79a27e-8077-4dd0-95c7-a9484304c0ee" providerId="ADAL" clId="{2E2E03CB-FFF2-4F5D-B30B-2A94CE476EB2}" dt="2021-10-22T04:04:01.930" v="7045" actId="2"/>
        <pc:sldMkLst>
          <pc:docMk/>
          <pc:sldMk cId="3157526952" sldId="401"/>
        </pc:sldMkLst>
        <pc:spChg chg="add del mod">
          <ac:chgData name="Francisco De Sousa Pereira" userId="bf79a27e-8077-4dd0-95c7-a9484304c0ee" providerId="ADAL" clId="{2E2E03CB-FFF2-4F5D-B30B-2A94CE476EB2}" dt="2021-10-22T04:04:01.930" v="7045" actId="2"/>
          <ac:spMkLst>
            <pc:docMk/>
            <pc:sldMk cId="3157526952" sldId="401"/>
            <ac:spMk id="4" creationId="{5F5ABD72-8E3E-4B2B-B65E-2C66CF469AFA}"/>
          </ac:spMkLst>
        </pc:spChg>
        <pc:spChg chg="mod">
          <ac:chgData name="Francisco De Sousa Pereira" userId="bf79a27e-8077-4dd0-95c7-a9484304c0ee" providerId="ADAL" clId="{2E2E03CB-FFF2-4F5D-B30B-2A94CE476EB2}" dt="2021-10-22T04:02:09.213" v="7041" actId="20577"/>
          <ac:spMkLst>
            <pc:docMk/>
            <pc:sldMk cId="3157526952" sldId="401"/>
            <ac:spMk id="20" creationId="{4E8C842D-166F-4D53-BF52-24DABD48BE83}"/>
          </ac:spMkLst>
        </pc:spChg>
      </pc:sldChg>
      <pc:sldChg chg="addSp delSp modSp add mod delAnim modNotesTx">
        <pc:chgData name="Francisco De Sousa Pereira" userId="bf79a27e-8077-4dd0-95c7-a9484304c0ee" providerId="ADAL" clId="{2E2E03CB-FFF2-4F5D-B30B-2A94CE476EB2}" dt="2021-10-22T02:44:20.310" v="2895" actId="20577"/>
        <pc:sldMkLst>
          <pc:docMk/>
          <pc:sldMk cId="2207814167" sldId="402"/>
        </pc:sldMkLst>
        <pc:spChg chg="del mod">
          <ac:chgData name="Francisco De Sousa Pereira" userId="bf79a27e-8077-4dd0-95c7-a9484304c0ee" providerId="ADAL" clId="{2E2E03CB-FFF2-4F5D-B30B-2A94CE476EB2}" dt="2021-10-22T02:34:46.846" v="2692" actId="478"/>
          <ac:spMkLst>
            <pc:docMk/>
            <pc:sldMk cId="2207814167" sldId="402"/>
            <ac:spMk id="4" creationId="{5F5ABD72-8E3E-4B2B-B65E-2C66CF469AFA}"/>
          </ac:spMkLst>
        </pc:spChg>
        <pc:spChg chg="mod">
          <ac:chgData name="Francisco De Sousa Pereira" userId="bf79a27e-8077-4dd0-95c7-a9484304c0ee" providerId="ADAL" clId="{2E2E03CB-FFF2-4F5D-B30B-2A94CE476EB2}" dt="2021-10-22T02:44:20.310" v="2895" actId="20577"/>
          <ac:spMkLst>
            <pc:docMk/>
            <pc:sldMk cId="2207814167" sldId="402"/>
            <ac:spMk id="20" creationId="{4E8C842D-166F-4D53-BF52-24DABD48BE83}"/>
          </ac:spMkLst>
        </pc:spChg>
        <pc:picChg chg="add mod">
          <ac:chgData name="Francisco De Sousa Pereira" userId="bf79a27e-8077-4dd0-95c7-a9484304c0ee" providerId="ADAL" clId="{2E2E03CB-FFF2-4F5D-B30B-2A94CE476EB2}" dt="2021-10-22T02:43:51.725" v="2892" actId="1036"/>
          <ac:picMkLst>
            <pc:docMk/>
            <pc:sldMk cId="2207814167" sldId="402"/>
            <ac:picMk id="3" creationId="{D74FD2A9-AD88-4A27-BA52-90D7ABCE922D}"/>
          </ac:picMkLst>
        </pc:picChg>
      </pc:sldChg>
      <pc:sldChg chg="addSp modSp add del mod ord">
        <pc:chgData name="Francisco De Sousa Pereira" userId="bf79a27e-8077-4dd0-95c7-a9484304c0ee" providerId="ADAL" clId="{2E2E03CB-FFF2-4F5D-B30B-2A94CE476EB2}" dt="2021-10-22T02:55:13.479" v="3419" actId="47"/>
        <pc:sldMkLst>
          <pc:docMk/>
          <pc:sldMk cId="3149335856" sldId="403"/>
        </pc:sldMkLst>
        <pc:spChg chg="mod">
          <ac:chgData name="Francisco De Sousa Pereira" userId="bf79a27e-8077-4dd0-95c7-a9484304c0ee" providerId="ADAL" clId="{2E2E03CB-FFF2-4F5D-B30B-2A94CE476EB2}" dt="2021-10-22T02:54:47.494" v="3416" actId="114"/>
          <ac:spMkLst>
            <pc:docMk/>
            <pc:sldMk cId="3149335856" sldId="403"/>
            <ac:spMk id="20" creationId="{4E8C842D-166F-4D53-BF52-24DABD48BE83}"/>
          </ac:spMkLst>
        </pc:spChg>
        <pc:picChg chg="add mod ord">
          <ac:chgData name="Francisco De Sousa Pereira" userId="bf79a27e-8077-4dd0-95c7-a9484304c0ee" providerId="ADAL" clId="{2E2E03CB-FFF2-4F5D-B30B-2A94CE476EB2}" dt="2021-10-22T02:54:55.851" v="3417" actId="1076"/>
          <ac:picMkLst>
            <pc:docMk/>
            <pc:sldMk cId="3149335856" sldId="403"/>
            <ac:picMk id="3" creationId="{B88892D7-9E83-480F-B690-9383EAC53082}"/>
          </ac:picMkLst>
        </pc:picChg>
      </pc:sldChg>
      <pc:sldChg chg="addSp delSp modSp add mod ord modAnim">
        <pc:chgData name="Francisco De Sousa Pereira" userId="bf79a27e-8077-4dd0-95c7-a9484304c0ee" providerId="ADAL" clId="{2E2E03CB-FFF2-4F5D-B30B-2A94CE476EB2}" dt="2021-10-22T03:59:56.928" v="7016" actId="20577"/>
        <pc:sldMkLst>
          <pc:docMk/>
          <pc:sldMk cId="1564631364" sldId="404"/>
        </pc:sldMkLst>
        <pc:spChg chg="add mod">
          <ac:chgData name="Francisco De Sousa Pereira" userId="bf79a27e-8077-4dd0-95c7-a9484304c0ee" providerId="ADAL" clId="{2E2E03CB-FFF2-4F5D-B30B-2A94CE476EB2}" dt="2021-10-22T03:50:46.825" v="6829" actId="20577"/>
          <ac:spMkLst>
            <pc:docMk/>
            <pc:sldMk cId="1564631364" sldId="404"/>
            <ac:spMk id="7" creationId="{76C16C83-BA1E-4344-80FF-D57C86939F9F}"/>
          </ac:spMkLst>
        </pc:spChg>
        <pc:spChg chg="mod">
          <ac:chgData name="Francisco De Sousa Pereira" userId="bf79a27e-8077-4dd0-95c7-a9484304c0ee" providerId="ADAL" clId="{2E2E03CB-FFF2-4F5D-B30B-2A94CE476EB2}" dt="2021-10-22T03:59:56.928" v="7016" actId="20577"/>
          <ac:spMkLst>
            <pc:docMk/>
            <pc:sldMk cId="1564631364" sldId="404"/>
            <ac:spMk id="20" creationId="{4E8C842D-166F-4D53-BF52-24DABD48BE83}"/>
          </ac:spMkLst>
        </pc:spChg>
        <pc:picChg chg="del">
          <ac:chgData name="Francisco De Sousa Pereira" userId="bf79a27e-8077-4dd0-95c7-a9484304c0ee" providerId="ADAL" clId="{2E2E03CB-FFF2-4F5D-B30B-2A94CE476EB2}" dt="2021-10-22T03:47:17.024" v="6656" actId="478"/>
          <ac:picMkLst>
            <pc:docMk/>
            <pc:sldMk cId="1564631364" sldId="404"/>
            <ac:picMk id="3" creationId="{B88892D7-9E83-480F-B690-9383EAC53082}"/>
          </ac:picMkLst>
        </pc:picChg>
        <pc:picChg chg="add mod">
          <ac:chgData name="Francisco De Sousa Pereira" userId="bf79a27e-8077-4dd0-95c7-a9484304c0ee" providerId="ADAL" clId="{2E2E03CB-FFF2-4F5D-B30B-2A94CE476EB2}" dt="2021-10-22T03:50:26.753" v="6817" actId="14100"/>
          <ac:picMkLst>
            <pc:docMk/>
            <pc:sldMk cId="1564631364" sldId="404"/>
            <ac:picMk id="4" creationId="{3745D963-D14F-4BF4-8D52-A2612A9E6127}"/>
          </ac:picMkLst>
        </pc:picChg>
      </pc:sldChg>
      <pc:sldChg chg="modSp add mod ord addAnim delAnim modAnim">
        <pc:chgData name="Francisco De Sousa Pereira" userId="bf79a27e-8077-4dd0-95c7-a9484304c0ee" providerId="ADAL" clId="{2E2E03CB-FFF2-4F5D-B30B-2A94CE476EB2}" dt="2021-10-22T04:01:20.978" v="7037" actId="20577"/>
        <pc:sldMkLst>
          <pc:docMk/>
          <pc:sldMk cId="4106438423" sldId="405"/>
        </pc:sldMkLst>
        <pc:spChg chg="mod">
          <ac:chgData name="Francisco De Sousa Pereira" userId="bf79a27e-8077-4dd0-95c7-a9484304c0ee" providerId="ADAL" clId="{2E2E03CB-FFF2-4F5D-B30B-2A94CE476EB2}" dt="2021-10-22T04:01:20.978" v="7037" actId="20577"/>
          <ac:spMkLst>
            <pc:docMk/>
            <pc:sldMk cId="4106438423" sldId="405"/>
            <ac:spMk id="20" creationId="{4E8C842D-166F-4D53-BF52-24DABD48BE83}"/>
          </ac:spMkLst>
        </pc:spChg>
      </pc:sldChg>
      <pc:sldChg chg="addSp delSp modSp add">
        <pc:chgData name="Francisco De Sousa Pereira" userId="bf79a27e-8077-4dd0-95c7-a9484304c0ee" providerId="ADAL" clId="{2E2E03CB-FFF2-4F5D-B30B-2A94CE476EB2}" dt="2021-10-22T03:20:49.061" v="5232" actId="20577"/>
        <pc:sldMkLst>
          <pc:docMk/>
          <pc:sldMk cId="1574307496" sldId="406"/>
        </pc:sldMkLst>
        <pc:spChg chg="add del mod">
          <ac:chgData name="Francisco De Sousa Pereira" userId="bf79a27e-8077-4dd0-95c7-a9484304c0ee" providerId="ADAL" clId="{2E2E03CB-FFF2-4F5D-B30B-2A94CE476EB2}" dt="2021-10-22T03:12:07.508" v="4570"/>
          <ac:spMkLst>
            <pc:docMk/>
            <pc:sldMk cId="1574307496" sldId="406"/>
            <ac:spMk id="2" creationId="{A68B6F19-B20A-4693-970F-45A188EA1174}"/>
          </ac:spMkLst>
        </pc:spChg>
        <pc:spChg chg="mod">
          <ac:chgData name="Francisco De Sousa Pereira" userId="bf79a27e-8077-4dd0-95c7-a9484304c0ee" providerId="ADAL" clId="{2E2E03CB-FFF2-4F5D-B30B-2A94CE476EB2}" dt="2021-10-22T03:20:49.061" v="5232" actId="20577"/>
          <ac:spMkLst>
            <pc:docMk/>
            <pc:sldMk cId="1574307496" sldId="406"/>
            <ac:spMk id="20" creationId="{4E8C842D-166F-4D53-BF52-24DABD48BE83}"/>
          </ac:spMkLst>
        </pc:spChg>
      </pc:sldChg>
      <pc:sldChg chg="modSp add mod">
        <pc:chgData name="Francisco De Sousa Pereira" userId="bf79a27e-8077-4dd0-95c7-a9484304c0ee" providerId="ADAL" clId="{2E2E03CB-FFF2-4F5D-B30B-2A94CE476EB2}" dt="2021-10-22T03:34:44.969" v="6228" actId="20577"/>
        <pc:sldMkLst>
          <pc:docMk/>
          <pc:sldMk cId="4081491891" sldId="407"/>
        </pc:sldMkLst>
        <pc:spChg chg="mod">
          <ac:chgData name="Francisco De Sousa Pereira" userId="bf79a27e-8077-4dd0-95c7-a9484304c0ee" providerId="ADAL" clId="{2E2E03CB-FFF2-4F5D-B30B-2A94CE476EB2}" dt="2021-10-22T03:34:44.969" v="6228" actId="20577"/>
          <ac:spMkLst>
            <pc:docMk/>
            <pc:sldMk cId="4081491891" sldId="407"/>
            <ac:spMk id="20" creationId="{4E8C842D-166F-4D53-BF52-24DABD48BE83}"/>
          </ac:spMkLst>
        </pc:spChg>
        <pc:spChg chg="mod">
          <ac:chgData name="Francisco De Sousa Pereira" userId="bf79a27e-8077-4dd0-95c7-a9484304c0ee" providerId="ADAL" clId="{2E2E03CB-FFF2-4F5D-B30B-2A94CE476EB2}" dt="2021-10-22T03:22:11.216" v="5236" actId="20577"/>
          <ac:spMkLst>
            <pc:docMk/>
            <pc:sldMk cId="4081491891" sldId="407"/>
            <ac:spMk id="258050" creationId="{00000000-0000-0000-0000-000000000000}"/>
          </ac:spMkLst>
        </pc:spChg>
      </pc:sldChg>
      <pc:sldChg chg="modSp add">
        <pc:chgData name="Francisco De Sousa Pereira" userId="bf79a27e-8077-4dd0-95c7-a9484304c0ee" providerId="ADAL" clId="{2E2E03CB-FFF2-4F5D-B30B-2A94CE476EB2}" dt="2021-10-22T03:52:05.308" v="6866" actId="20577"/>
        <pc:sldMkLst>
          <pc:docMk/>
          <pc:sldMk cId="2865635966" sldId="408"/>
        </pc:sldMkLst>
        <pc:spChg chg="mod">
          <ac:chgData name="Francisco De Sousa Pereira" userId="bf79a27e-8077-4dd0-95c7-a9484304c0ee" providerId="ADAL" clId="{2E2E03CB-FFF2-4F5D-B30B-2A94CE476EB2}" dt="2021-10-22T03:52:05.308" v="6866" actId="20577"/>
          <ac:spMkLst>
            <pc:docMk/>
            <pc:sldMk cId="2865635966" sldId="408"/>
            <ac:spMk id="20" creationId="{4E8C842D-166F-4D53-BF52-24DABD48BE83}"/>
          </ac:spMkLst>
        </pc:spChg>
      </pc:sldChg>
      <pc:sldChg chg="modSp add mod">
        <pc:chgData name="Francisco De Sousa Pereira" userId="bf79a27e-8077-4dd0-95c7-a9484304c0ee" providerId="ADAL" clId="{2E2E03CB-FFF2-4F5D-B30B-2A94CE476EB2}" dt="2021-10-22T04:32:46.961" v="8196" actId="20577"/>
        <pc:sldMkLst>
          <pc:docMk/>
          <pc:sldMk cId="290931423" sldId="409"/>
        </pc:sldMkLst>
        <pc:spChg chg="mod">
          <ac:chgData name="Francisco De Sousa Pereira" userId="bf79a27e-8077-4dd0-95c7-a9484304c0ee" providerId="ADAL" clId="{2E2E03CB-FFF2-4F5D-B30B-2A94CE476EB2}" dt="2021-10-22T04:32:46.961" v="8196" actId="20577"/>
          <ac:spMkLst>
            <pc:docMk/>
            <pc:sldMk cId="290931423" sldId="409"/>
            <ac:spMk id="20" creationId="{4E8C842D-166F-4D53-BF52-24DABD48BE83}"/>
          </ac:spMkLst>
        </pc:spChg>
      </pc:sldChg>
      <pc:sldChg chg="new del">
        <pc:chgData name="Francisco De Sousa Pereira" userId="bf79a27e-8077-4dd0-95c7-a9484304c0ee" providerId="ADAL" clId="{2E2E03CB-FFF2-4F5D-B30B-2A94CE476EB2}" dt="2021-10-22T04:05:08.060" v="7047" actId="680"/>
        <pc:sldMkLst>
          <pc:docMk/>
          <pc:sldMk cId="2066387254" sldId="409"/>
        </pc:sldMkLst>
      </pc:sldChg>
      <pc:sldChg chg="modSp add">
        <pc:chgData name="Francisco De Sousa Pereira" userId="bf79a27e-8077-4dd0-95c7-a9484304c0ee" providerId="ADAL" clId="{2E2E03CB-FFF2-4F5D-B30B-2A94CE476EB2}" dt="2021-10-22T04:33:24.818" v="8198" actId="20577"/>
        <pc:sldMkLst>
          <pc:docMk/>
          <pc:sldMk cId="2926593477" sldId="410"/>
        </pc:sldMkLst>
        <pc:spChg chg="mod">
          <ac:chgData name="Francisco De Sousa Pereira" userId="bf79a27e-8077-4dd0-95c7-a9484304c0ee" providerId="ADAL" clId="{2E2E03CB-FFF2-4F5D-B30B-2A94CE476EB2}" dt="2021-10-22T04:33:24.818" v="8198" actId="20577"/>
          <ac:spMkLst>
            <pc:docMk/>
            <pc:sldMk cId="2926593477" sldId="410"/>
            <ac:spMk id="20" creationId="{4E8C842D-166F-4D53-BF52-24DABD48BE83}"/>
          </ac:spMkLst>
        </pc:spChg>
      </pc:sldChg>
      <pc:sldChg chg="modSp add">
        <pc:chgData name="Francisco De Sousa Pereira" userId="bf79a27e-8077-4dd0-95c7-a9484304c0ee" providerId="ADAL" clId="{2E2E03CB-FFF2-4F5D-B30B-2A94CE476EB2}" dt="2021-10-22T04:42:25.771" v="8600" actId="20577"/>
        <pc:sldMkLst>
          <pc:docMk/>
          <pc:sldMk cId="475298299" sldId="411"/>
        </pc:sldMkLst>
        <pc:spChg chg="mod">
          <ac:chgData name="Francisco De Sousa Pereira" userId="bf79a27e-8077-4dd0-95c7-a9484304c0ee" providerId="ADAL" clId="{2E2E03CB-FFF2-4F5D-B30B-2A94CE476EB2}" dt="2021-10-22T04:42:25.771" v="8600" actId="20577"/>
          <ac:spMkLst>
            <pc:docMk/>
            <pc:sldMk cId="475298299" sldId="411"/>
            <ac:spMk id="20" creationId="{4E8C842D-166F-4D53-BF52-24DABD48BE83}"/>
          </ac:spMkLst>
        </pc:spChg>
      </pc:sldChg>
      <pc:sldChg chg="modSp add">
        <pc:chgData name="Francisco De Sousa Pereira" userId="bf79a27e-8077-4dd0-95c7-a9484304c0ee" providerId="ADAL" clId="{2E2E03CB-FFF2-4F5D-B30B-2A94CE476EB2}" dt="2021-10-22T04:55:09.519" v="9311" actId="5793"/>
        <pc:sldMkLst>
          <pc:docMk/>
          <pc:sldMk cId="1483180503" sldId="412"/>
        </pc:sldMkLst>
        <pc:spChg chg="mod">
          <ac:chgData name="Francisco De Sousa Pereira" userId="bf79a27e-8077-4dd0-95c7-a9484304c0ee" providerId="ADAL" clId="{2E2E03CB-FFF2-4F5D-B30B-2A94CE476EB2}" dt="2021-10-22T04:55:09.519" v="9311" actId="5793"/>
          <ac:spMkLst>
            <pc:docMk/>
            <pc:sldMk cId="1483180503" sldId="412"/>
            <ac:spMk id="20" creationId="{4E8C842D-166F-4D53-BF52-24DABD48BE83}"/>
          </ac:spMkLst>
        </pc:spChg>
      </pc:sldChg>
      <pc:sldChg chg="modSp add">
        <pc:chgData name="Francisco De Sousa Pereira" userId="bf79a27e-8077-4dd0-95c7-a9484304c0ee" providerId="ADAL" clId="{2E2E03CB-FFF2-4F5D-B30B-2A94CE476EB2}" dt="2021-10-22T05:04:37.075" v="9899" actId="20577"/>
        <pc:sldMkLst>
          <pc:docMk/>
          <pc:sldMk cId="3676343047" sldId="413"/>
        </pc:sldMkLst>
        <pc:spChg chg="mod">
          <ac:chgData name="Francisco De Sousa Pereira" userId="bf79a27e-8077-4dd0-95c7-a9484304c0ee" providerId="ADAL" clId="{2E2E03CB-FFF2-4F5D-B30B-2A94CE476EB2}" dt="2021-10-22T05:04:37.075" v="9899" actId="20577"/>
          <ac:spMkLst>
            <pc:docMk/>
            <pc:sldMk cId="3676343047" sldId="413"/>
            <ac:spMk id="20" creationId="{4E8C842D-166F-4D53-BF52-24DABD48BE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788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0AB5B0EE-E922-40FF-A90B-AC73C8BC6093}" type="slidenum">
              <a:rPr lang="en-GB"/>
              <a:pPr/>
              <a:t>‹#›</a:t>
            </a:fld>
            <a:endParaRPr lang="en-GB" dirty="0"/>
          </a:p>
        </p:txBody>
      </p:sp>
    </p:spTree>
    <p:extLst>
      <p:ext uri="{BB962C8B-B14F-4D97-AF65-F5344CB8AC3E}">
        <p14:creationId xmlns:p14="http://schemas.microsoft.com/office/powerpoint/2010/main" val="233074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11268" name="Rectangle 4"/>
          <p:cNvSpPr>
            <a:spLocks noGrp="1" noRot="1" noChangeAspect="1" noChangeArrowheads="1" noTextEdit="1"/>
          </p:cNvSpPr>
          <p:nvPr>
            <p:ph type="sldImg" idx="2"/>
          </p:nvPr>
        </p:nvSpPr>
        <p:spPr bwMode="auto">
          <a:xfrm>
            <a:off x="477838" y="766763"/>
            <a:ext cx="6145212" cy="3840162"/>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66A3B131-959D-489F-A360-33400E333E48}" type="slidenum">
              <a:rPr lang="en-GB"/>
              <a:pPr/>
              <a:t>‹#›</a:t>
            </a:fld>
            <a:endParaRPr lang="en-GB" dirty="0"/>
          </a:p>
        </p:txBody>
      </p:sp>
    </p:spTree>
    <p:extLst>
      <p:ext uri="{BB962C8B-B14F-4D97-AF65-F5344CB8AC3E}">
        <p14:creationId xmlns:p14="http://schemas.microsoft.com/office/powerpoint/2010/main" val="3188224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Times New Roman" pitchFamily="18" charset="0"/>
        <a:ea typeface="+mn-ea"/>
        <a:cs typeface="+mn-cs"/>
      </a:defRPr>
    </a:lvl1pPr>
    <a:lvl2pPr marL="356616" algn="l" rtl="0" fontAlgn="base">
      <a:spcBef>
        <a:spcPct val="30000"/>
      </a:spcBef>
      <a:spcAft>
        <a:spcPct val="0"/>
      </a:spcAft>
      <a:defRPr sz="900" kern="1200">
        <a:solidFill>
          <a:schemeClr val="tx1"/>
        </a:solidFill>
        <a:latin typeface="Times New Roman" pitchFamily="18" charset="0"/>
        <a:ea typeface="+mn-ea"/>
        <a:cs typeface="+mn-cs"/>
      </a:defRPr>
    </a:lvl2pPr>
    <a:lvl3pPr marL="713232" algn="l" rtl="0" fontAlgn="base">
      <a:spcBef>
        <a:spcPct val="30000"/>
      </a:spcBef>
      <a:spcAft>
        <a:spcPct val="0"/>
      </a:spcAft>
      <a:defRPr sz="900" kern="1200">
        <a:solidFill>
          <a:schemeClr val="tx1"/>
        </a:solidFill>
        <a:latin typeface="Times New Roman" pitchFamily="18" charset="0"/>
        <a:ea typeface="+mn-ea"/>
        <a:cs typeface="+mn-cs"/>
      </a:defRPr>
    </a:lvl3pPr>
    <a:lvl4pPr marL="1069848" algn="l" rtl="0" fontAlgn="base">
      <a:spcBef>
        <a:spcPct val="30000"/>
      </a:spcBef>
      <a:spcAft>
        <a:spcPct val="0"/>
      </a:spcAft>
      <a:defRPr sz="900" kern="1200">
        <a:solidFill>
          <a:schemeClr val="tx1"/>
        </a:solidFill>
        <a:latin typeface="Times New Roman" pitchFamily="18" charset="0"/>
        <a:ea typeface="+mn-ea"/>
        <a:cs typeface="+mn-cs"/>
      </a:defRPr>
    </a:lvl4pPr>
    <a:lvl5pPr marL="1426464" algn="l" rtl="0" fontAlgn="base">
      <a:spcBef>
        <a:spcPct val="30000"/>
      </a:spcBef>
      <a:spcAft>
        <a:spcPct val="0"/>
      </a:spcAft>
      <a:defRPr sz="900" kern="1200">
        <a:solidFill>
          <a:schemeClr val="tx1"/>
        </a:solidFill>
        <a:latin typeface="Times New Roman" pitchFamily="18" charset="0"/>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EA12F-6852-4EA9-88E5-274EC630CB5A}" type="slidenum">
              <a:rPr lang="en-GB"/>
              <a:pPr/>
              <a:t>1</a:t>
            </a:fld>
            <a:endParaRPr lang="en-GB" dirty="0"/>
          </a:p>
        </p:txBody>
      </p:sp>
      <p:sp>
        <p:nvSpPr>
          <p:cNvPr id="114690" name="Rectangle 2"/>
          <p:cNvSpPr>
            <a:spLocks noGrp="1" noRot="1" noChangeAspect="1" noChangeArrowheads="1" noTextEdit="1"/>
          </p:cNvSpPr>
          <p:nvPr>
            <p:ph type="sldImg"/>
          </p:nvPr>
        </p:nvSpPr>
        <p:spPr>
          <a:xfrm>
            <a:off x="477838" y="766763"/>
            <a:ext cx="6145212" cy="3840162"/>
          </a:xfrm>
          <a:ln/>
        </p:spPr>
      </p:sp>
      <p:sp>
        <p:nvSpPr>
          <p:cNvPr id="114691" name="Rectangle 3"/>
          <p:cNvSpPr>
            <a:spLocks noGrp="1" noChangeArrowheads="1"/>
          </p:cNvSpPr>
          <p:nvPr>
            <p:ph type="body" idx="1"/>
          </p:nvPr>
        </p:nvSpPr>
        <p:spPr/>
        <p:txBody>
          <a:bodyPr/>
          <a:lstStyle/>
          <a:p>
            <a:r>
              <a:rPr lang="pt-PT" dirty="0"/>
              <a:t>Apresentação Interactiva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Referir segmentos de stack</a:t>
            </a:r>
          </a:p>
          <a:p>
            <a:r>
              <a:rPr lang="en-GB" dirty="0"/>
              <a:t>16bits e 32bits em modo real e protegido do x86</a:t>
            </a:r>
          </a:p>
        </p:txBody>
      </p:sp>
    </p:spTree>
    <p:extLst>
      <p:ext uri="{BB962C8B-B14F-4D97-AF65-F5344CB8AC3E}">
        <p14:creationId xmlns:p14="http://schemas.microsoft.com/office/powerpoint/2010/main" val="84810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Considerar valores em HEXA</a:t>
            </a:r>
          </a:p>
          <a:p>
            <a:r>
              <a:rPr lang="en-GB" dirty="0"/>
              <a:t>PUSH AX POP BX equivalenre a MOV BX, AX</a:t>
            </a:r>
          </a:p>
        </p:txBody>
      </p:sp>
    </p:spTree>
    <p:extLst>
      <p:ext uri="{BB962C8B-B14F-4D97-AF65-F5344CB8AC3E}">
        <p14:creationId xmlns:p14="http://schemas.microsoft.com/office/powerpoint/2010/main" val="1563129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12</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Considerar valores em HEXA</a:t>
            </a:r>
          </a:p>
          <a:p>
            <a:r>
              <a:rPr lang="en-GB" dirty="0"/>
              <a:t>PUSH CX POP CX preservar valor de CX</a:t>
            </a:r>
          </a:p>
          <a:p>
            <a:r>
              <a:rPr lang="en-GB" dirty="0"/>
              <a:t>R1 e R” Endereços das rotinas</a:t>
            </a:r>
          </a:p>
        </p:txBody>
      </p:sp>
    </p:spTree>
    <p:extLst>
      <p:ext uri="{BB962C8B-B14F-4D97-AF65-F5344CB8AC3E}">
        <p14:creationId xmlns:p14="http://schemas.microsoft.com/office/powerpoint/2010/main" val="4019750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Uma rotina para somar 2 + 3 e outra para soam 3 + 4 no ponto 3</a:t>
            </a:r>
          </a:p>
        </p:txBody>
      </p:sp>
    </p:spTree>
    <p:extLst>
      <p:ext uri="{BB962C8B-B14F-4D97-AF65-F5344CB8AC3E}">
        <p14:creationId xmlns:p14="http://schemas.microsoft.com/office/powerpoint/2010/main" val="1760228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 utliza na realidade Frame Pointer</a:t>
            </a:r>
          </a:p>
        </p:txBody>
      </p:sp>
    </p:spTree>
    <p:extLst>
      <p:ext uri="{BB962C8B-B14F-4D97-AF65-F5344CB8AC3E}">
        <p14:creationId xmlns:p14="http://schemas.microsoft.com/office/powerpoint/2010/main" val="1993734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188114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“Ilimitada” dependa da memório disponível para o efeito no sistema</a:t>
            </a:r>
          </a:p>
        </p:txBody>
      </p:sp>
    </p:spTree>
    <p:extLst>
      <p:ext uri="{BB962C8B-B14F-4D97-AF65-F5344CB8AC3E}">
        <p14:creationId xmlns:p14="http://schemas.microsoft.com/office/powerpoint/2010/main" val="21802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Rotina no próximo slide</a:t>
            </a:r>
          </a:p>
        </p:txBody>
      </p:sp>
    </p:spTree>
    <p:extLst>
      <p:ext uri="{BB962C8B-B14F-4D97-AF65-F5344CB8AC3E}">
        <p14:creationId xmlns:p14="http://schemas.microsoft.com/office/powerpoint/2010/main" val="180480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Parece trabalho a mais pois R1 e R2 já tèm os valores mas isso é por registo, o memso para R0</a:t>
            </a:r>
          </a:p>
        </p:txBody>
      </p:sp>
    </p:spTree>
    <p:extLst>
      <p:ext uri="{BB962C8B-B14F-4D97-AF65-F5344CB8AC3E}">
        <p14:creationId xmlns:p14="http://schemas.microsoft.com/office/powerpoint/2010/main" val="3696893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[1] https://en.wikipedia.org/wiki/Call_stack</a:t>
            </a:r>
          </a:p>
        </p:txBody>
      </p:sp>
    </p:spTree>
    <p:extLst>
      <p:ext uri="{BB962C8B-B14F-4D97-AF65-F5344CB8AC3E}">
        <p14:creationId xmlns:p14="http://schemas.microsoft.com/office/powerpoint/2010/main" val="2596581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2</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41646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820977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305D1-531D-4CEF-BD3D-05CF1AF8F416}" type="slidenum">
              <a:rPr lang="en-GB"/>
              <a:pPr/>
              <a:t>22</a:t>
            </a:fld>
            <a:endParaRPr lang="en-GB" dirty="0"/>
          </a:p>
        </p:txBody>
      </p:sp>
      <p:sp>
        <p:nvSpPr>
          <p:cNvPr id="312322" name="Rectangle 2"/>
          <p:cNvSpPr>
            <a:spLocks noGrp="1" noRot="1" noChangeAspect="1" noChangeArrowheads="1" noTextEdit="1"/>
          </p:cNvSpPr>
          <p:nvPr>
            <p:ph type="sldImg"/>
          </p:nvPr>
        </p:nvSpPr>
        <p:spPr>
          <a:xfrm>
            <a:off x="477838" y="766763"/>
            <a:ext cx="6145212" cy="3840162"/>
          </a:xfrm>
          <a:ln/>
        </p:spPr>
      </p:sp>
      <p:sp>
        <p:nvSpPr>
          <p:cNvPr id="312323" name="Rectangle 3"/>
          <p:cNvSpPr>
            <a:spLocks noGrp="1" noChangeArrowheads="1"/>
          </p:cNvSpPr>
          <p:nvPr>
            <p:ph type="body" idx="1"/>
          </p:nvPr>
        </p:nvSpPr>
        <p:spPr/>
        <p:txBody>
          <a:bodyPr/>
          <a:lstStyle/>
          <a:p>
            <a:r>
              <a:rPr lang="en-GB" dirty="0"/>
              <a:t>Ready for the demo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89184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97722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902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526833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49947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Rotinas podem estar depois de end. Só funciona com1 nível</a:t>
            </a:r>
          </a:p>
        </p:txBody>
      </p:sp>
    </p:spTree>
    <p:extLst>
      <p:ext uri="{BB962C8B-B14F-4D97-AF65-F5344CB8AC3E}">
        <p14:creationId xmlns:p14="http://schemas.microsoft.com/office/powerpoint/2010/main" val="3119607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447056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1333501"/>
            <a:ext cx="8229600" cy="3771636"/>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a:prstGeom prst="rect">
            <a:avLst/>
          </a:prstGeom>
        </p:spPr>
        <p:txBody>
          <a:bodyPr vert="eaVert"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228866"/>
            <a:ext cx="6019800" cy="4876271"/>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1"/>
            <a:ext cx="8229600" cy="3771636"/>
          </a:xfrm>
          <a:prstGeom prst="rect">
            <a:avLst/>
          </a:prstGeom>
        </p:spPr>
        <p:txBody>
          <a:bodyPr lIns="71323" tIns="35662" rIns="71323" bIns="3566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a:prstGeom prst="rect">
            <a:avLst/>
          </a:prstGeom>
        </p:spPr>
        <p:txBody>
          <a:bodyPr lIns="71323" tIns="35662" rIns="71323" bIns="35662" anchor="t"/>
          <a:lstStyle>
            <a:lvl1pPr algn="l">
              <a:defRPr sz="3100" b="1" cap="all"/>
            </a:lvl1pPr>
          </a:lstStyle>
          <a:p>
            <a:r>
              <a:rPr lang="en-US"/>
              <a:t>Click to edit Master title style</a:t>
            </a:r>
            <a:endParaRPr lang="pt-PT"/>
          </a:p>
        </p:txBody>
      </p:sp>
      <p:sp>
        <p:nvSpPr>
          <p:cNvPr id="3" name="Text Placeholder 2"/>
          <p:cNvSpPr>
            <a:spLocks noGrp="1"/>
          </p:cNvSpPr>
          <p:nvPr>
            <p:ph type="body" idx="1"/>
          </p:nvPr>
        </p:nvSpPr>
        <p:spPr>
          <a:xfrm>
            <a:off x="722313" y="2422261"/>
            <a:ext cx="7772400" cy="1250156"/>
          </a:xfrm>
          <a:prstGeom prst="rect">
            <a:avLst/>
          </a:prstGeom>
        </p:spPr>
        <p:txBody>
          <a:bodyPr lIns="71323" tIns="35662" rIns="71323" bIns="35662" anchor="b"/>
          <a:lstStyle>
            <a:lvl1pPr marL="0" indent="0">
              <a:buNone/>
              <a:defRPr sz="1600"/>
            </a:lvl1pPr>
            <a:lvl2pPr marL="356616" indent="0">
              <a:buNone/>
              <a:defRPr sz="1400"/>
            </a:lvl2pPr>
            <a:lvl3pPr marL="713232" indent="0">
              <a:buNone/>
              <a:defRPr sz="1200"/>
            </a:lvl3pPr>
            <a:lvl4pPr marL="1069848" indent="0">
              <a:buNone/>
              <a:defRPr sz="1100"/>
            </a:lvl4pPr>
            <a:lvl5pPr marL="1426464" indent="0">
              <a:buNone/>
              <a:defRPr sz="1100"/>
            </a:lvl5pPr>
            <a:lvl6pPr marL="1783080" indent="0">
              <a:buNone/>
              <a:defRPr sz="1100"/>
            </a:lvl6pPr>
            <a:lvl7pPr marL="2139696" indent="0">
              <a:buNone/>
              <a:defRPr sz="1100"/>
            </a:lvl7pPr>
            <a:lvl8pPr marL="2496312" indent="0">
              <a:buNone/>
              <a:defRPr sz="1100"/>
            </a:lvl8pPr>
            <a:lvl9pPr marL="2852928" indent="0">
              <a:buNone/>
              <a:defRPr sz="11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Content Placeholder 2"/>
          <p:cNvSpPr>
            <a:spLocks noGrp="1"/>
          </p:cNvSpPr>
          <p:nvPr>
            <p:ph sz="half" idx="1"/>
          </p:nvPr>
        </p:nvSpPr>
        <p:spPr>
          <a:xfrm>
            <a:off x="457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279261"/>
            <a:ext cx="4040188"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6" y="1279261"/>
            <a:ext cx="4041775"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Content Placeholder 2"/>
          <p:cNvSpPr>
            <a:spLocks noGrp="1"/>
          </p:cNvSpPr>
          <p:nvPr>
            <p:ph idx="1"/>
          </p:nvPr>
        </p:nvSpPr>
        <p:spPr>
          <a:xfrm>
            <a:off x="3575050" y="227543"/>
            <a:ext cx="5111750" cy="4877594"/>
          </a:xfrm>
          <a:prstGeom prst="rect">
            <a:avLst/>
          </a:prstGeom>
        </p:spPr>
        <p:txBody>
          <a:bodyPr lIns="71323" tIns="35662" rIns="71323" bIns="35662"/>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1" y="1195918"/>
            <a:ext cx="3008313" cy="3909219"/>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Picture Placeholder 2"/>
          <p:cNvSpPr>
            <a:spLocks noGrp="1"/>
          </p:cNvSpPr>
          <p:nvPr>
            <p:ph type="pic" idx="1"/>
          </p:nvPr>
        </p:nvSpPr>
        <p:spPr>
          <a:xfrm>
            <a:off x="1792288" y="510646"/>
            <a:ext cx="5486400" cy="3429000"/>
          </a:xfrm>
          <a:prstGeom prst="rect">
            <a:avLst/>
          </a:prstGeom>
        </p:spPr>
        <p:txBody>
          <a:bodyPr lIns="71323" tIns="35662" rIns="71323" bIns="35662"/>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endParaRPr lang="pt-PT" dirty="0"/>
          </a:p>
        </p:txBody>
      </p:sp>
      <p:sp>
        <p:nvSpPr>
          <p:cNvPr id="4" name="Text Placeholder 3"/>
          <p:cNvSpPr>
            <a:spLocks noGrp="1"/>
          </p:cNvSpPr>
          <p:nvPr>
            <p:ph type="body" sz="half" idx="2"/>
          </p:nvPr>
        </p:nvSpPr>
        <p:spPr>
          <a:xfrm>
            <a:off x="1792288" y="4472782"/>
            <a:ext cx="5486400" cy="670718"/>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25000"/>
            <a:lum/>
          </a:blip>
          <a:srcRect/>
          <a:stretch>
            <a:fillRect l="-44000" r="-44000"/>
          </a:stretch>
        </a:blip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395288" y="5318125"/>
            <a:ext cx="4248150" cy="179917"/>
          </a:xfrm>
          <a:prstGeom prst="rect">
            <a:avLst/>
          </a:prstGeom>
          <a:noFill/>
          <a:ln w="9525">
            <a:noFill/>
            <a:miter lim="800000"/>
            <a:headEnd/>
            <a:tailEnd/>
          </a:ln>
          <a:effectLst/>
        </p:spPr>
        <p:txBody>
          <a:bodyPr lIns="71317" tIns="35658" rIns="71317" bIns="35658"/>
          <a:lstStyle/>
          <a:p>
            <a:pPr algn="l" eaLnBrk="1" hangingPunct="1"/>
            <a:r>
              <a:rPr lang="pt-PT" sz="600" b="0" i="0" dirty="0">
                <a:solidFill>
                  <a:srgbClr val="0033CC"/>
                </a:solidFill>
              </a:rPr>
              <a:t>FSP/DE-ECT-UTAD @ SCO</a:t>
            </a:r>
          </a:p>
        </p:txBody>
      </p:sp>
      <p:sp>
        <p:nvSpPr>
          <p:cNvPr id="1032" name="Rectangle 8"/>
          <p:cNvSpPr>
            <a:spLocks noChangeArrowheads="1"/>
          </p:cNvSpPr>
          <p:nvPr/>
        </p:nvSpPr>
        <p:spPr bwMode="auto">
          <a:xfrm>
            <a:off x="7667625" y="5318125"/>
            <a:ext cx="1143000" cy="190500"/>
          </a:xfrm>
          <a:prstGeom prst="rect">
            <a:avLst/>
          </a:prstGeom>
          <a:noFill/>
          <a:ln w="9525">
            <a:noFill/>
            <a:miter lim="800000"/>
            <a:headEnd/>
            <a:tailEnd/>
          </a:ln>
          <a:effectLst/>
        </p:spPr>
        <p:txBody>
          <a:bodyPr lIns="71317" tIns="35658" rIns="71317" bIns="35658"/>
          <a:lstStyle/>
          <a:p>
            <a:pPr algn="r" eaLnBrk="1" hangingPunct="1"/>
            <a:fld id="{6A81F3C2-4375-442C-B0B9-FD92F44E4DF8}" type="slidenum">
              <a:rPr lang="pt-PT" sz="600" b="0" i="0">
                <a:solidFill>
                  <a:srgbClr val="0033CC"/>
                </a:solidFill>
              </a:rPr>
              <a:pPr algn="r" eaLnBrk="1" hangingPunct="1"/>
              <a:t>‹#›</a:t>
            </a:fld>
            <a:endParaRPr lang="pt-PT" sz="1900" b="0" i="0" dirty="0">
              <a:solidFill>
                <a:srgbClr val="0033CC"/>
              </a:solidFill>
              <a:latin typeface="Times New Roman" pitchFamily="18" charset="0"/>
            </a:endParaRPr>
          </a:p>
        </p:txBody>
      </p:sp>
      <p:sp>
        <p:nvSpPr>
          <p:cNvPr id="1033" name="Rectangle 9"/>
          <p:cNvSpPr>
            <a:spLocks noChangeArrowheads="1"/>
          </p:cNvSpPr>
          <p:nvPr userDrawn="1"/>
        </p:nvSpPr>
        <p:spPr bwMode="auto">
          <a:xfrm>
            <a:off x="2555875" y="216960"/>
            <a:ext cx="5761038" cy="398213"/>
          </a:xfrm>
          <a:prstGeom prst="rect">
            <a:avLst/>
          </a:prstGeom>
          <a:noFill/>
          <a:ln w="9525">
            <a:noFill/>
            <a:miter lim="800000"/>
            <a:headEnd/>
            <a:tailEnd/>
          </a:ln>
          <a:effectLst/>
        </p:spPr>
        <p:txBody>
          <a:bodyPr lIns="59081" tIns="29541" rIns="59081" bIns="29541">
            <a:spAutoFit/>
          </a:bodyPr>
          <a:lstStyle/>
          <a:p>
            <a:pPr algn="r" eaLnBrk="1" hangingPunct="1"/>
            <a:endParaRPr lang="pt-PT" sz="1100" dirty="0">
              <a:solidFill>
                <a:srgbClr val="0033CC"/>
              </a:solidFill>
              <a:effectLst>
                <a:outerShdw blurRad="38100" dist="38100" dir="2700000" algn="tl">
                  <a:srgbClr val="C0C0C0"/>
                </a:outerShdw>
              </a:effectLst>
              <a:latin typeface="Arial" charset="0"/>
            </a:endParaRPr>
          </a:p>
          <a:p>
            <a:pPr algn="r" eaLnBrk="1" hangingPunct="1"/>
            <a:endParaRPr lang="pt-PT" sz="1100" dirty="0">
              <a:solidFill>
                <a:srgbClr val="0033CC"/>
              </a:solidFill>
              <a:effectLst>
                <a:outerShdw blurRad="38100" dist="38100" dir="2700000" algn="tl">
                  <a:srgbClr val="C0C0C0"/>
                </a:outerShdw>
              </a:effectLst>
              <a:latin typeface="Arial" charset="0"/>
            </a:endParaRPr>
          </a:p>
        </p:txBody>
      </p:sp>
      <p:sp>
        <p:nvSpPr>
          <p:cNvPr id="1034" name="Rectangle 10"/>
          <p:cNvSpPr>
            <a:spLocks noChangeArrowheads="1"/>
          </p:cNvSpPr>
          <p:nvPr userDrawn="1"/>
        </p:nvSpPr>
        <p:spPr bwMode="auto">
          <a:xfrm>
            <a:off x="969964" y="216958"/>
            <a:ext cx="2378075" cy="293850"/>
          </a:xfrm>
          <a:prstGeom prst="rect">
            <a:avLst/>
          </a:prstGeom>
          <a:noFill/>
          <a:ln w="9525">
            <a:noFill/>
            <a:miter lim="800000"/>
            <a:headEnd/>
            <a:tailEnd/>
          </a:ln>
          <a:effectLst/>
        </p:spPr>
        <p:txBody>
          <a:bodyPr lIns="62408" tIns="31204" rIns="62408" bIns="31204">
            <a:spAutoFit/>
          </a:bodyPr>
          <a:lstStyle/>
          <a:p>
            <a:pPr algn="l" eaLnBrk="1" hangingPunct="1"/>
            <a:r>
              <a:rPr lang="pt-PT" sz="700" dirty="0">
                <a:solidFill>
                  <a:srgbClr val="0033CC"/>
                </a:solidFill>
                <a:latin typeface="Arial" charset="0"/>
              </a:rPr>
              <a:t>D</a:t>
            </a:r>
            <a:r>
              <a:rPr lang="pt-PT" sz="600" dirty="0">
                <a:solidFill>
                  <a:srgbClr val="0033CC"/>
                </a:solidFill>
                <a:latin typeface="Arial" charset="0"/>
              </a:rPr>
              <a:t>EPARTAMENTO DE </a:t>
            </a:r>
            <a:r>
              <a:rPr lang="pt-PT" sz="700" dirty="0">
                <a:solidFill>
                  <a:srgbClr val="0033CC"/>
                </a:solidFill>
                <a:latin typeface="Arial" charset="0"/>
              </a:rPr>
              <a:t>E</a:t>
            </a:r>
            <a:r>
              <a:rPr lang="pt-PT" sz="600" dirty="0">
                <a:solidFill>
                  <a:srgbClr val="0033CC"/>
                </a:solidFill>
                <a:latin typeface="Arial" charset="0"/>
              </a:rPr>
              <a:t>NGENHARIA</a:t>
            </a:r>
          </a:p>
          <a:p>
            <a:pPr marL="0" marR="0" indent="0" algn="l" defTabSz="713232" rtl="0" eaLnBrk="1" fontAlgn="base" latinLnBrk="0" hangingPunct="1">
              <a:lnSpc>
                <a:spcPct val="100000"/>
              </a:lnSpc>
              <a:spcBef>
                <a:spcPct val="0"/>
              </a:spcBef>
              <a:spcAft>
                <a:spcPct val="0"/>
              </a:spcAft>
              <a:buClrTx/>
              <a:buSzTx/>
              <a:buFontTx/>
              <a:buNone/>
              <a:tabLst/>
              <a:defRPr/>
            </a:pPr>
            <a:r>
              <a:rPr lang="pt-PT" sz="800" dirty="0">
                <a:solidFill>
                  <a:srgbClr val="0033CC"/>
                </a:solidFill>
                <a:latin typeface="Arial" charset="0"/>
              </a:rPr>
              <a:t>E</a:t>
            </a:r>
            <a:r>
              <a:rPr lang="pt-PT" sz="600" dirty="0">
                <a:solidFill>
                  <a:srgbClr val="0033CC"/>
                </a:solidFill>
                <a:latin typeface="Arial" charset="0"/>
              </a:rPr>
              <a:t>SCOLA DE </a:t>
            </a:r>
            <a:r>
              <a:rPr lang="pt-PT" sz="800" dirty="0">
                <a:solidFill>
                  <a:srgbClr val="0033CC"/>
                </a:solidFill>
                <a:latin typeface="Arial" charset="0"/>
              </a:rPr>
              <a:t>C</a:t>
            </a:r>
            <a:r>
              <a:rPr lang="pt-PT" sz="600" dirty="0">
                <a:solidFill>
                  <a:srgbClr val="0033CC"/>
                </a:solidFill>
                <a:latin typeface="Arial" charset="0"/>
              </a:rPr>
              <a:t>IÊNCIAS E</a:t>
            </a:r>
            <a:r>
              <a:rPr lang="pt-PT" sz="600" baseline="0" dirty="0">
                <a:solidFill>
                  <a:srgbClr val="0033CC"/>
                </a:solidFill>
                <a:latin typeface="Arial" charset="0"/>
              </a:rPr>
              <a:t> </a:t>
            </a:r>
            <a:r>
              <a:rPr lang="pt-PT" sz="800" dirty="0">
                <a:solidFill>
                  <a:srgbClr val="0033CC"/>
                </a:solidFill>
                <a:latin typeface="Arial" charset="0"/>
              </a:rPr>
              <a:t>T</a:t>
            </a:r>
            <a:r>
              <a:rPr lang="pt-PT" sz="600" dirty="0">
                <a:solidFill>
                  <a:srgbClr val="0033CC"/>
                </a:solidFill>
                <a:latin typeface="Arial" charset="0"/>
              </a:rPr>
              <a:t>ECNOLOGIA</a:t>
            </a:r>
            <a:endParaRPr lang="pt-PT" sz="800" dirty="0">
              <a:solidFill>
                <a:srgbClr val="0033CC"/>
              </a:solidFill>
              <a:latin typeface="Arial" charset="0"/>
            </a:endParaRPr>
          </a:p>
        </p:txBody>
      </p:sp>
      <p:sp>
        <p:nvSpPr>
          <p:cNvPr id="1035" name="Line 11"/>
          <p:cNvSpPr>
            <a:spLocks noChangeShapeType="1"/>
          </p:cNvSpPr>
          <p:nvPr userDrawn="1"/>
        </p:nvSpPr>
        <p:spPr bwMode="auto">
          <a:xfrm>
            <a:off x="395288" y="216958"/>
            <a:ext cx="8353425"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sp>
        <p:nvSpPr>
          <p:cNvPr id="1036" name="Line 12"/>
          <p:cNvSpPr>
            <a:spLocks noChangeShapeType="1"/>
          </p:cNvSpPr>
          <p:nvPr userDrawn="1"/>
        </p:nvSpPr>
        <p:spPr bwMode="auto">
          <a:xfrm flipV="1">
            <a:off x="468314" y="5318125"/>
            <a:ext cx="8280400"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pic>
        <p:nvPicPr>
          <p:cNvPr id="1045" name="Picture 21" descr="desktop"/>
          <p:cNvPicPr>
            <a:picLocks noChangeAspect="1" noChangeArrowheads="1"/>
          </p:cNvPicPr>
          <p:nvPr userDrawn="1"/>
        </p:nvPicPr>
        <p:blipFill>
          <a:blip r:embed="rId14" cstate="print"/>
          <a:srcRect/>
          <a:stretch>
            <a:fillRect/>
          </a:stretch>
        </p:blipFill>
        <p:spPr bwMode="auto">
          <a:xfrm>
            <a:off x="8243889" y="205135"/>
            <a:ext cx="576262" cy="492125"/>
          </a:xfrm>
          <a:prstGeom prst="rect">
            <a:avLst/>
          </a:prstGeom>
          <a:noFill/>
        </p:spPr>
      </p:pic>
      <p:pic>
        <p:nvPicPr>
          <p:cNvPr id="1048" name="Picture 24" descr="logoutad"/>
          <p:cNvPicPr>
            <a:picLocks noChangeAspect="1" noChangeArrowheads="1"/>
          </p:cNvPicPr>
          <p:nvPr userDrawn="1"/>
        </p:nvPicPr>
        <p:blipFill>
          <a:blip r:embed="rId15" cstate="print"/>
          <a:srcRect/>
          <a:stretch>
            <a:fillRect/>
          </a:stretch>
        </p:blipFill>
        <p:spPr bwMode="auto">
          <a:xfrm>
            <a:off x="395288" y="216958"/>
            <a:ext cx="647700" cy="37041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p:titleStyle>
    <p:body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p:bodyStyle>
    <p:otherStyle>
      <a:defPPr>
        <a:defRPr lang="pt-PT"/>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494235" y="1115355"/>
            <a:ext cx="6210300" cy="1672459"/>
          </a:xfrm>
          <a:prstGeom prst="rect">
            <a:avLst/>
          </a:prstGeom>
          <a:solidFill>
            <a:srgbClr val="FFFF99">
              <a:alpha val="50000"/>
            </a:srgbClr>
          </a:solidFill>
          <a:ln w="50800">
            <a:solidFill>
              <a:srgbClr val="000000"/>
            </a:solidFill>
            <a:miter lim="800000"/>
            <a:headEnd/>
            <a:tailEnd/>
          </a:ln>
          <a:effectLst>
            <a:outerShdw dist="35921" dir="2700000" algn="ctr" rotWithShape="0">
              <a:srgbClr val="808080">
                <a:alpha val="50000"/>
              </a:srgbClr>
            </a:outerShdw>
          </a:effectLst>
        </p:spPr>
        <p:txBody>
          <a:bodyPr lIns="71323" tIns="35662" rIns="71323" bIns="35662">
            <a:spAutoFit/>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eaLnBrk="1" hangingPunct="1">
              <a:spcAft>
                <a:spcPts val="0"/>
              </a:spcAft>
            </a:pPr>
            <a:r>
              <a:rPr lang="pt-PT" sz="3200" b="1" i="0" kern="0" dirty="0">
                <a:solidFill>
                  <a:srgbClr val="0033CC"/>
                </a:solidFill>
                <a:latin typeface="Tahoma" pitchFamily="34" charset="0"/>
              </a:rPr>
              <a:t>SCO-T1-A07 </a:t>
            </a:r>
            <a:r>
              <a:rPr lang="pt-PT" sz="3200" b="1" i="0" kern="0">
                <a:solidFill>
                  <a:srgbClr val="0033CC"/>
                </a:solidFill>
                <a:latin typeface="Tahoma" pitchFamily="34" charset="0"/>
              </a:rPr>
              <a:t>e SCO-T1-A08</a:t>
            </a:r>
            <a:br>
              <a:rPr lang="pt-PT" sz="3200" b="1" i="0" kern="0" dirty="0">
                <a:solidFill>
                  <a:srgbClr val="0033CC"/>
                </a:solidFill>
                <a:latin typeface="Tahoma" pitchFamily="34" charset="0"/>
              </a:rPr>
            </a:br>
            <a:br>
              <a:rPr lang="pt-PT" sz="2400" b="1" i="0" kern="0" dirty="0">
                <a:solidFill>
                  <a:srgbClr val="0033CC"/>
                </a:solidFill>
                <a:latin typeface="Tahoma" pitchFamily="34" charset="0"/>
              </a:rPr>
            </a:br>
            <a:r>
              <a:rPr lang="pt-BR" sz="2400" b="1" i="0" kern="0" dirty="0">
                <a:solidFill>
                  <a:srgbClr val="0033CC"/>
                </a:solidFill>
                <a:latin typeface="Tahoma" pitchFamily="34" charset="0"/>
              </a:rPr>
              <a:t>Subrotinas, stack, passagem de parâmetros.</a:t>
            </a:r>
            <a:endParaRPr lang="pt-PT" sz="1800" b="1" i="0" kern="0" dirty="0">
              <a:solidFill>
                <a:srgbClr val="0033CC"/>
              </a:solidFill>
              <a:latin typeface="Tahoma" pitchFamily="34" charset="0"/>
            </a:endParaRPr>
          </a:p>
        </p:txBody>
      </p:sp>
      <p:sp>
        <p:nvSpPr>
          <p:cNvPr id="11" name="Rectangle 3"/>
          <p:cNvSpPr txBox="1">
            <a:spLocks noChangeArrowheads="1"/>
          </p:cNvSpPr>
          <p:nvPr/>
        </p:nvSpPr>
        <p:spPr bwMode="auto">
          <a:xfrm>
            <a:off x="1493658" y="3757600"/>
            <a:ext cx="6204756" cy="1021292"/>
          </a:xfrm>
          <a:prstGeom prst="rect">
            <a:avLst/>
          </a:prstGeom>
          <a:noFill/>
          <a:ln>
            <a:miter lim="800000"/>
            <a:headEnd/>
            <a:tailEnd/>
          </a:ln>
          <a:effectLst>
            <a:outerShdw dist="35921" dir="2700000" algn="ctr" rotWithShape="0">
              <a:srgbClr val="808080"/>
            </a:outerShdw>
          </a:effectLst>
        </p:spPr>
        <p:txBody>
          <a:bodyPr lIns="71323" tIns="35662" rIns="71323" bIns="35662"/>
          <a:lst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a:lstStyle>
          <a:p>
            <a:pPr marL="0" indent="0" algn="r" eaLnBrk="1" hangingPunct="1">
              <a:buFontTx/>
              <a:buNone/>
            </a:pPr>
            <a:r>
              <a:rPr lang="pt-PT" sz="2400" b="1" i="1" kern="0" dirty="0">
                <a:solidFill>
                  <a:schemeClr val="tx1"/>
                </a:solidFill>
                <a:effectLst>
                  <a:outerShdw blurRad="38100" dist="38100" dir="2700000" algn="tl">
                    <a:srgbClr val="C0C0C0"/>
                  </a:outerShdw>
                </a:effectLst>
                <a:latin typeface="Tahoma" pitchFamily="34" charset="0"/>
              </a:rPr>
              <a:t>Sistemas Computacionais</a:t>
            </a:r>
          </a:p>
          <a:p>
            <a:pPr marL="0" indent="0" algn="r" eaLnBrk="1" hangingPunct="1">
              <a:buFontTx/>
              <a:buNone/>
            </a:pPr>
            <a:r>
              <a:rPr lang="pt-PT" sz="1600" kern="0" dirty="0">
                <a:solidFill>
                  <a:schemeClr val="tx1"/>
                </a:solidFill>
                <a:effectLst>
                  <a:outerShdw blurRad="38100" dist="38100" dir="2700000" algn="tl">
                    <a:srgbClr val="C0C0C0"/>
                  </a:outerShdw>
                </a:effectLst>
                <a:latin typeface="Tahoma" pitchFamily="34" charset="0"/>
              </a:rPr>
              <a:t>Arquitetura de Computadores</a:t>
            </a:r>
            <a:endParaRPr lang="pt-PT" sz="1600" b="1" i="1" kern="0" dirty="0">
              <a:solidFill>
                <a:schemeClr val="tx1"/>
              </a:solidFill>
              <a:effectLst>
                <a:outerShdw blurRad="38100" dist="38100" dir="2700000" algn="tl">
                  <a:srgbClr val="C0C0C0"/>
                </a:outerShdw>
              </a:effectLst>
              <a:latin typeface="Tahoma" pitchFamily="34" charset="0"/>
            </a:endParaRPr>
          </a:p>
          <a:p>
            <a:pPr marL="0" indent="0" algn="r" eaLnBrk="1" hangingPunct="1">
              <a:buFontTx/>
              <a:buNone/>
            </a:pPr>
            <a:r>
              <a:rPr lang="pt-PT" sz="1600" b="1" i="1" kern="0" dirty="0">
                <a:solidFill>
                  <a:schemeClr val="tx1"/>
                </a:solidFill>
                <a:effectLst>
                  <a:outerShdw blurRad="38100" dist="38100" dir="2700000" algn="tl">
                    <a:srgbClr val="C0C0C0"/>
                  </a:outerShdw>
                </a:effectLst>
                <a:latin typeface="Tahoma" pitchFamily="34" charset="0"/>
              </a:rPr>
              <a:t>Francisco Pereira/DE-ECT-UTAD </a:t>
            </a:r>
          </a:p>
        </p:txBody>
      </p:sp>
      <p:sp>
        <p:nvSpPr>
          <p:cNvPr id="12" name="Text Box 6"/>
          <p:cNvSpPr txBox="1">
            <a:spLocks noChangeArrowheads="1"/>
          </p:cNvSpPr>
          <p:nvPr/>
        </p:nvSpPr>
        <p:spPr bwMode="auto">
          <a:xfrm>
            <a:off x="413538" y="5057511"/>
            <a:ext cx="8317055" cy="318242"/>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1600" b="0" i="0" dirty="0">
                <a:latin typeface="Arial" charset="0"/>
              </a:rPr>
              <a:t>Conhecimentos necessários: </a:t>
            </a:r>
            <a:r>
              <a:rPr lang="pt-BR" sz="1600" b="0" i="0" dirty="0">
                <a:latin typeface="Arial" charset="0"/>
              </a:rPr>
              <a:t>Programação Procedimental e Assembly de base</a:t>
            </a:r>
            <a:endParaRPr lang="pt-PT" sz="1600" b="0" i="0" dirty="0">
              <a:latin typeface="Arial" charset="0"/>
            </a:endParaRPr>
          </a:p>
        </p:txBody>
      </p:sp>
      <p:pic>
        <p:nvPicPr>
          <p:cNvPr id="13" name="Picture 13" descr="fsp"/>
          <p:cNvPicPr>
            <a:picLocks noChangeAspect="1" noChangeArrowheads="1"/>
          </p:cNvPicPr>
          <p:nvPr/>
        </p:nvPicPr>
        <p:blipFill>
          <a:blip r:embed="rId3" cstate="print"/>
          <a:srcRect/>
          <a:stretch>
            <a:fillRect/>
          </a:stretch>
        </p:blipFill>
        <p:spPr bwMode="auto">
          <a:xfrm>
            <a:off x="6840141" y="394365"/>
            <a:ext cx="822722" cy="9141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Stack</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2592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a:t>
            </a:r>
          </a:p>
          <a:p>
            <a:pPr marL="357188" lvl="1" indent="-177800" algn="just" defTabSz="624078">
              <a:lnSpc>
                <a:spcPct val="120000"/>
              </a:lnSpc>
              <a:buFont typeface="Wingdings" pitchFamily="2" charset="2"/>
              <a:buChar char="Ø"/>
            </a:pPr>
            <a:r>
              <a:rPr lang="pt-PT" sz="1600" b="0" i="0" dirty="0"/>
              <a:t>Na realidade a </a:t>
            </a:r>
            <a:r>
              <a:rPr lang="pt-PT" sz="1600" b="0" dirty="0"/>
              <a:t>stack</a:t>
            </a:r>
            <a:r>
              <a:rPr lang="pt-PT" sz="1600" b="0" i="0" dirty="0"/>
              <a:t> “cresce” no sentido dos endereços decrescentes (colocar dado/elemento </a:t>
            </a:r>
            <a:r>
              <a:rPr lang="pt-PT" sz="1600" i="0" dirty="0"/>
              <a:t>PUSH</a:t>
            </a:r>
            <a:r>
              <a:rPr lang="pt-PT" sz="1600" b="0" i="0" dirty="0"/>
              <a:t>) e vice-versa, aumenta o valor do </a:t>
            </a:r>
            <a:r>
              <a:rPr lang="pt-PT" sz="1600" b="0" dirty="0"/>
              <a:t>Stack Pointer</a:t>
            </a:r>
            <a:r>
              <a:rPr lang="pt-PT" sz="1600" b="0" i="0" dirty="0"/>
              <a:t> quando se retira um dado (</a:t>
            </a:r>
            <a:r>
              <a:rPr lang="pt-PT" sz="1600" i="0" dirty="0"/>
              <a:t>POP</a:t>
            </a:r>
            <a:r>
              <a:rPr lang="pt-PT" sz="1600" b="0" i="0" dirty="0"/>
              <a:t>). Isto advém de tentar que a </a:t>
            </a:r>
            <a:r>
              <a:rPr lang="pt-PT" sz="1600" b="0" dirty="0"/>
              <a:t>stack</a:t>
            </a:r>
            <a:r>
              <a:rPr lang="pt-PT" sz="1600" b="0" i="0" dirty="0"/>
              <a:t> “cresça” do fim da memória para o início, no sentido contrário do programa (código e dados) que “cresce” no sentido dos endereços crescentes. Nas arquiteturas modernas isto não é necessário, mas o modelo foi mantido (e.g. memória organizada em segmentos);</a:t>
            </a:r>
          </a:p>
          <a:p>
            <a:pPr marL="357188" lvl="1" indent="-177800" algn="just" defTabSz="624078">
              <a:lnSpc>
                <a:spcPct val="120000"/>
              </a:lnSpc>
              <a:buFont typeface="Wingdings" pitchFamily="2" charset="2"/>
              <a:buChar char="Ø"/>
            </a:pPr>
            <a:r>
              <a:rPr lang="pt-PT" sz="1600" b="0" i="0" dirty="0"/>
              <a:t>As instruções </a:t>
            </a:r>
            <a:r>
              <a:rPr lang="pt-PT" sz="1600" i="0" dirty="0"/>
              <a:t>PUSH</a:t>
            </a:r>
            <a:r>
              <a:rPr lang="pt-PT" sz="1600" b="0" i="0" dirty="0"/>
              <a:t> e </a:t>
            </a:r>
            <a:r>
              <a:rPr lang="pt-PT" sz="1600" i="0" dirty="0"/>
              <a:t>POP</a:t>
            </a:r>
            <a:r>
              <a:rPr lang="pt-PT" sz="1600" b="0" i="0" dirty="0"/>
              <a:t> fazem parte da maioria dos </a:t>
            </a:r>
            <a:r>
              <a:rPr lang="pt-PT" sz="1600" b="0" dirty="0"/>
              <a:t>Instruction Set</a:t>
            </a:r>
            <a:r>
              <a:rPr lang="pt-PT" sz="1600" b="0" i="0" dirty="0"/>
              <a:t> de processadores existem (reais). Estas instruções diminuem e aumentam o valor do </a:t>
            </a:r>
            <a:r>
              <a:rPr lang="pt-PT" sz="1600" b="0" dirty="0"/>
              <a:t>Stack Pointer</a:t>
            </a:r>
            <a:r>
              <a:rPr lang="pt-PT" sz="1600" b="0" i="0" dirty="0"/>
              <a:t> de um valor fixo, associado à dimensão da </a:t>
            </a:r>
            <a:r>
              <a:rPr lang="pt-PT" sz="1600" b="0" dirty="0"/>
              <a:t>word</a:t>
            </a:r>
            <a:r>
              <a:rPr lang="pt-PT" sz="1600" b="0" i="0" dirty="0"/>
              <a:t> na arquitetura considerada (8, 16, 32 e 64 bits, 1, 2, 4 e 8 Bytes respetivamente) e potencialmente do modo de funcionamento do processador considerado (código com diferente </a:t>
            </a:r>
            <a:r>
              <a:rPr lang="pt-PT" sz="1600" b="0" dirty="0"/>
              <a:t>word</a:t>
            </a:r>
            <a:r>
              <a:rPr lang="pt-PT" sz="1600" b="0" i="0" dirty="0"/>
              <a:t> de base);</a:t>
            </a:r>
          </a:p>
          <a:p>
            <a:pPr marL="357188" lvl="1" indent="-177800" algn="just" defTabSz="624078">
              <a:lnSpc>
                <a:spcPct val="120000"/>
              </a:lnSpc>
              <a:buFont typeface="Wingdings" pitchFamily="2" charset="2"/>
              <a:buChar char="Ø"/>
            </a:pPr>
            <a:r>
              <a:rPr lang="pt-PT" sz="1600" b="0" i="0" dirty="0"/>
              <a:t>Processadores orientados à </a:t>
            </a:r>
            <a:r>
              <a:rPr lang="pt-PT" sz="1600" b="0" dirty="0"/>
              <a:t>stack</a:t>
            </a:r>
            <a:r>
              <a:rPr lang="pt-PT" sz="1600" b="0" i="0" dirty="0"/>
              <a:t> em vez de efetuar operações “regulares” com a memória utilizam apenas a </a:t>
            </a:r>
            <a:r>
              <a:rPr lang="pt-PT" sz="1600" b="0" dirty="0"/>
              <a:t>stack</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PUSH A, PUSH B, ADD C</a:t>
            </a:r>
            <a:r>
              <a:rPr lang="pt-PT" sz="1600" b="0" i="0" dirty="0"/>
              <a:t> ; C = A + B). </a:t>
            </a:r>
          </a:p>
        </p:txBody>
      </p:sp>
    </p:spTree>
    <p:extLst>
      <p:ext uri="{BB962C8B-B14F-4D97-AF65-F5344CB8AC3E}">
        <p14:creationId xmlns:p14="http://schemas.microsoft.com/office/powerpoint/2010/main" val="148629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9265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 (exemplo x86 / 16bits):</a:t>
            </a:r>
            <a:endParaRPr lang="pt-PT" sz="1600" b="0" i="0" dirty="0"/>
          </a:p>
        </p:txBody>
      </p:sp>
      <p:grpSp>
        <p:nvGrpSpPr>
          <p:cNvPr id="4" name="Group 87">
            <a:extLst>
              <a:ext uri="{FF2B5EF4-FFF2-40B4-BE49-F238E27FC236}">
                <a16:creationId xmlns:a16="http://schemas.microsoft.com/office/drawing/2014/main" id="{0A231F3E-8309-46DB-B014-C2784B1BC633}"/>
              </a:ext>
            </a:extLst>
          </p:cNvPr>
          <p:cNvGrpSpPr>
            <a:grpSpLocks/>
          </p:cNvGrpSpPr>
          <p:nvPr/>
        </p:nvGrpSpPr>
        <p:grpSpPr bwMode="auto">
          <a:xfrm>
            <a:off x="1079544" y="4906672"/>
            <a:ext cx="7380888" cy="327092"/>
            <a:chOff x="694" y="3008"/>
            <a:chExt cx="5402" cy="235"/>
          </a:xfrm>
        </p:grpSpPr>
        <p:sp>
          <p:nvSpPr>
            <p:cNvPr id="5" name="Line 88">
              <a:extLst>
                <a:ext uri="{FF2B5EF4-FFF2-40B4-BE49-F238E27FC236}">
                  <a16:creationId xmlns:a16="http://schemas.microsoft.com/office/drawing/2014/main" id="{3E68E388-96DD-47BC-AE1A-BD6C69E4FB80}"/>
                </a:ext>
              </a:extLst>
            </p:cNvPr>
            <p:cNvSpPr>
              <a:spLocks noChangeShapeType="1"/>
            </p:cNvSpPr>
            <p:nvPr/>
          </p:nvSpPr>
          <p:spPr bwMode="auto">
            <a:xfrm>
              <a:off x="720" y="3043"/>
              <a:ext cx="5376" cy="0"/>
            </a:xfrm>
            <a:prstGeom prst="line">
              <a:avLst/>
            </a:prstGeom>
            <a:noFill/>
            <a:ln w="25400">
              <a:solidFill>
                <a:schemeClr val="tx1"/>
              </a:solidFill>
              <a:round/>
              <a:headEnd/>
              <a:tailEnd type="stealth" w="lg" len="lg"/>
            </a:ln>
            <a:effectLst/>
          </p:spPr>
          <p:txBody>
            <a:bodyPr wrap="none" lIns="80010" tIns="40005" rIns="80010" bIns="40005" anchor="ctr">
              <a:spAutoFit/>
            </a:bodyPr>
            <a:lstStyle/>
            <a:p>
              <a:endParaRPr lang="pt-PT" dirty="0"/>
            </a:p>
          </p:txBody>
        </p:sp>
        <p:sp>
          <p:nvSpPr>
            <p:cNvPr id="6" name="Text Box 89">
              <a:extLst>
                <a:ext uri="{FF2B5EF4-FFF2-40B4-BE49-F238E27FC236}">
                  <a16:creationId xmlns:a16="http://schemas.microsoft.com/office/drawing/2014/main" id="{3912F3FB-E996-441A-B972-BEA9BAACF780}"/>
                </a:ext>
              </a:extLst>
            </p:cNvPr>
            <p:cNvSpPr txBox="1">
              <a:spLocks noChangeArrowheads="1"/>
            </p:cNvSpPr>
            <p:nvPr/>
          </p:nvSpPr>
          <p:spPr bwMode="auto">
            <a:xfrm>
              <a:off x="694" y="3008"/>
              <a:ext cx="600" cy="235"/>
            </a:xfrm>
            <a:prstGeom prst="rect">
              <a:avLst/>
            </a:prstGeom>
            <a:noFill/>
            <a:ln w="25400">
              <a:noFill/>
              <a:miter lim="800000"/>
              <a:headEnd/>
              <a:tailEnd/>
            </a:ln>
            <a:effectLst/>
          </p:spPr>
          <p:txBody>
            <a:bodyPr wrap="none" lIns="80010" tIns="40005" rIns="80010" bIns="40005" anchor="ctr">
              <a:spAutoFit/>
            </a:bodyPr>
            <a:lstStyle/>
            <a:p>
              <a:pPr defTabSz="800100"/>
              <a:r>
                <a:rPr lang="pt-PT" sz="1600" dirty="0"/>
                <a:t>tempo</a:t>
              </a:r>
            </a:p>
          </p:txBody>
        </p:sp>
      </p:grpSp>
      <p:grpSp>
        <p:nvGrpSpPr>
          <p:cNvPr id="19" name="Group 111">
            <a:extLst>
              <a:ext uri="{FF2B5EF4-FFF2-40B4-BE49-F238E27FC236}">
                <a16:creationId xmlns:a16="http://schemas.microsoft.com/office/drawing/2014/main" id="{C626BAF0-03C8-424E-A263-657BF6922333}"/>
              </a:ext>
            </a:extLst>
          </p:cNvPr>
          <p:cNvGrpSpPr>
            <a:grpSpLocks/>
          </p:cNvGrpSpPr>
          <p:nvPr/>
        </p:nvGrpSpPr>
        <p:grpSpPr bwMode="auto">
          <a:xfrm>
            <a:off x="1187051" y="1390774"/>
            <a:ext cx="1008062" cy="3482950"/>
            <a:chOff x="1927" y="1259"/>
            <a:chExt cx="635" cy="2353"/>
          </a:xfrm>
        </p:grpSpPr>
        <p:grpSp>
          <p:nvGrpSpPr>
            <p:cNvPr id="21" name="Group 55">
              <a:extLst>
                <a:ext uri="{FF2B5EF4-FFF2-40B4-BE49-F238E27FC236}">
                  <a16:creationId xmlns:a16="http://schemas.microsoft.com/office/drawing/2014/main" id="{1607ADED-6A65-4ACC-9D17-5EC58F1FED09}"/>
                </a:ext>
              </a:extLst>
            </p:cNvPr>
            <p:cNvGrpSpPr>
              <a:grpSpLocks/>
            </p:cNvGrpSpPr>
            <p:nvPr/>
          </p:nvGrpSpPr>
          <p:grpSpPr bwMode="auto">
            <a:xfrm>
              <a:off x="1973" y="1259"/>
              <a:ext cx="576" cy="2151"/>
              <a:chOff x="624" y="1248"/>
              <a:chExt cx="816" cy="2390"/>
            </a:xfrm>
          </p:grpSpPr>
          <p:sp>
            <p:nvSpPr>
              <p:cNvPr id="26" name="Text Box 56">
                <a:extLst>
                  <a:ext uri="{FF2B5EF4-FFF2-40B4-BE49-F238E27FC236}">
                    <a16:creationId xmlns:a16="http://schemas.microsoft.com/office/drawing/2014/main" id="{D34BD5AB-B54E-4512-AFC1-3DA2498A27A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27" name="Text Box 57">
                <a:extLst>
                  <a:ext uri="{FF2B5EF4-FFF2-40B4-BE49-F238E27FC236}">
                    <a16:creationId xmlns:a16="http://schemas.microsoft.com/office/drawing/2014/main" id="{565772C9-1398-4EDD-9572-97593330A98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25" name="Text Box 99">
              <a:extLst>
                <a:ext uri="{FF2B5EF4-FFF2-40B4-BE49-F238E27FC236}">
                  <a16:creationId xmlns:a16="http://schemas.microsoft.com/office/drawing/2014/main" id="{566E977F-343A-41A1-8EB1-E69AD3DA79A7}"/>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57" name="Group 111">
            <a:extLst>
              <a:ext uri="{FF2B5EF4-FFF2-40B4-BE49-F238E27FC236}">
                <a16:creationId xmlns:a16="http://schemas.microsoft.com/office/drawing/2014/main" id="{00A7EE36-8063-4D1E-BE95-EA352FD7719A}"/>
              </a:ext>
            </a:extLst>
          </p:cNvPr>
          <p:cNvGrpSpPr>
            <a:grpSpLocks/>
          </p:cNvGrpSpPr>
          <p:nvPr/>
        </p:nvGrpSpPr>
        <p:grpSpPr bwMode="auto">
          <a:xfrm>
            <a:off x="2195213" y="1390774"/>
            <a:ext cx="1008062" cy="3482950"/>
            <a:chOff x="1927" y="1259"/>
            <a:chExt cx="635" cy="2353"/>
          </a:xfrm>
        </p:grpSpPr>
        <p:grpSp>
          <p:nvGrpSpPr>
            <p:cNvPr id="58" name="Group 55">
              <a:extLst>
                <a:ext uri="{FF2B5EF4-FFF2-40B4-BE49-F238E27FC236}">
                  <a16:creationId xmlns:a16="http://schemas.microsoft.com/office/drawing/2014/main" id="{22754D21-294D-4095-A95A-63A9274D7A1F}"/>
                </a:ext>
              </a:extLst>
            </p:cNvPr>
            <p:cNvGrpSpPr>
              <a:grpSpLocks/>
            </p:cNvGrpSpPr>
            <p:nvPr/>
          </p:nvGrpSpPr>
          <p:grpSpPr bwMode="auto">
            <a:xfrm>
              <a:off x="1973" y="1259"/>
              <a:ext cx="576" cy="2151"/>
              <a:chOff x="624" y="1248"/>
              <a:chExt cx="816" cy="2390"/>
            </a:xfrm>
          </p:grpSpPr>
          <p:sp>
            <p:nvSpPr>
              <p:cNvPr id="63" name="Text Box 56">
                <a:extLst>
                  <a:ext uri="{FF2B5EF4-FFF2-40B4-BE49-F238E27FC236}">
                    <a16:creationId xmlns:a16="http://schemas.microsoft.com/office/drawing/2014/main" id="{2D9645A3-6A60-453F-B3A8-E068DD9E1B59}"/>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64" name="Text Box 57">
                <a:extLst>
                  <a:ext uri="{FF2B5EF4-FFF2-40B4-BE49-F238E27FC236}">
                    <a16:creationId xmlns:a16="http://schemas.microsoft.com/office/drawing/2014/main" id="{B2FA3045-C242-4879-8196-C40CD2FE7BD3}"/>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1" name="Rectangle 60">
              <a:extLst>
                <a:ext uri="{FF2B5EF4-FFF2-40B4-BE49-F238E27FC236}">
                  <a16:creationId xmlns:a16="http://schemas.microsoft.com/office/drawing/2014/main" id="{B2F8F373-B780-41B9-9FCA-17F5252192AF}"/>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 (BX)</a:t>
              </a:r>
            </a:p>
          </p:txBody>
        </p:sp>
        <p:sp>
          <p:nvSpPr>
            <p:cNvPr id="62" name="Text Box 99">
              <a:extLst>
                <a:ext uri="{FF2B5EF4-FFF2-40B4-BE49-F238E27FC236}">
                  <a16:creationId xmlns:a16="http://schemas.microsoft.com/office/drawing/2014/main" id="{BAB05AAA-CA12-487E-ABC0-789258A36C99}"/>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BX</a:t>
              </a:r>
            </a:p>
          </p:txBody>
        </p:sp>
      </p:grpSp>
      <p:grpSp>
        <p:nvGrpSpPr>
          <p:cNvPr id="65" name="Group 111">
            <a:extLst>
              <a:ext uri="{FF2B5EF4-FFF2-40B4-BE49-F238E27FC236}">
                <a16:creationId xmlns:a16="http://schemas.microsoft.com/office/drawing/2014/main" id="{6E2367CB-D436-43E0-9722-D1475498A22B}"/>
              </a:ext>
            </a:extLst>
          </p:cNvPr>
          <p:cNvGrpSpPr>
            <a:grpSpLocks/>
          </p:cNvGrpSpPr>
          <p:nvPr/>
        </p:nvGrpSpPr>
        <p:grpSpPr bwMode="auto">
          <a:xfrm>
            <a:off x="3203275" y="1390774"/>
            <a:ext cx="1008062" cy="3482950"/>
            <a:chOff x="1927" y="1259"/>
            <a:chExt cx="635" cy="2353"/>
          </a:xfrm>
        </p:grpSpPr>
        <p:grpSp>
          <p:nvGrpSpPr>
            <p:cNvPr id="66" name="Group 55">
              <a:extLst>
                <a:ext uri="{FF2B5EF4-FFF2-40B4-BE49-F238E27FC236}">
                  <a16:creationId xmlns:a16="http://schemas.microsoft.com/office/drawing/2014/main" id="{63667740-1EEC-4741-AF08-73479EC1A6B7}"/>
                </a:ext>
              </a:extLst>
            </p:cNvPr>
            <p:cNvGrpSpPr>
              <a:grpSpLocks/>
            </p:cNvGrpSpPr>
            <p:nvPr/>
          </p:nvGrpSpPr>
          <p:grpSpPr bwMode="auto">
            <a:xfrm>
              <a:off x="1973" y="1259"/>
              <a:ext cx="576" cy="2151"/>
              <a:chOff x="624" y="1248"/>
              <a:chExt cx="816" cy="2390"/>
            </a:xfrm>
          </p:grpSpPr>
          <p:sp>
            <p:nvSpPr>
              <p:cNvPr id="71" name="Text Box 56">
                <a:extLst>
                  <a:ext uri="{FF2B5EF4-FFF2-40B4-BE49-F238E27FC236}">
                    <a16:creationId xmlns:a16="http://schemas.microsoft.com/office/drawing/2014/main" id="{728BF30F-27D6-457D-BBD5-80721DC0E424}"/>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72" name="Text Box 57">
                <a:extLst>
                  <a:ext uri="{FF2B5EF4-FFF2-40B4-BE49-F238E27FC236}">
                    <a16:creationId xmlns:a16="http://schemas.microsoft.com/office/drawing/2014/main" id="{A9FF4BB9-E2C8-43F2-9FEC-4F4CD776779E}"/>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8" name="Rectangle 59">
              <a:extLst>
                <a:ext uri="{FF2B5EF4-FFF2-40B4-BE49-F238E27FC236}">
                  <a16:creationId xmlns:a16="http://schemas.microsoft.com/office/drawing/2014/main" id="{BFFE2543-A786-4E76-A8C1-DE408B23FACA}"/>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 (CX)</a:t>
              </a:r>
            </a:p>
          </p:txBody>
        </p:sp>
        <p:sp>
          <p:nvSpPr>
            <p:cNvPr id="69" name="Rectangle 60">
              <a:extLst>
                <a:ext uri="{FF2B5EF4-FFF2-40B4-BE49-F238E27FC236}">
                  <a16:creationId xmlns:a16="http://schemas.microsoft.com/office/drawing/2014/main" id="{B2FED2EB-D27D-4C69-8F66-077C74B8CD06}"/>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70" name="Text Box 99">
              <a:extLst>
                <a:ext uri="{FF2B5EF4-FFF2-40B4-BE49-F238E27FC236}">
                  <a16:creationId xmlns:a16="http://schemas.microsoft.com/office/drawing/2014/main" id="{91C91152-0B7A-49EC-A3BF-330073596EE2}"/>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grpSp>
        <p:nvGrpSpPr>
          <p:cNvPr id="74" name="Group 111">
            <a:extLst>
              <a:ext uri="{FF2B5EF4-FFF2-40B4-BE49-F238E27FC236}">
                <a16:creationId xmlns:a16="http://schemas.microsoft.com/office/drawing/2014/main" id="{3EF5F426-039E-49EA-8100-07450E642771}"/>
              </a:ext>
            </a:extLst>
          </p:cNvPr>
          <p:cNvGrpSpPr>
            <a:grpSpLocks/>
          </p:cNvGrpSpPr>
          <p:nvPr/>
        </p:nvGrpSpPr>
        <p:grpSpPr bwMode="auto">
          <a:xfrm>
            <a:off x="4211437" y="1390774"/>
            <a:ext cx="1008062" cy="3482950"/>
            <a:chOff x="1927" y="1259"/>
            <a:chExt cx="635" cy="2353"/>
          </a:xfrm>
        </p:grpSpPr>
        <p:grpSp>
          <p:nvGrpSpPr>
            <p:cNvPr id="75" name="Group 55">
              <a:extLst>
                <a:ext uri="{FF2B5EF4-FFF2-40B4-BE49-F238E27FC236}">
                  <a16:creationId xmlns:a16="http://schemas.microsoft.com/office/drawing/2014/main" id="{0AC8A13A-94A7-4A14-92B1-ADC1099857DD}"/>
                </a:ext>
              </a:extLst>
            </p:cNvPr>
            <p:cNvGrpSpPr>
              <a:grpSpLocks/>
            </p:cNvGrpSpPr>
            <p:nvPr/>
          </p:nvGrpSpPr>
          <p:grpSpPr bwMode="auto">
            <a:xfrm>
              <a:off x="1973" y="1259"/>
              <a:ext cx="576" cy="2151"/>
              <a:chOff x="624" y="1248"/>
              <a:chExt cx="816" cy="2390"/>
            </a:xfrm>
          </p:grpSpPr>
          <p:sp>
            <p:nvSpPr>
              <p:cNvPr id="80" name="Text Box 56">
                <a:extLst>
                  <a:ext uri="{FF2B5EF4-FFF2-40B4-BE49-F238E27FC236}">
                    <a16:creationId xmlns:a16="http://schemas.microsoft.com/office/drawing/2014/main" id="{ED1FA624-2F3C-41F8-A74E-B2EA57B3D3D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1" name="Text Box 57">
                <a:extLst>
                  <a:ext uri="{FF2B5EF4-FFF2-40B4-BE49-F238E27FC236}">
                    <a16:creationId xmlns:a16="http://schemas.microsoft.com/office/drawing/2014/main" id="{8BD6C0A5-C3B0-4017-8718-0DA5258C9DA6}"/>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76" name="Rectangle 58">
              <a:extLst>
                <a:ext uri="{FF2B5EF4-FFF2-40B4-BE49-F238E27FC236}">
                  <a16:creationId xmlns:a16="http://schemas.microsoft.com/office/drawing/2014/main" id="{4C2DB3A9-B0E7-4CF8-91D4-A47692C7A972}"/>
                </a:ext>
              </a:extLst>
            </p:cNvPr>
            <p:cNvSpPr>
              <a:spLocks noChangeArrowheads="1"/>
            </p:cNvSpPr>
            <p:nvPr/>
          </p:nvSpPr>
          <p:spPr bwMode="auto">
            <a:xfrm>
              <a:off x="1973" y="2354"/>
              <a:ext cx="576" cy="272"/>
            </a:xfrm>
            <a:prstGeom prst="rect">
              <a:avLst/>
            </a:prstGeom>
            <a:solidFill>
              <a:srgbClr val="FF00FF"/>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77" name="Rectangle 59">
              <a:extLst>
                <a:ext uri="{FF2B5EF4-FFF2-40B4-BE49-F238E27FC236}">
                  <a16:creationId xmlns:a16="http://schemas.microsoft.com/office/drawing/2014/main" id="{C72214DA-5F5D-49BB-A31C-E74C32F5FA79}"/>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78" name="Rectangle 60">
              <a:extLst>
                <a:ext uri="{FF2B5EF4-FFF2-40B4-BE49-F238E27FC236}">
                  <a16:creationId xmlns:a16="http://schemas.microsoft.com/office/drawing/2014/main" id="{22296E52-8A0E-4D66-8C9D-28D469002E6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79" name="Text Box 99">
              <a:extLst>
                <a:ext uri="{FF2B5EF4-FFF2-40B4-BE49-F238E27FC236}">
                  <a16:creationId xmlns:a16="http://schemas.microsoft.com/office/drawing/2014/main" id="{BCC09CCA-FA88-44D0-8ACE-6D7438732D7F}"/>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82" name="Group 111">
            <a:extLst>
              <a:ext uri="{FF2B5EF4-FFF2-40B4-BE49-F238E27FC236}">
                <a16:creationId xmlns:a16="http://schemas.microsoft.com/office/drawing/2014/main" id="{5685714C-AF3F-4193-B7B7-10D453C1E9E8}"/>
              </a:ext>
            </a:extLst>
          </p:cNvPr>
          <p:cNvGrpSpPr>
            <a:grpSpLocks/>
          </p:cNvGrpSpPr>
          <p:nvPr/>
        </p:nvGrpSpPr>
        <p:grpSpPr bwMode="auto">
          <a:xfrm>
            <a:off x="5219499" y="1390774"/>
            <a:ext cx="1008062" cy="3482950"/>
            <a:chOff x="1927" y="1259"/>
            <a:chExt cx="635" cy="2353"/>
          </a:xfrm>
        </p:grpSpPr>
        <p:grpSp>
          <p:nvGrpSpPr>
            <p:cNvPr id="83" name="Group 55">
              <a:extLst>
                <a:ext uri="{FF2B5EF4-FFF2-40B4-BE49-F238E27FC236}">
                  <a16:creationId xmlns:a16="http://schemas.microsoft.com/office/drawing/2014/main" id="{6EAEF093-C102-48FB-ACEC-FB8E690CBCEE}"/>
                </a:ext>
              </a:extLst>
            </p:cNvPr>
            <p:cNvGrpSpPr>
              <a:grpSpLocks/>
            </p:cNvGrpSpPr>
            <p:nvPr/>
          </p:nvGrpSpPr>
          <p:grpSpPr bwMode="auto">
            <a:xfrm>
              <a:off x="1973" y="1259"/>
              <a:ext cx="576" cy="2151"/>
              <a:chOff x="624" y="1248"/>
              <a:chExt cx="816" cy="2390"/>
            </a:xfrm>
          </p:grpSpPr>
          <p:sp>
            <p:nvSpPr>
              <p:cNvPr id="88" name="Text Box 56">
                <a:extLst>
                  <a:ext uri="{FF2B5EF4-FFF2-40B4-BE49-F238E27FC236}">
                    <a16:creationId xmlns:a16="http://schemas.microsoft.com/office/drawing/2014/main" id="{476606AF-1C1E-405B-B2BD-62939E9A2FAA}"/>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9" name="Text Box 57">
                <a:extLst>
                  <a:ext uri="{FF2B5EF4-FFF2-40B4-BE49-F238E27FC236}">
                    <a16:creationId xmlns:a16="http://schemas.microsoft.com/office/drawing/2014/main" id="{5E7B80A7-2799-4537-AE35-C7FE93BD7077}"/>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85" name="Rectangle 59">
              <a:extLst>
                <a:ext uri="{FF2B5EF4-FFF2-40B4-BE49-F238E27FC236}">
                  <a16:creationId xmlns:a16="http://schemas.microsoft.com/office/drawing/2014/main" id="{E1BC19DF-9EC5-4C23-9C42-ECED13BB61C0}"/>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86" name="Rectangle 60">
              <a:extLst>
                <a:ext uri="{FF2B5EF4-FFF2-40B4-BE49-F238E27FC236}">
                  <a16:creationId xmlns:a16="http://schemas.microsoft.com/office/drawing/2014/main" id="{B69BBF5A-3673-44EF-BA80-BB45205B3614}"/>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87" name="Text Box 99">
              <a:extLst>
                <a:ext uri="{FF2B5EF4-FFF2-40B4-BE49-F238E27FC236}">
                  <a16:creationId xmlns:a16="http://schemas.microsoft.com/office/drawing/2014/main" id="{45948656-405F-4369-BA7D-696FB08A9A4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POP CX</a:t>
              </a:r>
              <a:endParaRPr lang="pt-PT" sz="1200" i="0" dirty="0"/>
            </a:p>
          </p:txBody>
        </p:sp>
      </p:grpSp>
      <p:grpSp>
        <p:nvGrpSpPr>
          <p:cNvPr id="90" name="Group 111">
            <a:extLst>
              <a:ext uri="{FF2B5EF4-FFF2-40B4-BE49-F238E27FC236}">
                <a16:creationId xmlns:a16="http://schemas.microsoft.com/office/drawing/2014/main" id="{3AEDA1A2-12D9-4512-A7BC-CEC7C56BC1FF}"/>
              </a:ext>
            </a:extLst>
          </p:cNvPr>
          <p:cNvGrpSpPr>
            <a:grpSpLocks/>
          </p:cNvGrpSpPr>
          <p:nvPr/>
        </p:nvGrpSpPr>
        <p:grpSpPr bwMode="auto">
          <a:xfrm>
            <a:off x="6227611" y="1390774"/>
            <a:ext cx="1008062" cy="3482950"/>
            <a:chOff x="1927" y="1259"/>
            <a:chExt cx="635" cy="2353"/>
          </a:xfrm>
        </p:grpSpPr>
        <p:grpSp>
          <p:nvGrpSpPr>
            <p:cNvPr id="91" name="Group 55">
              <a:extLst>
                <a:ext uri="{FF2B5EF4-FFF2-40B4-BE49-F238E27FC236}">
                  <a16:creationId xmlns:a16="http://schemas.microsoft.com/office/drawing/2014/main" id="{C80C8980-510E-409F-9252-278992E3AC35}"/>
                </a:ext>
              </a:extLst>
            </p:cNvPr>
            <p:cNvGrpSpPr>
              <a:grpSpLocks/>
            </p:cNvGrpSpPr>
            <p:nvPr/>
          </p:nvGrpSpPr>
          <p:grpSpPr bwMode="auto">
            <a:xfrm>
              <a:off x="1973" y="1259"/>
              <a:ext cx="576" cy="2151"/>
              <a:chOff x="624" y="1248"/>
              <a:chExt cx="816" cy="2390"/>
            </a:xfrm>
          </p:grpSpPr>
          <p:sp>
            <p:nvSpPr>
              <p:cNvPr id="96" name="Text Box 56">
                <a:extLst>
                  <a:ext uri="{FF2B5EF4-FFF2-40B4-BE49-F238E27FC236}">
                    <a16:creationId xmlns:a16="http://schemas.microsoft.com/office/drawing/2014/main" id="{1421E96A-13D0-466D-8F1B-6BD614C4B85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97" name="Text Box 57">
                <a:extLst>
                  <a:ext uri="{FF2B5EF4-FFF2-40B4-BE49-F238E27FC236}">
                    <a16:creationId xmlns:a16="http://schemas.microsoft.com/office/drawing/2014/main" id="{46128068-63AA-42B1-A06C-F20D31C719AD}"/>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94" name="Rectangle 60">
              <a:extLst>
                <a:ext uri="{FF2B5EF4-FFF2-40B4-BE49-F238E27FC236}">
                  <a16:creationId xmlns:a16="http://schemas.microsoft.com/office/drawing/2014/main" id="{FC8E39F5-116F-4356-BB49-66A93A8CC62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95" name="Text Box 99">
              <a:extLst>
                <a:ext uri="{FF2B5EF4-FFF2-40B4-BE49-F238E27FC236}">
                  <a16:creationId xmlns:a16="http://schemas.microsoft.com/office/drawing/2014/main" id="{67937C57-13AC-48C9-9A24-7A9D1B11D98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PDP DX</a:t>
              </a:r>
            </a:p>
          </p:txBody>
        </p:sp>
      </p:grpSp>
      <p:grpSp>
        <p:nvGrpSpPr>
          <p:cNvPr id="98" name="Group 111">
            <a:extLst>
              <a:ext uri="{FF2B5EF4-FFF2-40B4-BE49-F238E27FC236}">
                <a16:creationId xmlns:a16="http://schemas.microsoft.com/office/drawing/2014/main" id="{30D44A3E-8C9D-4352-9C0A-35829DC86C8A}"/>
              </a:ext>
            </a:extLst>
          </p:cNvPr>
          <p:cNvGrpSpPr>
            <a:grpSpLocks/>
          </p:cNvGrpSpPr>
          <p:nvPr/>
        </p:nvGrpSpPr>
        <p:grpSpPr bwMode="auto">
          <a:xfrm>
            <a:off x="7235723" y="1390774"/>
            <a:ext cx="1008062" cy="3482950"/>
            <a:chOff x="1927" y="1259"/>
            <a:chExt cx="635" cy="2353"/>
          </a:xfrm>
        </p:grpSpPr>
        <p:grpSp>
          <p:nvGrpSpPr>
            <p:cNvPr id="99" name="Group 55">
              <a:extLst>
                <a:ext uri="{FF2B5EF4-FFF2-40B4-BE49-F238E27FC236}">
                  <a16:creationId xmlns:a16="http://schemas.microsoft.com/office/drawing/2014/main" id="{5448F14F-6BF0-4C03-99F7-06B0C1576A11}"/>
                </a:ext>
              </a:extLst>
            </p:cNvPr>
            <p:cNvGrpSpPr>
              <a:grpSpLocks/>
            </p:cNvGrpSpPr>
            <p:nvPr/>
          </p:nvGrpSpPr>
          <p:grpSpPr bwMode="auto">
            <a:xfrm>
              <a:off x="1973" y="1259"/>
              <a:ext cx="576" cy="2151"/>
              <a:chOff x="624" y="1248"/>
              <a:chExt cx="816" cy="2390"/>
            </a:xfrm>
          </p:grpSpPr>
          <p:sp>
            <p:nvSpPr>
              <p:cNvPr id="104" name="Text Box 56">
                <a:extLst>
                  <a:ext uri="{FF2B5EF4-FFF2-40B4-BE49-F238E27FC236}">
                    <a16:creationId xmlns:a16="http://schemas.microsoft.com/office/drawing/2014/main" id="{2EE8BFC2-8C16-4359-8484-BFEE4DD31B3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105" name="Text Box 57">
                <a:extLst>
                  <a:ext uri="{FF2B5EF4-FFF2-40B4-BE49-F238E27FC236}">
                    <a16:creationId xmlns:a16="http://schemas.microsoft.com/office/drawing/2014/main" id="{604AB112-4603-483A-BC3B-01FB6795CFD2}"/>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101" name="Rectangle 59">
              <a:extLst>
                <a:ext uri="{FF2B5EF4-FFF2-40B4-BE49-F238E27FC236}">
                  <a16:creationId xmlns:a16="http://schemas.microsoft.com/office/drawing/2014/main" id="{2A8786F1-6DC4-4D26-9D46-7BC35C7A785C}"/>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A111 (CX)</a:t>
              </a:r>
            </a:p>
          </p:txBody>
        </p:sp>
        <p:sp>
          <p:nvSpPr>
            <p:cNvPr id="102" name="Rectangle 60">
              <a:extLst>
                <a:ext uri="{FF2B5EF4-FFF2-40B4-BE49-F238E27FC236}">
                  <a16:creationId xmlns:a16="http://schemas.microsoft.com/office/drawing/2014/main" id="{40C5FA00-F31C-400F-A50D-668CE201DF3D}"/>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103" name="Text Box 99">
              <a:extLst>
                <a:ext uri="{FF2B5EF4-FFF2-40B4-BE49-F238E27FC236}">
                  <a16:creationId xmlns:a16="http://schemas.microsoft.com/office/drawing/2014/main" id="{F693BA6D-A3BD-4DD4-899F-5F25060CA7C4}"/>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sp>
        <p:nvSpPr>
          <p:cNvPr id="111" name="Line 55">
            <a:extLst>
              <a:ext uri="{FF2B5EF4-FFF2-40B4-BE49-F238E27FC236}">
                <a16:creationId xmlns:a16="http://schemas.microsoft.com/office/drawing/2014/main" id="{7E712B18-8A5F-4819-BF5C-B9C13EAA6F08}"/>
              </a:ext>
            </a:extLst>
          </p:cNvPr>
          <p:cNvSpPr>
            <a:spLocks noChangeShapeType="1"/>
          </p:cNvSpPr>
          <p:nvPr/>
        </p:nvSpPr>
        <p:spPr bwMode="auto">
          <a:xfrm>
            <a:off x="1043606" y="1390774"/>
            <a:ext cx="35937" cy="3183946"/>
          </a:xfrm>
          <a:prstGeom prst="line">
            <a:avLst/>
          </a:prstGeom>
          <a:noFill/>
          <a:ln w="25400">
            <a:solidFill>
              <a:schemeClr val="tx1"/>
            </a:solidFill>
            <a:round/>
            <a:headEnd type="stealth" w="lg" len="lg"/>
            <a:tailEnd type="none" w="lg" len="lg"/>
          </a:ln>
          <a:effectLst/>
        </p:spPr>
        <p:txBody>
          <a:bodyPr vert="eaVert" wrap="none" lIns="46901" tIns="23450" rIns="46901" bIns="23450" anchor="ctr"/>
          <a:lstStyle/>
          <a:p>
            <a:endParaRPr lang="pt-PT" dirty="0"/>
          </a:p>
        </p:txBody>
      </p:sp>
      <p:sp>
        <p:nvSpPr>
          <p:cNvPr id="114" name="Text Box 56">
            <a:extLst>
              <a:ext uri="{FF2B5EF4-FFF2-40B4-BE49-F238E27FC236}">
                <a16:creationId xmlns:a16="http://schemas.microsoft.com/office/drawing/2014/main" id="{BA7CC630-9CC3-4DC4-BD39-03CF32875C44}"/>
              </a:ext>
            </a:extLst>
          </p:cNvPr>
          <p:cNvSpPr txBox="1">
            <a:spLocks noChangeArrowheads="1"/>
          </p:cNvSpPr>
          <p:nvPr/>
        </p:nvSpPr>
        <p:spPr bwMode="auto">
          <a:xfrm>
            <a:off x="793349" y="1531247"/>
            <a:ext cx="322267" cy="2910095"/>
          </a:xfrm>
          <a:prstGeom prst="rect">
            <a:avLst/>
          </a:prstGeom>
          <a:noFill/>
          <a:ln w="9525">
            <a:noFill/>
            <a:miter lim="800000"/>
            <a:headEnd/>
            <a:tailEnd/>
          </a:ln>
          <a:effectLst/>
        </p:spPr>
        <p:txBody>
          <a:bodyPr vert="eaVert" wrap="none" lIns="46901" tIns="23450" rIns="46901" bIns="23450" anchor="ctr"/>
          <a:lstStyle/>
          <a:p>
            <a:pPr defTabSz="800100"/>
            <a:r>
              <a:rPr lang="pt-PT" sz="1800" dirty="0"/>
              <a:t>endereços crescentes</a:t>
            </a:r>
          </a:p>
        </p:txBody>
      </p:sp>
      <p:sp>
        <p:nvSpPr>
          <p:cNvPr id="115" name="Rectangle 2">
            <a:extLst>
              <a:ext uri="{FF2B5EF4-FFF2-40B4-BE49-F238E27FC236}">
                <a16:creationId xmlns:a16="http://schemas.microsoft.com/office/drawing/2014/main" id="{82453CD8-67D4-4D26-8D76-7B0F976A3FBD}"/>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SCO-T1-A07</a:t>
            </a:r>
            <a:br>
              <a:rPr lang="pt-PT" sz="1000" b="1" i="1" kern="0" dirty="0">
                <a:solidFill>
                  <a:srgbClr val="FF0000"/>
                </a:solidFill>
                <a:latin typeface="Arial" charset="0"/>
              </a:rPr>
            </a:br>
            <a:r>
              <a:rPr lang="pt-PT" sz="1800" b="1" i="1" kern="0" cap="small" dirty="0">
                <a:solidFill>
                  <a:srgbClr val="FF0000"/>
                </a:solidFill>
                <a:latin typeface="Arial" charset="0"/>
              </a:rPr>
              <a:t>Stack</a:t>
            </a:r>
            <a:endParaRPr lang="pt-PT" sz="1600" b="1" i="1" kern="0" cap="small" dirty="0">
              <a:solidFill>
                <a:srgbClr val="FF0000"/>
              </a:solidFill>
              <a:latin typeface="Arial" charset="0"/>
            </a:endParaRPr>
          </a:p>
        </p:txBody>
      </p:sp>
    </p:spTree>
    <p:extLst>
      <p:ext uri="{BB962C8B-B14F-4D97-AF65-F5344CB8AC3E}">
        <p14:creationId xmlns:p14="http://schemas.microsoft.com/office/powerpoint/2010/main" val="152641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par>
                                <p:cTn id="28" presetID="10" presetClass="entr" presetSubtype="0" fill="hold"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childTnLst>
                                </p:cTn>
                              </p:par>
                              <p:par>
                                <p:cTn id="31" presetID="10" presetClass="entr" presetSubtype="0"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fade">
                                      <p:cBhvr>
                                        <p:cTn id="3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1" grpId="0" animBg="1"/>
      <p:bldP spid="1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1458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 (exemplo x86 / 16bits / instruções </a:t>
            </a:r>
            <a:r>
              <a:rPr lang="pt-PT" sz="2000" i="0" dirty="0">
                <a:solidFill>
                  <a:srgbClr val="0033CC"/>
                </a:solidFill>
                <a:latin typeface="Courier New" panose="02070309020205020404" pitchFamily="49" charset="0"/>
                <a:cs typeface="Courier New" panose="02070309020205020404" pitchFamily="49" charset="0"/>
              </a:rPr>
              <a:t>call</a:t>
            </a:r>
            <a:r>
              <a:rPr lang="pt-PT" sz="2000" b="0" i="0" dirty="0"/>
              <a:t> e </a:t>
            </a:r>
            <a:r>
              <a:rPr lang="pt-PT" sz="2000" i="0" dirty="0">
                <a:solidFill>
                  <a:srgbClr val="0033CC"/>
                </a:solidFill>
                <a:latin typeface="Courier New" panose="02070309020205020404" pitchFamily="49" charset="0"/>
                <a:cs typeface="Courier New" panose="02070309020205020404" pitchFamily="49" charset="0"/>
              </a:rPr>
              <a:t>ret</a:t>
            </a:r>
            <a:r>
              <a:rPr lang="pt-PT" sz="2000" b="0" i="0" dirty="0"/>
              <a:t>):</a:t>
            </a:r>
            <a:endParaRPr lang="pt-PT" sz="1600" b="0" i="0" dirty="0"/>
          </a:p>
        </p:txBody>
      </p:sp>
      <p:grpSp>
        <p:nvGrpSpPr>
          <p:cNvPr id="4" name="Group 87">
            <a:extLst>
              <a:ext uri="{FF2B5EF4-FFF2-40B4-BE49-F238E27FC236}">
                <a16:creationId xmlns:a16="http://schemas.microsoft.com/office/drawing/2014/main" id="{0A231F3E-8309-46DB-B014-C2784B1BC633}"/>
              </a:ext>
            </a:extLst>
          </p:cNvPr>
          <p:cNvGrpSpPr>
            <a:grpSpLocks/>
          </p:cNvGrpSpPr>
          <p:nvPr/>
        </p:nvGrpSpPr>
        <p:grpSpPr bwMode="auto">
          <a:xfrm>
            <a:off x="1079544" y="4906672"/>
            <a:ext cx="7380888" cy="327092"/>
            <a:chOff x="694" y="3008"/>
            <a:chExt cx="5402" cy="235"/>
          </a:xfrm>
        </p:grpSpPr>
        <p:sp>
          <p:nvSpPr>
            <p:cNvPr id="5" name="Line 88">
              <a:extLst>
                <a:ext uri="{FF2B5EF4-FFF2-40B4-BE49-F238E27FC236}">
                  <a16:creationId xmlns:a16="http://schemas.microsoft.com/office/drawing/2014/main" id="{3E68E388-96DD-47BC-AE1A-BD6C69E4FB80}"/>
                </a:ext>
              </a:extLst>
            </p:cNvPr>
            <p:cNvSpPr>
              <a:spLocks noChangeShapeType="1"/>
            </p:cNvSpPr>
            <p:nvPr/>
          </p:nvSpPr>
          <p:spPr bwMode="auto">
            <a:xfrm>
              <a:off x="720" y="3043"/>
              <a:ext cx="5376" cy="0"/>
            </a:xfrm>
            <a:prstGeom prst="line">
              <a:avLst/>
            </a:prstGeom>
            <a:noFill/>
            <a:ln w="25400">
              <a:solidFill>
                <a:schemeClr val="tx1"/>
              </a:solidFill>
              <a:round/>
              <a:headEnd/>
              <a:tailEnd type="stealth" w="lg" len="lg"/>
            </a:ln>
            <a:effectLst/>
          </p:spPr>
          <p:txBody>
            <a:bodyPr wrap="none" lIns="80010" tIns="40005" rIns="80010" bIns="40005" anchor="ctr">
              <a:spAutoFit/>
            </a:bodyPr>
            <a:lstStyle/>
            <a:p>
              <a:endParaRPr lang="pt-PT" dirty="0"/>
            </a:p>
          </p:txBody>
        </p:sp>
        <p:sp>
          <p:nvSpPr>
            <p:cNvPr id="6" name="Text Box 89">
              <a:extLst>
                <a:ext uri="{FF2B5EF4-FFF2-40B4-BE49-F238E27FC236}">
                  <a16:creationId xmlns:a16="http://schemas.microsoft.com/office/drawing/2014/main" id="{3912F3FB-E996-441A-B972-BEA9BAACF780}"/>
                </a:ext>
              </a:extLst>
            </p:cNvPr>
            <p:cNvSpPr txBox="1">
              <a:spLocks noChangeArrowheads="1"/>
            </p:cNvSpPr>
            <p:nvPr/>
          </p:nvSpPr>
          <p:spPr bwMode="auto">
            <a:xfrm>
              <a:off x="694" y="3008"/>
              <a:ext cx="600" cy="235"/>
            </a:xfrm>
            <a:prstGeom prst="rect">
              <a:avLst/>
            </a:prstGeom>
            <a:noFill/>
            <a:ln w="25400">
              <a:noFill/>
              <a:miter lim="800000"/>
              <a:headEnd/>
              <a:tailEnd/>
            </a:ln>
            <a:effectLst/>
          </p:spPr>
          <p:txBody>
            <a:bodyPr wrap="none" lIns="80010" tIns="40005" rIns="80010" bIns="40005" anchor="ctr">
              <a:spAutoFit/>
            </a:bodyPr>
            <a:lstStyle/>
            <a:p>
              <a:pPr defTabSz="800100"/>
              <a:r>
                <a:rPr lang="pt-PT" sz="1600" dirty="0"/>
                <a:t>tempo</a:t>
              </a:r>
            </a:p>
          </p:txBody>
        </p:sp>
      </p:grpSp>
      <p:grpSp>
        <p:nvGrpSpPr>
          <p:cNvPr id="19" name="Group 111">
            <a:extLst>
              <a:ext uri="{FF2B5EF4-FFF2-40B4-BE49-F238E27FC236}">
                <a16:creationId xmlns:a16="http://schemas.microsoft.com/office/drawing/2014/main" id="{C626BAF0-03C8-424E-A263-657BF6922333}"/>
              </a:ext>
            </a:extLst>
          </p:cNvPr>
          <p:cNvGrpSpPr>
            <a:grpSpLocks/>
          </p:cNvGrpSpPr>
          <p:nvPr/>
        </p:nvGrpSpPr>
        <p:grpSpPr bwMode="auto">
          <a:xfrm>
            <a:off x="1187051" y="1390774"/>
            <a:ext cx="1008062" cy="3482950"/>
            <a:chOff x="1927" y="1259"/>
            <a:chExt cx="635" cy="2353"/>
          </a:xfrm>
        </p:grpSpPr>
        <p:grpSp>
          <p:nvGrpSpPr>
            <p:cNvPr id="21" name="Group 55">
              <a:extLst>
                <a:ext uri="{FF2B5EF4-FFF2-40B4-BE49-F238E27FC236}">
                  <a16:creationId xmlns:a16="http://schemas.microsoft.com/office/drawing/2014/main" id="{1607ADED-6A65-4ACC-9D17-5EC58F1FED09}"/>
                </a:ext>
              </a:extLst>
            </p:cNvPr>
            <p:cNvGrpSpPr>
              <a:grpSpLocks/>
            </p:cNvGrpSpPr>
            <p:nvPr/>
          </p:nvGrpSpPr>
          <p:grpSpPr bwMode="auto">
            <a:xfrm>
              <a:off x="1973" y="1259"/>
              <a:ext cx="576" cy="2151"/>
              <a:chOff x="624" y="1248"/>
              <a:chExt cx="816" cy="2390"/>
            </a:xfrm>
          </p:grpSpPr>
          <p:sp>
            <p:nvSpPr>
              <p:cNvPr id="26" name="Text Box 56">
                <a:extLst>
                  <a:ext uri="{FF2B5EF4-FFF2-40B4-BE49-F238E27FC236}">
                    <a16:creationId xmlns:a16="http://schemas.microsoft.com/office/drawing/2014/main" id="{D34BD5AB-B54E-4512-AFC1-3DA2498A27A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27" name="Text Box 57">
                <a:extLst>
                  <a:ext uri="{FF2B5EF4-FFF2-40B4-BE49-F238E27FC236}">
                    <a16:creationId xmlns:a16="http://schemas.microsoft.com/office/drawing/2014/main" id="{565772C9-1398-4EDD-9572-97593330A98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25" name="Text Box 99">
              <a:extLst>
                <a:ext uri="{FF2B5EF4-FFF2-40B4-BE49-F238E27FC236}">
                  <a16:creationId xmlns:a16="http://schemas.microsoft.com/office/drawing/2014/main" id="{566E977F-343A-41A1-8EB1-E69AD3DA79A7}"/>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57" name="Group 111">
            <a:extLst>
              <a:ext uri="{FF2B5EF4-FFF2-40B4-BE49-F238E27FC236}">
                <a16:creationId xmlns:a16="http://schemas.microsoft.com/office/drawing/2014/main" id="{00A7EE36-8063-4D1E-BE95-EA352FD7719A}"/>
              </a:ext>
            </a:extLst>
          </p:cNvPr>
          <p:cNvGrpSpPr>
            <a:grpSpLocks/>
          </p:cNvGrpSpPr>
          <p:nvPr/>
        </p:nvGrpSpPr>
        <p:grpSpPr bwMode="auto">
          <a:xfrm>
            <a:off x="2195213" y="1390774"/>
            <a:ext cx="1008062" cy="3482950"/>
            <a:chOff x="1927" y="1259"/>
            <a:chExt cx="635" cy="2353"/>
          </a:xfrm>
        </p:grpSpPr>
        <p:grpSp>
          <p:nvGrpSpPr>
            <p:cNvPr id="58" name="Group 55">
              <a:extLst>
                <a:ext uri="{FF2B5EF4-FFF2-40B4-BE49-F238E27FC236}">
                  <a16:creationId xmlns:a16="http://schemas.microsoft.com/office/drawing/2014/main" id="{22754D21-294D-4095-A95A-63A9274D7A1F}"/>
                </a:ext>
              </a:extLst>
            </p:cNvPr>
            <p:cNvGrpSpPr>
              <a:grpSpLocks/>
            </p:cNvGrpSpPr>
            <p:nvPr/>
          </p:nvGrpSpPr>
          <p:grpSpPr bwMode="auto">
            <a:xfrm>
              <a:off x="1973" y="1259"/>
              <a:ext cx="576" cy="2151"/>
              <a:chOff x="624" y="1248"/>
              <a:chExt cx="816" cy="2390"/>
            </a:xfrm>
          </p:grpSpPr>
          <p:sp>
            <p:nvSpPr>
              <p:cNvPr id="63" name="Text Box 56">
                <a:extLst>
                  <a:ext uri="{FF2B5EF4-FFF2-40B4-BE49-F238E27FC236}">
                    <a16:creationId xmlns:a16="http://schemas.microsoft.com/office/drawing/2014/main" id="{2D9645A3-6A60-453F-B3A8-E068DD9E1B59}"/>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64" name="Text Box 57">
                <a:extLst>
                  <a:ext uri="{FF2B5EF4-FFF2-40B4-BE49-F238E27FC236}">
                    <a16:creationId xmlns:a16="http://schemas.microsoft.com/office/drawing/2014/main" id="{B2FA3045-C242-4879-8196-C40CD2FE7BD3}"/>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1" name="Rectangle 60">
              <a:extLst>
                <a:ext uri="{FF2B5EF4-FFF2-40B4-BE49-F238E27FC236}">
                  <a16:creationId xmlns:a16="http://schemas.microsoft.com/office/drawing/2014/main" id="{B2F8F373-B780-41B9-9FCA-17F5252192AF}"/>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 (PC)</a:t>
              </a:r>
            </a:p>
          </p:txBody>
        </p:sp>
        <p:sp>
          <p:nvSpPr>
            <p:cNvPr id="62" name="Text Box 99">
              <a:extLst>
                <a:ext uri="{FF2B5EF4-FFF2-40B4-BE49-F238E27FC236}">
                  <a16:creationId xmlns:a16="http://schemas.microsoft.com/office/drawing/2014/main" id="{BAB05AAA-CA12-487E-ABC0-789258A36C99}"/>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CALL R1</a:t>
              </a:r>
            </a:p>
          </p:txBody>
        </p:sp>
      </p:grpSp>
      <p:grpSp>
        <p:nvGrpSpPr>
          <p:cNvPr id="65" name="Group 111">
            <a:extLst>
              <a:ext uri="{FF2B5EF4-FFF2-40B4-BE49-F238E27FC236}">
                <a16:creationId xmlns:a16="http://schemas.microsoft.com/office/drawing/2014/main" id="{6E2367CB-D436-43E0-9722-D1475498A22B}"/>
              </a:ext>
            </a:extLst>
          </p:cNvPr>
          <p:cNvGrpSpPr>
            <a:grpSpLocks/>
          </p:cNvGrpSpPr>
          <p:nvPr/>
        </p:nvGrpSpPr>
        <p:grpSpPr bwMode="auto">
          <a:xfrm>
            <a:off x="3203275" y="1390774"/>
            <a:ext cx="1008062" cy="3482950"/>
            <a:chOff x="1927" y="1259"/>
            <a:chExt cx="635" cy="2353"/>
          </a:xfrm>
        </p:grpSpPr>
        <p:grpSp>
          <p:nvGrpSpPr>
            <p:cNvPr id="66" name="Group 55">
              <a:extLst>
                <a:ext uri="{FF2B5EF4-FFF2-40B4-BE49-F238E27FC236}">
                  <a16:creationId xmlns:a16="http://schemas.microsoft.com/office/drawing/2014/main" id="{63667740-1EEC-4741-AF08-73479EC1A6B7}"/>
                </a:ext>
              </a:extLst>
            </p:cNvPr>
            <p:cNvGrpSpPr>
              <a:grpSpLocks/>
            </p:cNvGrpSpPr>
            <p:nvPr/>
          </p:nvGrpSpPr>
          <p:grpSpPr bwMode="auto">
            <a:xfrm>
              <a:off x="1973" y="1259"/>
              <a:ext cx="576" cy="2151"/>
              <a:chOff x="624" y="1248"/>
              <a:chExt cx="816" cy="2390"/>
            </a:xfrm>
          </p:grpSpPr>
          <p:sp>
            <p:nvSpPr>
              <p:cNvPr id="71" name="Text Box 56">
                <a:extLst>
                  <a:ext uri="{FF2B5EF4-FFF2-40B4-BE49-F238E27FC236}">
                    <a16:creationId xmlns:a16="http://schemas.microsoft.com/office/drawing/2014/main" id="{728BF30F-27D6-457D-BBD5-80721DC0E424}"/>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72" name="Text Box 57">
                <a:extLst>
                  <a:ext uri="{FF2B5EF4-FFF2-40B4-BE49-F238E27FC236}">
                    <a16:creationId xmlns:a16="http://schemas.microsoft.com/office/drawing/2014/main" id="{A9FF4BB9-E2C8-43F2-9FEC-4F4CD776779E}"/>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8" name="Rectangle 59">
              <a:extLst>
                <a:ext uri="{FF2B5EF4-FFF2-40B4-BE49-F238E27FC236}">
                  <a16:creationId xmlns:a16="http://schemas.microsoft.com/office/drawing/2014/main" id="{BFFE2543-A786-4E76-A8C1-DE408B23FACA}"/>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 (CX)</a:t>
              </a:r>
            </a:p>
          </p:txBody>
        </p:sp>
        <p:sp>
          <p:nvSpPr>
            <p:cNvPr id="69" name="Rectangle 60">
              <a:extLst>
                <a:ext uri="{FF2B5EF4-FFF2-40B4-BE49-F238E27FC236}">
                  <a16:creationId xmlns:a16="http://schemas.microsoft.com/office/drawing/2014/main" id="{B2FED2EB-D27D-4C69-8F66-077C74B8CD06}"/>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70" name="Text Box 99">
              <a:extLst>
                <a:ext uri="{FF2B5EF4-FFF2-40B4-BE49-F238E27FC236}">
                  <a16:creationId xmlns:a16="http://schemas.microsoft.com/office/drawing/2014/main" id="{91C91152-0B7A-49EC-A3BF-330073596EE2}"/>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grpSp>
        <p:nvGrpSpPr>
          <p:cNvPr id="74" name="Group 111">
            <a:extLst>
              <a:ext uri="{FF2B5EF4-FFF2-40B4-BE49-F238E27FC236}">
                <a16:creationId xmlns:a16="http://schemas.microsoft.com/office/drawing/2014/main" id="{3EF5F426-039E-49EA-8100-07450E642771}"/>
              </a:ext>
            </a:extLst>
          </p:cNvPr>
          <p:cNvGrpSpPr>
            <a:grpSpLocks/>
          </p:cNvGrpSpPr>
          <p:nvPr/>
        </p:nvGrpSpPr>
        <p:grpSpPr bwMode="auto">
          <a:xfrm>
            <a:off x="4211437" y="1390774"/>
            <a:ext cx="1008062" cy="3482950"/>
            <a:chOff x="1927" y="1259"/>
            <a:chExt cx="635" cy="2353"/>
          </a:xfrm>
        </p:grpSpPr>
        <p:grpSp>
          <p:nvGrpSpPr>
            <p:cNvPr id="75" name="Group 55">
              <a:extLst>
                <a:ext uri="{FF2B5EF4-FFF2-40B4-BE49-F238E27FC236}">
                  <a16:creationId xmlns:a16="http://schemas.microsoft.com/office/drawing/2014/main" id="{0AC8A13A-94A7-4A14-92B1-ADC1099857DD}"/>
                </a:ext>
              </a:extLst>
            </p:cNvPr>
            <p:cNvGrpSpPr>
              <a:grpSpLocks/>
            </p:cNvGrpSpPr>
            <p:nvPr/>
          </p:nvGrpSpPr>
          <p:grpSpPr bwMode="auto">
            <a:xfrm>
              <a:off x="1973" y="1259"/>
              <a:ext cx="576" cy="2151"/>
              <a:chOff x="624" y="1248"/>
              <a:chExt cx="816" cy="2390"/>
            </a:xfrm>
          </p:grpSpPr>
          <p:sp>
            <p:nvSpPr>
              <p:cNvPr id="80" name="Text Box 56">
                <a:extLst>
                  <a:ext uri="{FF2B5EF4-FFF2-40B4-BE49-F238E27FC236}">
                    <a16:creationId xmlns:a16="http://schemas.microsoft.com/office/drawing/2014/main" id="{ED1FA624-2F3C-41F8-A74E-B2EA57B3D3D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1" name="Text Box 57">
                <a:extLst>
                  <a:ext uri="{FF2B5EF4-FFF2-40B4-BE49-F238E27FC236}">
                    <a16:creationId xmlns:a16="http://schemas.microsoft.com/office/drawing/2014/main" id="{8BD6C0A5-C3B0-4017-8718-0DA5258C9DA6}"/>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76" name="Rectangle 58">
              <a:extLst>
                <a:ext uri="{FF2B5EF4-FFF2-40B4-BE49-F238E27FC236}">
                  <a16:creationId xmlns:a16="http://schemas.microsoft.com/office/drawing/2014/main" id="{4C2DB3A9-B0E7-4CF8-91D4-A47692C7A972}"/>
                </a:ext>
              </a:extLst>
            </p:cNvPr>
            <p:cNvSpPr>
              <a:spLocks noChangeArrowheads="1"/>
            </p:cNvSpPr>
            <p:nvPr/>
          </p:nvSpPr>
          <p:spPr bwMode="auto">
            <a:xfrm>
              <a:off x="1973" y="2354"/>
              <a:ext cx="576" cy="272"/>
            </a:xfrm>
            <a:prstGeom prst="rect">
              <a:avLst/>
            </a:prstGeom>
            <a:solidFill>
              <a:srgbClr val="FF00FF"/>
            </a:solidFill>
            <a:ln w="25400">
              <a:solidFill>
                <a:schemeClr val="tx1"/>
              </a:solidFill>
              <a:miter lim="800000"/>
              <a:headEnd/>
              <a:tailEnd/>
            </a:ln>
            <a:effectLst/>
          </p:spPr>
          <p:txBody>
            <a:bodyPr lIns="46901" tIns="23450" rIns="46901" bIns="23450" anchor="ctr"/>
            <a:lstStyle/>
            <a:p>
              <a:pPr defTabSz="800100"/>
              <a:r>
                <a:rPr lang="pt-PT" sz="1200" i="0" dirty="0"/>
                <a:t>EA12 (PC)</a:t>
              </a:r>
            </a:p>
          </p:txBody>
        </p:sp>
        <p:sp>
          <p:nvSpPr>
            <p:cNvPr id="77" name="Rectangle 59">
              <a:extLst>
                <a:ext uri="{FF2B5EF4-FFF2-40B4-BE49-F238E27FC236}">
                  <a16:creationId xmlns:a16="http://schemas.microsoft.com/office/drawing/2014/main" id="{C72214DA-5F5D-49BB-A31C-E74C32F5FA79}"/>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78" name="Rectangle 60">
              <a:extLst>
                <a:ext uri="{FF2B5EF4-FFF2-40B4-BE49-F238E27FC236}">
                  <a16:creationId xmlns:a16="http://schemas.microsoft.com/office/drawing/2014/main" id="{22296E52-8A0E-4D66-8C9D-28D469002E6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79" name="Text Box 99">
              <a:extLst>
                <a:ext uri="{FF2B5EF4-FFF2-40B4-BE49-F238E27FC236}">
                  <a16:creationId xmlns:a16="http://schemas.microsoft.com/office/drawing/2014/main" id="{BCC09CCA-FA88-44D0-8ACE-6D7438732D7F}"/>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CALL R2</a:t>
              </a:r>
            </a:p>
          </p:txBody>
        </p:sp>
      </p:grpSp>
      <p:grpSp>
        <p:nvGrpSpPr>
          <p:cNvPr id="82" name="Group 111">
            <a:extLst>
              <a:ext uri="{FF2B5EF4-FFF2-40B4-BE49-F238E27FC236}">
                <a16:creationId xmlns:a16="http://schemas.microsoft.com/office/drawing/2014/main" id="{5685714C-AF3F-4193-B7B7-10D453C1E9E8}"/>
              </a:ext>
            </a:extLst>
          </p:cNvPr>
          <p:cNvGrpSpPr>
            <a:grpSpLocks/>
          </p:cNvGrpSpPr>
          <p:nvPr/>
        </p:nvGrpSpPr>
        <p:grpSpPr bwMode="auto">
          <a:xfrm>
            <a:off x="5219499" y="1390774"/>
            <a:ext cx="1008062" cy="3482950"/>
            <a:chOff x="1927" y="1259"/>
            <a:chExt cx="635" cy="2353"/>
          </a:xfrm>
        </p:grpSpPr>
        <p:grpSp>
          <p:nvGrpSpPr>
            <p:cNvPr id="83" name="Group 55">
              <a:extLst>
                <a:ext uri="{FF2B5EF4-FFF2-40B4-BE49-F238E27FC236}">
                  <a16:creationId xmlns:a16="http://schemas.microsoft.com/office/drawing/2014/main" id="{6EAEF093-C102-48FB-ACEC-FB8E690CBCEE}"/>
                </a:ext>
              </a:extLst>
            </p:cNvPr>
            <p:cNvGrpSpPr>
              <a:grpSpLocks/>
            </p:cNvGrpSpPr>
            <p:nvPr/>
          </p:nvGrpSpPr>
          <p:grpSpPr bwMode="auto">
            <a:xfrm>
              <a:off x="1973" y="1259"/>
              <a:ext cx="576" cy="2151"/>
              <a:chOff x="624" y="1248"/>
              <a:chExt cx="816" cy="2390"/>
            </a:xfrm>
          </p:grpSpPr>
          <p:sp>
            <p:nvSpPr>
              <p:cNvPr id="88" name="Text Box 56">
                <a:extLst>
                  <a:ext uri="{FF2B5EF4-FFF2-40B4-BE49-F238E27FC236}">
                    <a16:creationId xmlns:a16="http://schemas.microsoft.com/office/drawing/2014/main" id="{476606AF-1C1E-405B-B2BD-62939E9A2FAA}"/>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9" name="Text Box 57">
                <a:extLst>
                  <a:ext uri="{FF2B5EF4-FFF2-40B4-BE49-F238E27FC236}">
                    <a16:creationId xmlns:a16="http://schemas.microsoft.com/office/drawing/2014/main" id="{5E7B80A7-2799-4537-AE35-C7FE93BD7077}"/>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85" name="Rectangle 59">
              <a:extLst>
                <a:ext uri="{FF2B5EF4-FFF2-40B4-BE49-F238E27FC236}">
                  <a16:creationId xmlns:a16="http://schemas.microsoft.com/office/drawing/2014/main" id="{E1BC19DF-9EC5-4C23-9C42-ECED13BB61C0}"/>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86" name="Rectangle 60">
              <a:extLst>
                <a:ext uri="{FF2B5EF4-FFF2-40B4-BE49-F238E27FC236}">
                  <a16:creationId xmlns:a16="http://schemas.microsoft.com/office/drawing/2014/main" id="{B69BBF5A-3673-44EF-BA80-BB45205B3614}"/>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87" name="Text Box 99">
              <a:extLst>
                <a:ext uri="{FF2B5EF4-FFF2-40B4-BE49-F238E27FC236}">
                  <a16:creationId xmlns:a16="http://schemas.microsoft.com/office/drawing/2014/main" id="{45948656-405F-4369-BA7D-696FB08A9A4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RET</a:t>
              </a:r>
              <a:endParaRPr lang="pt-PT" sz="1200" i="0" dirty="0"/>
            </a:p>
          </p:txBody>
        </p:sp>
      </p:grpSp>
      <p:grpSp>
        <p:nvGrpSpPr>
          <p:cNvPr id="90" name="Group 111">
            <a:extLst>
              <a:ext uri="{FF2B5EF4-FFF2-40B4-BE49-F238E27FC236}">
                <a16:creationId xmlns:a16="http://schemas.microsoft.com/office/drawing/2014/main" id="{3AEDA1A2-12D9-4512-A7BC-CEC7C56BC1FF}"/>
              </a:ext>
            </a:extLst>
          </p:cNvPr>
          <p:cNvGrpSpPr>
            <a:grpSpLocks/>
          </p:cNvGrpSpPr>
          <p:nvPr/>
        </p:nvGrpSpPr>
        <p:grpSpPr bwMode="auto">
          <a:xfrm>
            <a:off x="6227611" y="1390774"/>
            <a:ext cx="1008062" cy="3482950"/>
            <a:chOff x="1927" y="1259"/>
            <a:chExt cx="635" cy="2353"/>
          </a:xfrm>
        </p:grpSpPr>
        <p:grpSp>
          <p:nvGrpSpPr>
            <p:cNvPr id="91" name="Group 55">
              <a:extLst>
                <a:ext uri="{FF2B5EF4-FFF2-40B4-BE49-F238E27FC236}">
                  <a16:creationId xmlns:a16="http://schemas.microsoft.com/office/drawing/2014/main" id="{C80C8980-510E-409F-9252-278992E3AC35}"/>
                </a:ext>
              </a:extLst>
            </p:cNvPr>
            <p:cNvGrpSpPr>
              <a:grpSpLocks/>
            </p:cNvGrpSpPr>
            <p:nvPr/>
          </p:nvGrpSpPr>
          <p:grpSpPr bwMode="auto">
            <a:xfrm>
              <a:off x="1973" y="1259"/>
              <a:ext cx="576" cy="2151"/>
              <a:chOff x="624" y="1248"/>
              <a:chExt cx="816" cy="2390"/>
            </a:xfrm>
          </p:grpSpPr>
          <p:sp>
            <p:nvSpPr>
              <p:cNvPr id="96" name="Text Box 56">
                <a:extLst>
                  <a:ext uri="{FF2B5EF4-FFF2-40B4-BE49-F238E27FC236}">
                    <a16:creationId xmlns:a16="http://schemas.microsoft.com/office/drawing/2014/main" id="{1421E96A-13D0-466D-8F1B-6BD614C4B85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97" name="Text Box 57">
                <a:extLst>
                  <a:ext uri="{FF2B5EF4-FFF2-40B4-BE49-F238E27FC236}">
                    <a16:creationId xmlns:a16="http://schemas.microsoft.com/office/drawing/2014/main" id="{46128068-63AA-42B1-A06C-F20D31C719AD}"/>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94" name="Rectangle 60">
              <a:extLst>
                <a:ext uri="{FF2B5EF4-FFF2-40B4-BE49-F238E27FC236}">
                  <a16:creationId xmlns:a16="http://schemas.microsoft.com/office/drawing/2014/main" id="{FC8E39F5-116F-4356-BB49-66A93A8CC62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 (PC)</a:t>
              </a:r>
            </a:p>
          </p:txBody>
        </p:sp>
        <p:sp>
          <p:nvSpPr>
            <p:cNvPr id="95" name="Text Box 99">
              <a:extLst>
                <a:ext uri="{FF2B5EF4-FFF2-40B4-BE49-F238E27FC236}">
                  <a16:creationId xmlns:a16="http://schemas.microsoft.com/office/drawing/2014/main" id="{67937C57-13AC-48C9-9A24-7A9D1B11D98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POP CX</a:t>
              </a:r>
            </a:p>
          </p:txBody>
        </p:sp>
      </p:grpSp>
      <p:grpSp>
        <p:nvGrpSpPr>
          <p:cNvPr id="98" name="Group 111">
            <a:extLst>
              <a:ext uri="{FF2B5EF4-FFF2-40B4-BE49-F238E27FC236}">
                <a16:creationId xmlns:a16="http://schemas.microsoft.com/office/drawing/2014/main" id="{30D44A3E-8C9D-4352-9C0A-35829DC86C8A}"/>
              </a:ext>
            </a:extLst>
          </p:cNvPr>
          <p:cNvGrpSpPr>
            <a:grpSpLocks/>
          </p:cNvGrpSpPr>
          <p:nvPr/>
        </p:nvGrpSpPr>
        <p:grpSpPr bwMode="auto">
          <a:xfrm>
            <a:off x="7235723" y="1390774"/>
            <a:ext cx="1008062" cy="3482950"/>
            <a:chOff x="1927" y="1259"/>
            <a:chExt cx="635" cy="2353"/>
          </a:xfrm>
        </p:grpSpPr>
        <p:grpSp>
          <p:nvGrpSpPr>
            <p:cNvPr id="99" name="Group 55">
              <a:extLst>
                <a:ext uri="{FF2B5EF4-FFF2-40B4-BE49-F238E27FC236}">
                  <a16:creationId xmlns:a16="http://schemas.microsoft.com/office/drawing/2014/main" id="{5448F14F-6BF0-4C03-99F7-06B0C1576A11}"/>
                </a:ext>
              </a:extLst>
            </p:cNvPr>
            <p:cNvGrpSpPr>
              <a:grpSpLocks/>
            </p:cNvGrpSpPr>
            <p:nvPr/>
          </p:nvGrpSpPr>
          <p:grpSpPr bwMode="auto">
            <a:xfrm>
              <a:off x="1973" y="1259"/>
              <a:ext cx="576" cy="2151"/>
              <a:chOff x="624" y="1248"/>
              <a:chExt cx="816" cy="2390"/>
            </a:xfrm>
          </p:grpSpPr>
          <p:sp>
            <p:nvSpPr>
              <p:cNvPr id="104" name="Text Box 56">
                <a:extLst>
                  <a:ext uri="{FF2B5EF4-FFF2-40B4-BE49-F238E27FC236}">
                    <a16:creationId xmlns:a16="http://schemas.microsoft.com/office/drawing/2014/main" id="{2EE8BFC2-8C16-4359-8484-BFEE4DD31B3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105" name="Text Box 57">
                <a:extLst>
                  <a:ext uri="{FF2B5EF4-FFF2-40B4-BE49-F238E27FC236}">
                    <a16:creationId xmlns:a16="http://schemas.microsoft.com/office/drawing/2014/main" id="{604AB112-4603-483A-BC3B-01FB6795CFD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103" name="Text Box 99">
              <a:extLst>
                <a:ext uri="{FF2B5EF4-FFF2-40B4-BE49-F238E27FC236}">
                  <a16:creationId xmlns:a16="http://schemas.microsoft.com/office/drawing/2014/main" id="{F693BA6D-A3BD-4DD4-899F-5F25060CA7C4}"/>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RET</a:t>
              </a:r>
            </a:p>
          </p:txBody>
        </p:sp>
      </p:grpSp>
      <p:sp>
        <p:nvSpPr>
          <p:cNvPr id="111" name="Line 55">
            <a:extLst>
              <a:ext uri="{FF2B5EF4-FFF2-40B4-BE49-F238E27FC236}">
                <a16:creationId xmlns:a16="http://schemas.microsoft.com/office/drawing/2014/main" id="{7E712B18-8A5F-4819-BF5C-B9C13EAA6F08}"/>
              </a:ext>
            </a:extLst>
          </p:cNvPr>
          <p:cNvSpPr>
            <a:spLocks noChangeShapeType="1"/>
          </p:cNvSpPr>
          <p:nvPr/>
        </p:nvSpPr>
        <p:spPr bwMode="auto">
          <a:xfrm>
            <a:off x="1043606" y="1390774"/>
            <a:ext cx="35937" cy="3183946"/>
          </a:xfrm>
          <a:prstGeom prst="line">
            <a:avLst/>
          </a:prstGeom>
          <a:noFill/>
          <a:ln w="25400">
            <a:solidFill>
              <a:schemeClr val="tx1"/>
            </a:solidFill>
            <a:round/>
            <a:headEnd type="stealth" w="lg" len="lg"/>
            <a:tailEnd type="none" w="lg" len="lg"/>
          </a:ln>
          <a:effectLst/>
        </p:spPr>
        <p:txBody>
          <a:bodyPr vert="eaVert" wrap="none" lIns="46901" tIns="23450" rIns="46901" bIns="23450" anchor="ctr"/>
          <a:lstStyle/>
          <a:p>
            <a:endParaRPr lang="pt-PT" dirty="0"/>
          </a:p>
        </p:txBody>
      </p:sp>
      <p:sp>
        <p:nvSpPr>
          <p:cNvPr id="114" name="Text Box 56">
            <a:extLst>
              <a:ext uri="{FF2B5EF4-FFF2-40B4-BE49-F238E27FC236}">
                <a16:creationId xmlns:a16="http://schemas.microsoft.com/office/drawing/2014/main" id="{BA7CC630-9CC3-4DC4-BD39-03CF32875C44}"/>
              </a:ext>
            </a:extLst>
          </p:cNvPr>
          <p:cNvSpPr txBox="1">
            <a:spLocks noChangeArrowheads="1"/>
          </p:cNvSpPr>
          <p:nvPr/>
        </p:nvSpPr>
        <p:spPr bwMode="auto">
          <a:xfrm>
            <a:off x="793349" y="1531247"/>
            <a:ext cx="322267" cy="2910095"/>
          </a:xfrm>
          <a:prstGeom prst="rect">
            <a:avLst/>
          </a:prstGeom>
          <a:noFill/>
          <a:ln w="9525">
            <a:noFill/>
            <a:miter lim="800000"/>
            <a:headEnd/>
            <a:tailEnd/>
          </a:ln>
          <a:effectLst/>
        </p:spPr>
        <p:txBody>
          <a:bodyPr vert="eaVert" wrap="none" lIns="46901" tIns="23450" rIns="46901" bIns="23450" anchor="ctr"/>
          <a:lstStyle/>
          <a:p>
            <a:pPr defTabSz="800100"/>
            <a:r>
              <a:rPr lang="pt-PT" sz="1800" dirty="0"/>
              <a:t>endereços crescentes</a:t>
            </a:r>
          </a:p>
        </p:txBody>
      </p:sp>
      <p:sp>
        <p:nvSpPr>
          <p:cNvPr id="55" name="Rectangle 2">
            <a:extLst>
              <a:ext uri="{FF2B5EF4-FFF2-40B4-BE49-F238E27FC236}">
                <a16:creationId xmlns:a16="http://schemas.microsoft.com/office/drawing/2014/main" id="{8411791C-3CB7-4D6E-8D03-4AA187F0D763}"/>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SCO-T1-A07</a:t>
            </a:r>
            <a:br>
              <a:rPr lang="pt-PT" sz="1000" b="1" i="1" kern="0" dirty="0">
                <a:solidFill>
                  <a:srgbClr val="FF0000"/>
                </a:solidFill>
                <a:latin typeface="Arial" charset="0"/>
              </a:rPr>
            </a:br>
            <a:r>
              <a:rPr lang="pt-PT" sz="1800" b="1" i="1" kern="0" cap="small" dirty="0">
                <a:solidFill>
                  <a:srgbClr val="FF0000"/>
                </a:solidFill>
                <a:latin typeface="Arial" charset="0"/>
              </a:rPr>
              <a:t>Stack</a:t>
            </a:r>
            <a:endParaRPr lang="pt-PT" sz="1600" b="1" i="1" kern="0" cap="small" dirty="0">
              <a:solidFill>
                <a:srgbClr val="FF0000"/>
              </a:solidFill>
              <a:latin typeface="Arial" charset="0"/>
            </a:endParaRPr>
          </a:p>
        </p:txBody>
      </p:sp>
    </p:spTree>
    <p:extLst>
      <p:ext uri="{BB962C8B-B14F-4D97-AF65-F5344CB8AC3E}">
        <p14:creationId xmlns:p14="http://schemas.microsoft.com/office/powerpoint/2010/main" val="422265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par>
                                <p:cTn id="28" presetID="10" presetClass="entr" presetSubtype="0" fill="hold"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childTnLst>
                                </p:cTn>
                              </p:par>
                              <p:par>
                                <p:cTn id="31" presetID="10" presetClass="entr" presetSubtype="0"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fade">
                                      <p:cBhvr>
                                        <p:cTn id="3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1" grpId="0" animBg="1"/>
      <p:bldP spid="1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de parâmetros:</a:t>
            </a:r>
          </a:p>
          <a:p>
            <a:pPr marL="357188" lvl="1" indent="-177800" algn="just" defTabSz="624078">
              <a:lnSpc>
                <a:spcPct val="120000"/>
              </a:lnSpc>
              <a:buFont typeface="Wingdings" pitchFamily="2" charset="2"/>
              <a:buChar char="Ø"/>
            </a:pPr>
            <a:r>
              <a:rPr lang="pt-PT" sz="1600" b="0" i="0" dirty="0"/>
              <a:t>Existem diferentes tipos de passagem de parâmetros para as subrotinas, dependo da complexidade e profundidade (níveis) de invocação;</a:t>
            </a:r>
          </a:p>
          <a:p>
            <a:pPr marL="357188" lvl="1" indent="-177800" algn="just" defTabSz="624078">
              <a:lnSpc>
                <a:spcPct val="120000"/>
              </a:lnSpc>
              <a:buFont typeface="Wingdings" pitchFamily="2" charset="2"/>
              <a:buChar char="Ø"/>
            </a:pPr>
            <a:r>
              <a:rPr lang="pt-PT" sz="1600" b="0" i="0" dirty="0"/>
              <a:t>É sempre possível utilizar combinações de tipos de passagem de parâmetros distintas, no entanto por uma questão de coerência de código, sugere-se a utilização de um só tipo em cada projeto. A utilização de subrotinas de terceiros, incluindo ligação/integração com linguagens de alto nível, podem condicionar a escolha do tipo;</a:t>
            </a:r>
          </a:p>
          <a:p>
            <a:pPr marL="357188" lvl="1" indent="-177800" algn="just" defTabSz="624078">
              <a:lnSpc>
                <a:spcPct val="120000"/>
              </a:lnSpc>
              <a:buFont typeface="Wingdings" pitchFamily="2" charset="2"/>
              <a:buChar char="Ø"/>
            </a:pPr>
            <a:r>
              <a:rPr lang="pt-PT" sz="1600" b="0" i="0" dirty="0"/>
              <a:t>Para dotar a subrotina alguma flexibilidade de código, devemos passar parâmetros para manter o “algoritmo” (código) implementado pela subrotina, independente dos valores providenciados;</a:t>
            </a:r>
          </a:p>
          <a:p>
            <a:pPr marL="357188" lvl="1" indent="-177800" algn="just" defTabSz="624078">
              <a:lnSpc>
                <a:spcPct val="120000"/>
              </a:lnSpc>
              <a:buFont typeface="Wingdings" pitchFamily="2" charset="2"/>
              <a:buChar char="Ø"/>
            </a:pPr>
            <a:r>
              <a:rPr lang="pt-PT" sz="1600" b="0" i="0" dirty="0"/>
              <a:t>Os parâmetros têm o mesmo propósito dos valores/variáveis de entrada/saída de uma função de alto nível, com a linguagem C;</a:t>
            </a:r>
          </a:p>
          <a:p>
            <a:pPr marL="357188" lvl="1" indent="-177800" algn="just" defTabSz="624078">
              <a:lnSpc>
                <a:spcPct val="120000"/>
              </a:lnSpc>
              <a:buFont typeface="Wingdings" pitchFamily="2" charset="2"/>
              <a:buChar char="Ø"/>
            </a:pPr>
            <a:r>
              <a:rPr lang="pt-PT" sz="1600" b="0" i="0" dirty="0"/>
              <a:t>Na realidade passamos sempre valores pois os valores de saída/por referência do C por exemplo, são ponteiros (endereços), portanto endereçamento indireto.</a:t>
            </a:r>
          </a:p>
        </p:txBody>
      </p:sp>
    </p:spTree>
    <p:extLst>
      <p:ext uri="{BB962C8B-B14F-4D97-AF65-F5344CB8AC3E}">
        <p14:creationId xmlns:p14="http://schemas.microsoft.com/office/powerpoint/2010/main" val="154033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registo(s):</a:t>
            </a:r>
          </a:p>
          <a:p>
            <a:pPr marL="357188" lvl="1" indent="-177800" algn="just" defTabSz="624078">
              <a:lnSpc>
                <a:spcPct val="120000"/>
              </a:lnSpc>
              <a:buFont typeface="Wingdings" pitchFamily="2" charset="2"/>
              <a:buChar char="Ø"/>
            </a:pPr>
            <a:r>
              <a:rPr lang="pt-PT" sz="1600" b="0" i="0" dirty="0"/>
              <a:t>A forma mais simples de passar (e receber) parâmetros é utilizar registos (1 ou mais), colocando os valores pretendidos nos registos antes de invocar a subrotina.</a:t>
            </a:r>
          </a:p>
          <a:p>
            <a:pPr marL="357188" lvl="1" indent="-177800" algn="just" defTabSz="624078">
              <a:lnSpc>
                <a:spcPct val="120000"/>
              </a:lnSpc>
              <a:buFont typeface="Wingdings" pitchFamily="2" charset="2"/>
              <a:buChar char="Ø"/>
            </a:pPr>
            <a:r>
              <a:rPr lang="pt-PT" sz="1600" b="0" i="0" dirty="0"/>
              <a:t>A designação (o que significa) cada registo deve ser especificado/”acordado” para quem chama (programa ou subrotina) e a subrotina em questão. Por exemplo, em C </a:t>
            </a:r>
            <a:r>
              <a:rPr lang="pt-PT" sz="1600" i="0" dirty="0">
                <a:solidFill>
                  <a:srgbClr val="0033CC"/>
                </a:solidFill>
                <a:latin typeface="Courier New" panose="02070309020205020404" pitchFamily="49" charset="0"/>
                <a:cs typeface="Courier New" panose="02070309020205020404" pitchFamily="49" charset="0"/>
              </a:rPr>
              <a:t>int function(data, size)</a:t>
            </a:r>
            <a:r>
              <a:rPr lang="pt-PT" sz="1600" b="0" i="0" dirty="0"/>
              <a:t> significa que devemos </a:t>
            </a:r>
            <a:r>
              <a:rPr lang="pt-PT" sz="1600" i="0" dirty="0"/>
              <a:t>atribuir valores para dois registos</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data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size</a:t>
            </a:r>
            <a:r>
              <a:rPr lang="pt-PT" sz="1600" b="0" i="0" dirty="0"/>
              <a:t>) e </a:t>
            </a:r>
            <a:r>
              <a:rPr lang="pt-PT" sz="1600" i="0" dirty="0"/>
              <a:t>devolver um valor num registo</a:t>
            </a:r>
            <a:r>
              <a:rPr lang="pt-PT" sz="1600" b="0" i="0" dirty="0"/>
              <a:t>.</a:t>
            </a:r>
          </a:p>
          <a:p>
            <a:pPr marL="357188" lvl="1" indent="-177800" algn="just" defTabSz="624078">
              <a:lnSpc>
                <a:spcPct val="120000"/>
              </a:lnSpc>
              <a:buFont typeface="Wingdings" pitchFamily="2" charset="2"/>
              <a:buChar char="Ø"/>
            </a:pPr>
            <a:r>
              <a:rPr lang="pt-PT" sz="1600" b="0" i="0" dirty="0"/>
              <a:t>É possível utilizar registos de entrada também como de saída. Por exemplos, os parâmetros designados de entrada/saída, mas não com endereços/ponteiros;</a:t>
            </a:r>
          </a:p>
          <a:p>
            <a:pPr marL="357188" lvl="1" indent="-177800" algn="just" defTabSz="624078">
              <a:lnSpc>
                <a:spcPct val="120000"/>
              </a:lnSpc>
              <a:buFont typeface="Wingdings" pitchFamily="2" charset="2"/>
              <a:buChar char="Ø"/>
            </a:pPr>
            <a:r>
              <a:rPr lang="pt-PT" sz="1600" b="0" i="0" dirty="0"/>
              <a:t>As passagens por referência, os endereços/ponteiros para os dados que são colocado nos registos;</a:t>
            </a:r>
          </a:p>
          <a:p>
            <a:pPr marL="357188" lvl="1" indent="-177800" algn="just" defTabSz="624078">
              <a:lnSpc>
                <a:spcPct val="120000"/>
              </a:lnSpc>
              <a:buFont typeface="Wingdings" pitchFamily="2" charset="2"/>
              <a:buChar char="Ø"/>
            </a:pPr>
            <a:r>
              <a:rPr lang="pt-PT" sz="1600" b="0" i="0" dirty="0"/>
              <a:t>Não permite recursividade </a:t>
            </a:r>
            <a:r>
              <a:rPr lang="pt-PT" sz="1600" b="0" dirty="0"/>
              <a:t>per si</a:t>
            </a:r>
            <a:r>
              <a:rPr lang="pt-PT" sz="1600" b="0" i="0" dirty="0"/>
              <a:t> (só utilizando </a:t>
            </a:r>
            <a:r>
              <a:rPr lang="pt-PT" sz="1600" b="0" i="0"/>
              <a:t>registos);</a:t>
            </a:r>
            <a:endParaRPr lang="pt-PT" sz="1600" b="0" i="0" dirty="0"/>
          </a:p>
          <a:p>
            <a:pPr marL="357188" lvl="1" indent="-177800" algn="just" defTabSz="624078">
              <a:lnSpc>
                <a:spcPct val="120000"/>
              </a:lnSpc>
              <a:buFont typeface="Wingdings" pitchFamily="2" charset="2"/>
              <a:buChar char="Ø"/>
            </a:pPr>
            <a:r>
              <a:rPr lang="pt-PT" sz="1600" b="0" i="0" dirty="0"/>
              <a:t>Fácil, simples e rápida de implementar, mas limitada no número parâmetros, pois depende do número de registos que temos disponíveis.</a:t>
            </a:r>
          </a:p>
          <a:p>
            <a:pPr marL="357188" lvl="1" indent="-177800" algn="just" defTabSz="624078">
              <a:lnSpc>
                <a:spcPct val="120000"/>
              </a:lnSpc>
              <a:buFont typeface="Wingdings" pitchFamily="2" charset="2"/>
              <a:buChar char="Ø"/>
            </a:pPr>
            <a:endParaRPr lang="pt-PT" sz="1600" b="0" i="0" dirty="0"/>
          </a:p>
        </p:txBody>
      </p:sp>
    </p:spTree>
    <p:extLst>
      <p:ext uri="{BB962C8B-B14F-4D97-AF65-F5344CB8AC3E}">
        <p14:creationId xmlns:p14="http://schemas.microsoft.com/office/powerpoint/2010/main" val="53404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96870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registo(s) </a:t>
            </a:r>
            <a:r>
              <a:rPr lang="pt-BR" sz="2000" b="0" i="0" dirty="0"/>
              <a:t>(exemplo):</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START	...			;Program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STR1</a:t>
            </a:r>
            <a:r>
              <a:rPr lang="en-US" sz="1200" i="0" dirty="0">
                <a:solidFill>
                  <a:srgbClr val="FF0000"/>
                </a:solidFill>
                <a:latin typeface="Courier New" panose="02070309020205020404" pitchFamily="49" charset="0"/>
                <a:cs typeface="Courier New" panose="02070309020205020404" pitchFamily="49" charset="0"/>
              </a:rPr>
              <a:t> </a:t>
            </a:r>
            <a:r>
              <a:rPr lang="en-US" sz="1200" i="0" dirty="0">
                <a:solidFill>
                  <a:schemeClr val="accent2"/>
                </a:solidFill>
                <a:latin typeface="Courier New" panose="02070309020205020404" pitchFamily="49" charset="0"/>
                <a:cs typeface="Courier New" panose="02070309020205020404" pitchFamily="49" charset="0"/>
              </a:rPr>
              <a:t>		;r0 with STR1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JUMPTO	bl </a:t>
            </a:r>
            <a:r>
              <a:rPr lang="en-US" sz="1200" i="0" dirty="0">
                <a:solidFill>
                  <a:srgbClr val="FF0000"/>
                </a:solidFill>
                <a:latin typeface="Courier New" panose="02070309020205020404" pitchFamily="49" charset="0"/>
                <a:cs typeface="Courier New" panose="02070309020205020404" pitchFamily="49" charset="0"/>
              </a:rPr>
              <a:t>STRLEN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STRLEN</a:t>
            </a: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RETURNHERE	adr r2, SIZE		;store length in address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r0,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;input R0 string / output: R1 count</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STRLEN </a:t>
            </a:r>
            <a:r>
              <a:rPr lang="en-US" sz="1200" i="0" dirty="0">
                <a:solidFill>
                  <a:schemeClr val="accent2"/>
                </a:solidFill>
                <a:latin typeface="Courier New" panose="02070309020205020404" pitchFamily="49" charset="0"/>
                <a:cs typeface="Courier New" panose="02070309020205020404" pitchFamily="49" charset="0"/>
              </a:rPr>
              <a:t>	mov r1, #0		;R1 will gave the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LENCICLE	ldr r2, [r0], #4	;get char and post </a:t>
            </a:r>
            <a:r>
              <a:rPr lang="en-US" sz="1200" i="0" dirty="0" err="1">
                <a:solidFill>
                  <a:schemeClr val="accent2"/>
                </a:solidFill>
                <a:latin typeface="Courier New" panose="02070309020205020404" pitchFamily="49" charset="0"/>
                <a:cs typeface="Courier New" panose="02070309020205020404" pitchFamily="49" charset="0"/>
              </a:rPr>
              <a:t>incrment</a:t>
            </a: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r1, #1		;add one more char count</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cmp r2, #0		;check if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BNE LENCICLE		;repeat if not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 r1, #1		;discount last count for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RL 			;return, in VisUAL use MOV R15, R14</a:t>
            </a:r>
          </a:p>
        </p:txBody>
      </p:sp>
    </p:spTree>
    <p:extLst>
      <p:ext uri="{BB962C8B-B14F-4D97-AF65-F5344CB8AC3E}">
        <p14:creationId xmlns:p14="http://schemas.microsoft.com/office/powerpoint/2010/main" val="210145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05980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a:t>
            </a:r>
          </a:p>
          <a:p>
            <a:pPr marL="357188" lvl="1" indent="-177800" algn="just" defTabSz="624078">
              <a:lnSpc>
                <a:spcPct val="120000"/>
              </a:lnSpc>
              <a:buFont typeface="Wingdings" pitchFamily="2" charset="2"/>
              <a:buChar char="Ø"/>
            </a:pPr>
            <a:r>
              <a:rPr lang="pt-PT" sz="1600" b="0" i="0" dirty="0"/>
              <a:t>É definida uma zona de memoria associada à subrotina onde são colocados os valores de entrada por quem “chama”. A subrotina lê dessa zona os dados de entrada, colocando nessa zona, nos locais para isso reservados, os valores de saída;</a:t>
            </a:r>
          </a:p>
          <a:p>
            <a:pPr marL="357188" lvl="1" indent="-177800" algn="just" defTabSz="624078">
              <a:lnSpc>
                <a:spcPct val="120000"/>
              </a:lnSpc>
              <a:buFont typeface="Wingdings" pitchFamily="2" charset="2"/>
              <a:buChar char="Ø"/>
            </a:pPr>
            <a:r>
              <a:rPr lang="pt-PT" sz="1600" b="0" i="0" dirty="0"/>
              <a:t>Não permite recursividade </a:t>
            </a:r>
            <a:r>
              <a:rPr lang="pt-PT" sz="1600" b="0" dirty="0"/>
              <a:t>per si</a:t>
            </a:r>
            <a:r>
              <a:rPr lang="pt-PT" sz="1600" b="0" i="0" dirty="0"/>
              <a:t> (só utilizando a zona de memória);</a:t>
            </a:r>
          </a:p>
          <a:p>
            <a:pPr marL="357188" lvl="1" indent="-177800" algn="just" defTabSz="624078">
              <a:lnSpc>
                <a:spcPct val="120000"/>
              </a:lnSpc>
              <a:buFont typeface="Wingdings" pitchFamily="2" charset="2"/>
              <a:buChar char="Ø"/>
            </a:pPr>
            <a:r>
              <a:rPr lang="pt-PT" sz="1600" b="0" i="0" dirty="0"/>
              <a:t>Mais complexa que a passagem por registo, mas com capacidade “ilimitada” de parâmetro de entrada e saída;</a:t>
            </a:r>
          </a:p>
          <a:p>
            <a:pPr marL="357188" lvl="1" indent="-177800" algn="just" defTabSz="624078">
              <a:lnSpc>
                <a:spcPct val="120000"/>
              </a:lnSpc>
              <a:buFont typeface="Wingdings" pitchFamily="2" charset="2"/>
              <a:buChar char="Ø"/>
            </a:pPr>
            <a:r>
              <a:rPr lang="pt-PT" sz="1600" b="0" i="0" dirty="0"/>
              <a:t>Pouco utilizada em aplicações/implementações práticas.</a:t>
            </a:r>
          </a:p>
          <a:p>
            <a:pPr marL="357188" lvl="1" indent="-177800" algn="just" defTabSz="624078">
              <a:lnSpc>
                <a:spcPct val="120000"/>
              </a:lnSpc>
              <a:buFont typeface="Wingdings" pitchFamily="2" charset="2"/>
              <a:buChar char="Ø"/>
            </a:pPr>
            <a:r>
              <a:rPr lang="pt-PT" sz="1600" b="0" i="0" dirty="0"/>
              <a:t>Dependendo do modelo de organização de código/dados, a zona associada a uma subrotina pode estar junta ou separada em termos de endereços da subrotina.</a:t>
            </a:r>
          </a:p>
        </p:txBody>
      </p:sp>
    </p:spTree>
    <p:extLst>
      <p:ext uri="{BB962C8B-B14F-4D97-AF65-F5344CB8AC3E}">
        <p14:creationId xmlns:p14="http://schemas.microsoft.com/office/powerpoint/2010/main" val="287330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96870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 </a:t>
            </a:r>
            <a:r>
              <a:rPr lang="pt-BR" sz="2000" b="0" i="0" dirty="0"/>
              <a:t>(exemplo ARMv7):</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SUBR1_A	FILL 1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SUBR1_B	FILL 1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SUBR1_R	FILL 1		</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		...			;main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SUBR1_A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r1, [r0]		;put in input SUBR1_A value of R1</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SUBR1_B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r2, [r0]		;put in input SUBR1_B value of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MAINCALL	BL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save </a:t>
            </a:r>
            <a:r>
              <a:rPr lang="en-US" sz="1200" i="0" dirty="0">
                <a:solidFill>
                  <a:srgbClr val="FF0000"/>
                </a:solidFill>
                <a:latin typeface="Courier New" panose="02070309020205020404" pitchFamily="49" charset="0"/>
                <a:cs typeface="Courier New" panose="02070309020205020404" pitchFamily="49" charset="0"/>
              </a:rPr>
              <a:t>AFTERCALL</a:t>
            </a:r>
            <a:r>
              <a:rPr lang="en-US" sz="1200" i="0" dirty="0">
                <a:solidFill>
                  <a:schemeClr val="accent2"/>
                </a:solidFill>
                <a:latin typeface="Courier New" panose="02070309020205020404" pitchFamily="49" charset="0"/>
                <a:cs typeface="Courier New" panose="02070309020205020404" pitchFamily="49" charset="0"/>
              </a:rPr>
              <a:t> in LR</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AFTERCALL</a:t>
            </a:r>
            <a:r>
              <a:rPr lang="en-US" sz="1200" i="0" dirty="0">
                <a:solidFill>
                  <a:schemeClr val="accent2"/>
                </a:solidFill>
                <a:latin typeface="Courier New" panose="02070309020205020404" pitchFamily="49" charset="0"/>
                <a:cs typeface="Courier New" panose="02070309020205020404" pitchFamily="49" charset="0"/>
              </a:rPr>
              <a:t>	adr r0, SUBR1_R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r0, [r0]		;get output SUBR1_R value of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;subroutine in next page</a:t>
            </a:r>
          </a:p>
        </p:txBody>
      </p:sp>
    </p:spTree>
    <p:extLst>
      <p:ext uri="{BB962C8B-B14F-4D97-AF65-F5344CB8AC3E}">
        <p14:creationId xmlns:p14="http://schemas.microsoft.com/office/powerpoint/2010/main" val="32839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219590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 </a:t>
            </a:r>
            <a:r>
              <a:rPr lang="pt-BR" sz="2000" b="0" i="0" dirty="0"/>
              <a:t>(exemplo ARMv7, continuação):</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adr r0, SUBR1_A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r1, [r0]		;get in input SUBR1_A value of R1</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SUBR1_B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r2, [r0]		;put in input SUBR1_B value of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r0, r1, r2	;add values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r1, SUBR1_R</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r0, [r1]	 	;put r0 in SUBR1_R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LR			;return, in VisUAL use MOV R15, R14</a:t>
            </a:r>
          </a:p>
        </p:txBody>
      </p:sp>
    </p:spTree>
    <p:extLst>
      <p:ext uri="{BB962C8B-B14F-4D97-AF65-F5344CB8AC3E}">
        <p14:creationId xmlns:p14="http://schemas.microsoft.com/office/powerpoint/2010/main" val="408701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stack (Frame Pointer):</a:t>
            </a:r>
          </a:p>
          <a:p>
            <a:pPr marL="357188" lvl="1" indent="-177800" algn="just" defTabSz="624078">
              <a:lnSpc>
                <a:spcPct val="120000"/>
              </a:lnSpc>
              <a:buFont typeface="Wingdings" pitchFamily="2" charset="2"/>
              <a:buChar char="Ø"/>
            </a:pPr>
            <a:r>
              <a:rPr lang="pt-PT" sz="1600" b="0" i="0" dirty="0"/>
              <a:t>É a forma mais utlizada para a passagem de parâmetros. Por exemplo, a maioria das linguagens de alto utilizam este método para a chamada e retorno das funções (e.g. Linguagem C).</a:t>
            </a:r>
          </a:p>
          <a:p>
            <a:pPr marL="357188" lvl="1" indent="-177800" algn="just" defTabSz="624078">
              <a:lnSpc>
                <a:spcPct val="120000"/>
              </a:lnSpc>
              <a:buFont typeface="Wingdings" pitchFamily="2" charset="2"/>
              <a:buChar char="Ø"/>
            </a:pPr>
            <a:r>
              <a:rPr lang="pt-PT" sz="1600" b="0" i="0" dirty="0"/>
              <a:t>Cada </a:t>
            </a:r>
            <a:r>
              <a:rPr lang="pt-PT" sz="1600" b="0" dirty="0"/>
              <a:t>frame</a:t>
            </a:r>
            <a:r>
              <a:rPr lang="pt-PT" sz="1600" b="0" i="0" dirty="0"/>
              <a:t> do </a:t>
            </a:r>
            <a:r>
              <a:rPr lang="pt-PT" sz="1600" b="0" dirty="0"/>
              <a:t>Frame Pointer </a:t>
            </a:r>
            <a:r>
              <a:rPr lang="pt-PT" sz="1600" b="0" i="0" dirty="0"/>
              <a:t>representa uma invocação de uma subrotina. Uma função recursiva tem N </a:t>
            </a:r>
            <a:r>
              <a:rPr lang="pt-PT" sz="1600" b="0" dirty="0"/>
              <a:t>frames</a:t>
            </a:r>
            <a:r>
              <a:rPr lang="pt-PT" sz="1600" b="0" i="0" dirty="0"/>
              <a:t>, sendo N o número de “chamadas” da subrotina.</a:t>
            </a:r>
          </a:p>
          <a:p>
            <a:pPr marL="357188" lvl="1" indent="-177800" algn="just" defTabSz="624078">
              <a:lnSpc>
                <a:spcPct val="120000"/>
              </a:lnSpc>
              <a:buFont typeface="Wingdings" pitchFamily="2" charset="2"/>
              <a:buChar char="Ø"/>
            </a:pPr>
            <a:r>
              <a:rPr lang="pt-PT" sz="1600" b="0" i="0" dirty="0"/>
              <a:t>Permite recursividade sendo possível passar uma quantidade “ilimitada” de parâmetros;</a:t>
            </a:r>
          </a:p>
          <a:p>
            <a:pPr marL="357188" lvl="1" indent="-177800" algn="just" defTabSz="624078">
              <a:lnSpc>
                <a:spcPct val="120000"/>
              </a:lnSpc>
              <a:buFont typeface="Wingdings" pitchFamily="2" charset="2"/>
              <a:buChar char="Ø"/>
            </a:pPr>
            <a:r>
              <a:rPr lang="pt-PT" sz="1600" b="0" i="0" dirty="0"/>
              <a:t>O </a:t>
            </a:r>
            <a:r>
              <a:rPr lang="pt-PT" sz="1600" b="0" dirty="0"/>
              <a:t>Frame Pointer</a:t>
            </a:r>
            <a:r>
              <a:rPr lang="pt-PT" sz="1600" b="0" i="0" dirty="0"/>
              <a:t> também contém as variáveis locais da subrotina (funções e.g. Linguagem C, ver exemplo a seguinte);</a:t>
            </a:r>
          </a:p>
          <a:p>
            <a:pPr marL="357188" lvl="1" indent="-177800" algn="just" defTabSz="624078">
              <a:lnSpc>
                <a:spcPct val="120000"/>
              </a:lnSpc>
              <a:buFont typeface="Wingdings" pitchFamily="2" charset="2"/>
              <a:buChar char="Ø"/>
            </a:pPr>
            <a:r>
              <a:rPr lang="pt-PT" sz="1600" b="0" i="0" dirty="0"/>
              <a:t>Em termos práticos é uma implementação de método de memoria associada mas com vários níveis na </a:t>
            </a:r>
            <a:r>
              <a:rPr lang="pt-PT" sz="1600" b="0" dirty="0"/>
              <a:t>stack</a:t>
            </a:r>
            <a:r>
              <a:rPr lang="pt-PT" sz="1600" b="0" i="0" dirty="0"/>
              <a:t> (</a:t>
            </a:r>
            <a:r>
              <a:rPr lang="pt-PT" sz="1600" b="0" dirty="0"/>
              <a:t>frames</a:t>
            </a:r>
            <a:r>
              <a:rPr lang="pt-PT" sz="1600" b="0" i="0" dirty="0"/>
              <a:t>);</a:t>
            </a:r>
          </a:p>
          <a:p>
            <a:pPr marL="357188" lvl="1" indent="-177800" algn="just" defTabSz="624078">
              <a:lnSpc>
                <a:spcPct val="120000"/>
              </a:lnSpc>
              <a:buFont typeface="Wingdings" pitchFamily="2" charset="2"/>
              <a:buChar char="Ø"/>
            </a:pPr>
            <a:r>
              <a:rPr lang="pt-PT" sz="1600" b="0" dirty="0"/>
              <a:t>Frame Point</a:t>
            </a:r>
            <a:r>
              <a:rPr lang="pt-PT" sz="1600" b="0" i="0" dirty="0"/>
              <a:t> também é designado por chamada por </a:t>
            </a:r>
            <a:r>
              <a:rPr lang="pt-PT" sz="1600" b="0" dirty="0"/>
              <a:t>stack</a:t>
            </a:r>
            <a:r>
              <a:rPr lang="pt-PT" sz="1600" b="0" i="0" dirty="0"/>
              <a:t>, </a:t>
            </a:r>
            <a:r>
              <a:rPr lang="pt-PT" sz="1600" dirty="0"/>
              <a:t>stack call</a:t>
            </a:r>
            <a:r>
              <a:rPr lang="pt-PT" sz="1600" b="0" i="0" dirty="0"/>
              <a:t> [1].</a:t>
            </a:r>
          </a:p>
        </p:txBody>
      </p:sp>
    </p:spTree>
    <p:extLst>
      <p:ext uri="{BB962C8B-B14F-4D97-AF65-F5344CB8AC3E}">
        <p14:creationId xmlns:p14="http://schemas.microsoft.com/office/powerpoint/2010/main" val="259585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A</a:t>
            </a:r>
            <a:r>
              <a:rPr lang="pt-PT" sz="1600" b="1" i="1" dirty="0">
                <a:solidFill>
                  <a:srgbClr val="FF0000"/>
                </a:solidFill>
                <a:latin typeface="Arial" charset="0"/>
              </a:rPr>
              <a:t>LINHAMENTO</a:t>
            </a:r>
            <a:endParaRPr lang="pt-PT" sz="1800" b="1" i="1" dirty="0">
              <a:solidFill>
                <a:srgbClr val="FF0000"/>
              </a:solidFill>
              <a:latin typeface="Arial" charset="0"/>
            </a:endParaRPr>
          </a:p>
        </p:txBody>
      </p:sp>
      <p:sp>
        <p:nvSpPr>
          <p:cNvPr id="148483" name="Rectangle 3"/>
          <p:cNvSpPr>
            <a:spLocks noChangeArrowheads="1"/>
          </p:cNvSpPr>
          <p:nvPr/>
        </p:nvSpPr>
        <p:spPr bwMode="auto">
          <a:xfrm>
            <a:off x="540000" y="900000"/>
            <a:ext cx="8136456" cy="2838201"/>
          </a:xfrm>
          <a:prstGeom prst="rect">
            <a:avLst/>
          </a:prstGeom>
          <a:noFill/>
          <a:ln w="9525">
            <a:noFill/>
            <a:miter lim="800000"/>
            <a:headEnd/>
            <a:tailEnd/>
          </a:ln>
          <a:effectLst/>
        </p:spPr>
        <p:txBody>
          <a:bodyPr wrap="square" lIns="62408" tIns="31204" rIns="62408" bIns="31204">
            <a:spAutoFit/>
          </a:bodyPr>
          <a:lstStyle/>
          <a:p>
            <a:pPr marL="271463" indent="-271463" algn="l" defTabSz="624078">
              <a:lnSpc>
                <a:spcPct val="120000"/>
              </a:lnSpc>
              <a:buFont typeface="Wingdings" pitchFamily="2" charset="2"/>
              <a:buChar char="Ø"/>
            </a:pPr>
            <a:r>
              <a:rPr lang="pt-PT" sz="2000" i="0" dirty="0">
                <a:solidFill>
                  <a:srgbClr val="0033CC"/>
                </a:solidFill>
              </a:rPr>
              <a:t>SCO-T1-A07</a:t>
            </a:r>
            <a:r>
              <a:rPr lang="pt-PT" sz="2000" i="0" dirty="0"/>
              <a:t>:</a:t>
            </a:r>
          </a:p>
          <a:p>
            <a:pPr marL="536575" lvl="1" indent="-184150" algn="l" defTabSz="624078">
              <a:lnSpc>
                <a:spcPct val="120000"/>
              </a:lnSpc>
              <a:buFont typeface="Wingdings" pitchFamily="2" charset="2"/>
              <a:buChar char="Ø"/>
            </a:pPr>
            <a:r>
              <a:rPr lang="pt-PT" sz="1600" b="0" i="0" dirty="0"/>
              <a:t>Macros;</a:t>
            </a:r>
          </a:p>
          <a:p>
            <a:pPr marL="536575" lvl="1" indent="-184150" algn="l" defTabSz="624078">
              <a:lnSpc>
                <a:spcPct val="120000"/>
              </a:lnSpc>
              <a:buFont typeface="Wingdings" pitchFamily="2" charset="2"/>
              <a:buChar char="Ø"/>
            </a:pPr>
            <a:r>
              <a:rPr lang="pt-PT" sz="1600" b="0" i="0" dirty="0"/>
              <a:t>Subrotinas;</a:t>
            </a:r>
          </a:p>
          <a:p>
            <a:pPr marL="536575" lvl="1" indent="-184150" algn="l" defTabSz="624078">
              <a:lnSpc>
                <a:spcPct val="120000"/>
              </a:lnSpc>
              <a:buFont typeface="Wingdings" pitchFamily="2" charset="2"/>
              <a:buChar char="Ø"/>
            </a:pPr>
            <a:r>
              <a:rPr lang="pt-PT" sz="1600" b="0" dirty="0"/>
              <a:t>Stack</a:t>
            </a:r>
            <a:r>
              <a:rPr lang="pt-PT" sz="1600" b="0" i="0" dirty="0"/>
              <a:t>.</a:t>
            </a:r>
          </a:p>
          <a:p>
            <a:pPr marL="271463" indent="-271463" algn="l" defTabSz="624078">
              <a:lnSpc>
                <a:spcPct val="120000"/>
              </a:lnSpc>
              <a:buFont typeface="Wingdings" pitchFamily="2" charset="2"/>
              <a:buChar char="Ø"/>
            </a:pPr>
            <a:r>
              <a:rPr lang="pt-PT" sz="2000" i="0" dirty="0">
                <a:solidFill>
                  <a:srgbClr val="0033CC"/>
                </a:solidFill>
              </a:rPr>
              <a:t>SCO-T1-A08</a:t>
            </a:r>
            <a:r>
              <a:rPr lang="pt-PT" sz="2000" i="0" dirty="0"/>
              <a:t>:</a:t>
            </a:r>
          </a:p>
          <a:p>
            <a:pPr marL="536575" lvl="1" indent="-184150" algn="l" defTabSz="624078">
              <a:lnSpc>
                <a:spcPct val="120000"/>
              </a:lnSpc>
              <a:buFont typeface="Wingdings" pitchFamily="2" charset="2"/>
              <a:buChar char="Ø"/>
            </a:pPr>
            <a:r>
              <a:rPr lang="pt-PT" sz="1600" b="0" i="0" dirty="0"/>
              <a:t>Passagem de parâmetros:</a:t>
            </a:r>
          </a:p>
          <a:p>
            <a:pPr marL="893191" lvl="2" indent="-184150" algn="l" defTabSz="624078">
              <a:lnSpc>
                <a:spcPct val="120000"/>
              </a:lnSpc>
              <a:buFont typeface="Wingdings" pitchFamily="2" charset="2"/>
              <a:buChar char="Ø"/>
            </a:pPr>
            <a:r>
              <a:rPr lang="pt-PT" sz="1600" b="0" i="0" dirty="0"/>
              <a:t>Por registo;</a:t>
            </a:r>
          </a:p>
          <a:p>
            <a:pPr marL="893191" lvl="2" indent="-184150" algn="l" defTabSz="624078">
              <a:lnSpc>
                <a:spcPct val="120000"/>
              </a:lnSpc>
              <a:buFont typeface="Wingdings" pitchFamily="2" charset="2"/>
              <a:buChar char="Ø"/>
            </a:pPr>
            <a:r>
              <a:rPr lang="pt-PT" sz="1600" b="0" i="0" dirty="0"/>
              <a:t>Por memoria associada;</a:t>
            </a:r>
          </a:p>
          <a:p>
            <a:pPr marL="893191" lvl="2" indent="-184150" algn="l" defTabSz="624078">
              <a:lnSpc>
                <a:spcPct val="120000"/>
              </a:lnSpc>
              <a:buFont typeface="Wingdings" pitchFamily="2" charset="2"/>
              <a:buChar char="Ø"/>
            </a:pPr>
            <a:r>
              <a:rPr lang="pt-PT" sz="1600" b="0" dirty="0"/>
              <a:t>Stack</a:t>
            </a:r>
            <a:r>
              <a:rPr lang="pt-PT" sz="1600" b="0" i="0" dirty="0"/>
              <a:t> (Frame Pointer).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fade">
                                      <p:cBhvr>
                                        <p:cTn id="7" dur="500"/>
                                        <p:tgtEl>
                                          <p:spTgt spid="148483"/>
                                        </p:tgtEl>
                                      </p:cBhvr>
                                    </p:animEffect>
                                    <p:anim calcmode="lin" valueType="num">
                                      <p:cBhvr>
                                        <p:cTn id="8" dur="500" fill="hold"/>
                                        <p:tgtEl>
                                          <p:spTgt spid="148483"/>
                                        </p:tgtEl>
                                        <p:attrNameLst>
                                          <p:attrName>ppt_x</p:attrName>
                                        </p:attrNameLst>
                                      </p:cBhvr>
                                      <p:tavLst>
                                        <p:tav tm="0">
                                          <p:val>
                                            <p:strVal val="#ppt_x"/>
                                          </p:val>
                                        </p:tav>
                                        <p:tav tm="100000">
                                          <p:val>
                                            <p:strVal val="#ppt_x"/>
                                          </p:val>
                                        </p:tav>
                                      </p:tavLst>
                                    </p:anim>
                                    <p:anim calcmode="lin" valueType="num">
                                      <p:cBhvr>
                                        <p:cTn id="9" dur="500" fill="hold"/>
                                        <p:tgtEl>
                                          <p:spTgt spid="148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07736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Frame Pointer </a:t>
            </a:r>
            <a:r>
              <a:rPr lang="pt-BR" sz="2000" b="0" i="0" dirty="0"/>
              <a:t>(exemplo do C):</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int function(int * data, int size)</a:t>
            </a:r>
          </a:p>
          <a:p>
            <a:pPr marL="179388" lvl="1" algn="just" defTabSz="624078">
              <a:lnSpc>
                <a:spcPct val="120000"/>
              </a:lnSpc>
            </a:pPr>
            <a:r>
              <a:rPr lang="en-US" sz="1200" b="0" i="0" dirty="0">
                <a:solidFill>
                  <a:schemeClr val="accent2"/>
                </a:solidFill>
                <a:latin typeface="Courier New" panose="02070309020205020404" pitchFamily="49" charset="0"/>
                <a:cs typeface="Courier New" panose="02070309020205020404" pitchFamily="49" charset="0"/>
              </a:rPr>
              <a:t>{</a:t>
            </a:r>
          </a:p>
          <a:p>
            <a:pPr marL="179388" lvl="1" algn="just" defTabSz="624078">
              <a:lnSpc>
                <a:spcPct val="120000"/>
              </a:lnSpc>
            </a:pPr>
            <a:r>
              <a:rPr lang="en-US" sz="1200" b="0" i="0" dirty="0">
                <a:solidFill>
                  <a:schemeClr val="accent2"/>
                </a:solidFill>
                <a:latin typeface="Courier New" panose="02070309020205020404" pitchFamily="49" charset="0"/>
                <a:cs typeface="Courier New" panose="02070309020205020404" pitchFamily="49" charset="0"/>
              </a:rPr>
              <a:t>  int sum = 0, a, b; //local variables</a:t>
            </a:r>
          </a:p>
          <a:p>
            <a:pPr marL="179388" lvl="1" algn="just" defTabSz="624078">
              <a:lnSpc>
                <a:spcPct val="120000"/>
              </a:lnSpc>
            </a:pPr>
            <a:endParaRPr lang="en-US" sz="1200" b="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b="0" i="0" dirty="0">
                <a:solidFill>
                  <a:schemeClr val="accent2"/>
                </a:solidFill>
                <a:latin typeface="Courier New" panose="02070309020205020404" pitchFamily="49" charset="0"/>
                <a:cs typeface="Courier New" panose="02070309020205020404" pitchFamily="49" charset="0"/>
              </a:rPr>
              <a:t>  // function code here</a:t>
            </a:r>
          </a:p>
          <a:p>
            <a:pPr marL="179388" lvl="1" algn="just" defTabSz="624078">
              <a:lnSpc>
                <a:spcPct val="120000"/>
              </a:lnSpc>
            </a:pPr>
            <a:r>
              <a:rPr lang="en-US" sz="1200" b="0" i="0" dirty="0">
                <a:solidFill>
                  <a:schemeClr val="accent2"/>
                </a:solidFill>
                <a:latin typeface="Courier New" panose="02070309020205020404" pitchFamily="49" charset="0"/>
                <a:cs typeface="Courier New" panose="02070309020205020404" pitchFamily="49" charset="0"/>
              </a:rPr>
              <a:t>  return sum;</a:t>
            </a:r>
          </a:p>
          <a:p>
            <a:pPr marL="179388" lvl="1" algn="just" defTabSz="624078">
              <a:lnSpc>
                <a:spcPct val="120000"/>
              </a:lnSpc>
            </a:pPr>
            <a:r>
              <a:rPr lang="en-US" sz="1200" b="0" i="0" dirty="0">
                <a:solidFill>
                  <a:schemeClr val="accent2"/>
                </a:solidFill>
                <a:latin typeface="Courier New" panose="02070309020205020404" pitchFamily="49" charset="0"/>
                <a:cs typeface="Courier New" panose="02070309020205020404" pitchFamily="49" charset="0"/>
              </a:rPr>
              <a:t>}</a:t>
            </a:r>
          </a:p>
          <a:p>
            <a:pPr marL="179388" lvl="1" algn="just" defTabSz="624078">
              <a:lnSpc>
                <a:spcPct val="120000"/>
              </a:lnSpc>
            </a:pPr>
            <a:endParaRPr lang="en-US" sz="1200" b="0" i="0" dirty="0">
              <a:solidFill>
                <a:schemeClr val="accent2"/>
              </a:solidFill>
              <a:latin typeface="Courier New" panose="02070309020205020404" pitchFamily="49" charset="0"/>
              <a:cs typeface="Courier New" panose="02070309020205020404" pitchFamily="49" charset="0"/>
            </a:endParaRPr>
          </a:p>
          <a:p>
            <a:pPr marL="357188" lvl="1" indent="-177800" algn="just" defTabSz="624078">
              <a:lnSpc>
                <a:spcPct val="120000"/>
              </a:lnSpc>
              <a:buFont typeface="Wingdings" pitchFamily="2" charset="2"/>
              <a:buChar char="Ø"/>
            </a:pPr>
            <a:r>
              <a:rPr lang="pt-PT" sz="1600" b="0" i="0" dirty="0"/>
              <a:t>As variáveis </a:t>
            </a:r>
            <a:r>
              <a:rPr lang="pt-PT" sz="1600" i="0" dirty="0">
                <a:solidFill>
                  <a:srgbClr val="0033CC"/>
                </a:solidFill>
                <a:latin typeface="Courier New" panose="02070309020205020404" pitchFamily="49" charset="0"/>
                <a:cs typeface="Courier New" panose="02070309020205020404" pitchFamily="49" charset="0"/>
              </a:rPr>
              <a:t>data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size</a:t>
            </a:r>
            <a:r>
              <a:rPr lang="pt-PT" sz="1600" b="0" i="0" dirty="0"/>
              <a:t> são parâmetros de entrada, </a:t>
            </a:r>
            <a:r>
              <a:rPr lang="pt-PT" sz="1600" i="0" dirty="0">
                <a:solidFill>
                  <a:srgbClr val="0033CC"/>
                </a:solidFill>
                <a:latin typeface="Courier New" panose="02070309020205020404" pitchFamily="49" charset="0"/>
                <a:cs typeface="Courier New" panose="02070309020205020404" pitchFamily="49" charset="0"/>
              </a:rPr>
              <a:t>sum</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b</a:t>
            </a:r>
            <a:r>
              <a:rPr lang="pt-PT" sz="1600" b="0" i="0" dirty="0"/>
              <a:t> são variáveis locais. É devolvido na saída (“variável de saída”) o valor de </a:t>
            </a:r>
            <a:r>
              <a:rPr lang="pt-PT" sz="1600" i="0" dirty="0">
                <a:solidFill>
                  <a:srgbClr val="0033CC"/>
                </a:solidFill>
                <a:latin typeface="Courier New" panose="02070309020205020404" pitchFamily="49" charset="0"/>
                <a:cs typeface="Courier New" panose="02070309020205020404" pitchFamily="49" charset="0"/>
              </a:rPr>
              <a:t>sum</a:t>
            </a:r>
            <a:r>
              <a:rPr lang="pt-PT" sz="1600" b="0" i="0" dirty="0"/>
              <a:t>;</a:t>
            </a:r>
          </a:p>
          <a:p>
            <a:pPr marL="357188" lvl="1" indent="-177800" algn="just" defTabSz="624078">
              <a:lnSpc>
                <a:spcPct val="120000"/>
              </a:lnSpc>
              <a:buFont typeface="Wingdings" pitchFamily="2" charset="2"/>
              <a:buChar char="Ø"/>
            </a:pPr>
            <a:r>
              <a:rPr lang="pt-PT" sz="1600" b="0" i="0" dirty="0"/>
              <a:t>Não existe formalmente um nome para o valor de saída mas ele existe no </a:t>
            </a:r>
            <a:r>
              <a:rPr lang="pt-PT" sz="1600" b="0" dirty="0"/>
              <a:t>frame</a:t>
            </a:r>
            <a:r>
              <a:rPr lang="pt-PT" sz="1600" b="0" i="0" dirty="0"/>
              <a:t>.</a:t>
            </a:r>
            <a:endParaRPr lang="en-US" sz="1200" b="0" i="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944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2">
            <a:extLst>
              <a:ext uri="{FF2B5EF4-FFF2-40B4-BE49-F238E27FC236}">
                <a16:creationId xmlns:a16="http://schemas.microsoft.com/office/drawing/2014/main" id="{8411791C-3CB7-4D6E-8D03-4AA187F0D763}"/>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SCO-T1-A08</a:t>
            </a:r>
            <a:br>
              <a:rPr lang="pt-PT" sz="1000" b="1" i="1" kern="0" dirty="0">
                <a:solidFill>
                  <a:srgbClr val="FF0000"/>
                </a:solidFill>
                <a:latin typeface="Arial" charset="0"/>
              </a:rPr>
            </a:br>
            <a:r>
              <a:rPr lang="pt-PT" sz="1800" b="1" i="1" cap="small" dirty="0">
                <a:solidFill>
                  <a:srgbClr val="FF0000"/>
                </a:solidFill>
                <a:latin typeface="Arial" charset="0"/>
              </a:rPr>
              <a:t>Passagem de parâmetros</a:t>
            </a:r>
            <a:endParaRPr lang="pt-PT" sz="1600" b="1" i="1" kern="0" cap="small" dirty="0">
              <a:solidFill>
                <a:srgbClr val="FF0000"/>
              </a:solidFill>
              <a:latin typeface="Arial" charset="0"/>
            </a:endParaRPr>
          </a:p>
        </p:txBody>
      </p:sp>
      <p:pic>
        <p:nvPicPr>
          <p:cNvPr id="1026" name="Picture 2">
            <a:extLst>
              <a:ext uri="{FF2B5EF4-FFF2-40B4-BE49-F238E27FC236}">
                <a16:creationId xmlns:a16="http://schemas.microsoft.com/office/drawing/2014/main" id="{74623E47-2E57-4DC8-BB37-57C7699E2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118" y="1921396"/>
            <a:ext cx="4060322" cy="3312368"/>
          </a:xfrm>
          <a:prstGeom prst="rect">
            <a:avLst/>
          </a:prstGeom>
          <a:noFill/>
          <a:ln>
            <a:solidFill>
              <a:schemeClr val="accent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0" name="Rectangle 23">
            <a:extLst>
              <a:ext uri="{FF2B5EF4-FFF2-40B4-BE49-F238E27FC236}">
                <a16:creationId xmlns:a16="http://schemas.microsoft.com/office/drawing/2014/main" id="{22C219FE-81BF-4F8A-B52B-D4A5C0F01B61}"/>
              </a:ext>
            </a:extLst>
          </p:cNvPr>
          <p:cNvSpPr>
            <a:spLocks noChangeArrowheads="1"/>
          </p:cNvSpPr>
          <p:nvPr/>
        </p:nvSpPr>
        <p:spPr bwMode="auto">
          <a:xfrm>
            <a:off x="540000" y="900000"/>
            <a:ext cx="8424488" cy="100911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Frame Pointer </a:t>
            </a:r>
            <a:r>
              <a:rPr lang="pt-BR" sz="2000" b="0" i="0" dirty="0"/>
              <a:t>(diagrama):</a:t>
            </a:r>
          </a:p>
          <a:p>
            <a:pPr marL="357188" lvl="1" indent="-177800" algn="just" defTabSz="624078">
              <a:lnSpc>
                <a:spcPct val="120000"/>
              </a:lnSpc>
              <a:buFont typeface="Wingdings" pitchFamily="2" charset="2"/>
              <a:buChar char="Ø"/>
            </a:pPr>
            <a:r>
              <a:rPr lang="pt-PT" sz="1600" b="0" i="0" dirty="0"/>
              <a:t>Informação, código e exemplos deste método serão apresentados nas aulas PL;</a:t>
            </a:r>
          </a:p>
          <a:p>
            <a:pPr marL="357188" lvl="1" indent="-177800" algn="just" defTabSz="624078">
              <a:lnSpc>
                <a:spcPct val="120000"/>
              </a:lnSpc>
              <a:buFont typeface="Wingdings" pitchFamily="2" charset="2"/>
              <a:buChar char="Ø"/>
            </a:pPr>
            <a:r>
              <a:rPr lang="pt-PT" sz="1600" b="0" i="0" dirty="0"/>
              <a:t>Diagrama simplificado de um conjunto de </a:t>
            </a:r>
            <a:r>
              <a:rPr lang="pt-PT" sz="1600" b="0" dirty="0"/>
              <a:t>frames</a:t>
            </a:r>
            <a:r>
              <a:rPr lang="pt-PT" sz="1600" b="0" i="0" dirty="0"/>
              <a:t>:</a:t>
            </a:r>
            <a:endParaRPr lang="en-US" sz="1200" b="0" i="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20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bwMode="auto">
          <a:xfrm>
            <a:off x="3006330" y="216959"/>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T</a:t>
            </a:r>
            <a:r>
              <a:rPr lang="pt-PT" sz="1600" b="1" i="1" dirty="0">
                <a:solidFill>
                  <a:srgbClr val="FF0000"/>
                </a:solidFill>
                <a:latin typeface="Arial" charset="0"/>
              </a:rPr>
              <a:t>ESTE </a:t>
            </a:r>
            <a:r>
              <a:rPr lang="pt-PT" sz="1800" b="1" i="1" dirty="0">
                <a:solidFill>
                  <a:srgbClr val="FF0000"/>
                </a:solidFill>
                <a:latin typeface="Arial" charset="0"/>
              </a:rPr>
              <a:t>T</a:t>
            </a:r>
            <a:r>
              <a:rPr lang="pt-PT" sz="1600" b="1" i="1" dirty="0">
                <a:solidFill>
                  <a:srgbClr val="FF0000"/>
                </a:solidFill>
                <a:latin typeface="Arial" charset="0"/>
              </a:rPr>
              <a:t>EÓRICO </a:t>
            </a:r>
            <a:r>
              <a:rPr lang="pt-PT" sz="1800" b="1" i="1" dirty="0">
                <a:solidFill>
                  <a:srgbClr val="FF0000"/>
                </a:solidFill>
                <a:latin typeface="Arial" charset="0"/>
              </a:rPr>
              <a:t>O</a:t>
            </a:r>
            <a:r>
              <a:rPr lang="pt-PT" sz="1600" b="1" i="1" dirty="0">
                <a:solidFill>
                  <a:srgbClr val="FF0000"/>
                </a:solidFill>
                <a:latin typeface="Arial" charset="0"/>
              </a:rPr>
              <a:t>NLINE</a:t>
            </a:r>
            <a:endParaRPr lang="en-GB" sz="1600" b="1" i="1" dirty="0">
              <a:solidFill>
                <a:srgbClr val="FF0000"/>
              </a:solidFill>
              <a:latin typeface="Arial" charset="0"/>
            </a:endParaRPr>
          </a:p>
        </p:txBody>
      </p:sp>
      <p:sp>
        <p:nvSpPr>
          <p:cNvPr id="5" name="Rectangle 3"/>
          <p:cNvSpPr>
            <a:spLocks noChangeArrowheads="1"/>
          </p:cNvSpPr>
          <p:nvPr/>
        </p:nvSpPr>
        <p:spPr bwMode="auto">
          <a:xfrm>
            <a:off x="540000" y="900000"/>
            <a:ext cx="8064448" cy="3938245"/>
          </a:xfrm>
          <a:prstGeom prst="rect">
            <a:avLst/>
          </a:prstGeom>
          <a:noFill/>
          <a:ln w="9525">
            <a:noFill/>
            <a:miter lim="800000"/>
            <a:headEnd/>
            <a:tailEnd/>
          </a:ln>
          <a:effectLst/>
        </p:spPr>
        <p:txBody>
          <a:bodyPr wrap="square" lIns="62408" tIns="31204" rIns="62408" bIns="31204">
            <a:spAutoFit/>
          </a:bodyPr>
          <a:lstStyle/>
          <a:p>
            <a:pPr algn="l" defTabSz="704085">
              <a:lnSpc>
                <a:spcPct val="120000"/>
              </a:lnSpc>
            </a:pPr>
            <a:r>
              <a:rPr lang="pt-PT" sz="2000" b="0" i="0" dirty="0"/>
              <a:t>Questões em:</a:t>
            </a:r>
            <a:endParaRPr lang="pt-PT" sz="3600" i="0" dirty="0"/>
          </a:p>
          <a:p>
            <a:pPr marL="357188" lvl="1" indent="-177800" algn="l" defTabSz="704085">
              <a:lnSpc>
                <a:spcPct val="120000"/>
              </a:lnSpc>
              <a:buFont typeface="Wingdings" pitchFamily="2" charset="2"/>
              <a:buChar char="Ø"/>
            </a:pPr>
            <a:r>
              <a:rPr lang="pt-PT" sz="2800" i="0" dirty="0"/>
              <a:t>http://moodle.utad.pt/</a:t>
            </a:r>
            <a:endParaRPr lang="pt-PT" sz="2800" b="0" i="0" dirty="0"/>
          </a:p>
          <a:p>
            <a:pPr marL="357188" lvl="1" indent="-177800" algn="l" defTabSz="704085">
              <a:lnSpc>
                <a:spcPct val="120000"/>
              </a:lnSpc>
              <a:buFont typeface="Wingdings" pitchFamily="2" charset="2"/>
              <a:buChar char="Ø"/>
            </a:pPr>
            <a:r>
              <a:rPr lang="pt-PT" sz="2800" b="0" i="0" dirty="0"/>
              <a:t>UC: </a:t>
            </a:r>
            <a:r>
              <a:rPr lang="pt-PT" sz="2800" i="0" dirty="0"/>
              <a:t>Sistemas Computacionais</a:t>
            </a:r>
          </a:p>
          <a:p>
            <a:pPr marL="357188" lvl="1" indent="-177800" algn="l" defTabSz="704085">
              <a:lnSpc>
                <a:spcPct val="120000"/>
              </a:lnSpc>
              <a:buFont typeface="Wingdings" pitchFamily="2" charset="2"/>
              <a:buChar char="Ø"/>
            </a:pPr>
            <a:r>
              <a:rPr lang="pt-PT" sz="2800" b="0" i="0" dirty="0"/>
              <a:t>Password Geral: </a:t>
            </a:r>
            <a:r>
              <a:rPr lang="pt-PT" sz="2800" i="0" dirty="0"/>
              <a:t>sc2021</a:t>
            </a:r>
          </a:p>
          <a:p>
            <a:pPr marL="357188" lvl="1" indent="-177800" algn="l" defTabSz="704085">
              <a:lnSpc>
                <a:spcPct val="120000"/>
              </a:lnSpc>
              <a:buFont typeface="Wingdings" pitchFamily="2" charset="2"/>
              <a:buChar char="Ø"/>
            </a:pPr>
            <a:r>
              <a:rPr lang="pt-PT" sz="2800" b="0" i="0" dirty="0"/>
              <a:t>Password do questionário 2: </a:t>
            </a:r>
            <a:r>
              <a:rPr lang="pt-PT" sz="2800" i="0" dirty="0"/>
              <a:t>call</a:t>
            </a:r>
          </a:p>
          <a:p>
            <a:pPr marL="450850" lvl="1" indent="-271463" algn="l" defTabSz="704085">
              <a:lnSpc>
                <a:spcPct val="120000"/>
              </a:lnSpc>
              <a:buFont typeface="Wingdings" pitchFamily="2" charset="2"/>
              <a:buChar char="Ø"/>
            </a:pPr>
            <a:r>
              <a:rPr lang="pt-PT" sz="2000" i="0" dirty="0"/>
              <a:t>2 conjuntos (base e standard) de 2 questões (</a:t>
            </a:r>
            <a:r>
              <a:rPr lang="pt-PT" sz="2000" i="0"/>
              <a:t>em 5+) </a:t>
            </a:r>
            <a:r>
              <a:rPr lang="pt-PT" sz="2000" i="0" dirty="0"/>
              <a:t>+ 1 questão (em 3 do conjunto Hard)</a:t>
            </a:r>
            <a:r>
              <a:rPr lang="pt-PT" sz="2000" b="0" i="0" dirty="0"/>
              <a:t>;</a:t>
            </a:r>
          </a:p>
          <a:p>
            <a:pPr marL="450850" lvl="1" indent="-271463" algn="l" defTabSz="704085">
              <a:lnSpc>
                <a:spcPct val="120000"/>
              </a:lnSpc>
              <a:buFont typeface="Wingdings" pitchFamily="2" charset="2"/>
              <a:buChar char="Ø"/>
            </a:pPr>
            <a:r>
              <a:rPr lang="pt-PT" sz="2000" b="0" i="0" dirty="0"/>
              <a:t>Das </a:t>
            </a:r>
            <a:r>
              <a:rPr lang="pt-PT" sz="2000" i="0" dirty="0"/>
              <a:t>16h até às 23h59 de sexta, 5 de novembro</a:t>
            </a:r>
            <a:r>
              <a:rPr lang="pt-PT" sz="2000" b="0" i="0" dirty="0"/>
              <a:t>;</a:t>
            </a:r>
          </a:p>
          <a:p>
            <a:pPr marL="450850" lvl="1" indent="-271463" algn="l" defTabSz="704085">
              <a:lnSpc>
                <a:spcPct val="120000"/>
              </a:lnSpc>
              <a:buFont typeface="Wingdings" pitchFamily="2" charset="2"/>
              <a:buChar char="Ø"/>
            </a:pPr>
            <a:r>
              <a:rPr lang="pt-PT" sz="2000" b="0" i="0" dirty="0"/>
              <a:t>Duração: </a:t>
            </a:r>
            <a:r>
              <a:rPr lang="pt-PT" sz="2000" i="0" dirty="0"/>
              <a:t>10 minutos</a:t>
            </a:r>
            <a:r>
              <a:rPr lang="pt-PT" sz="2000" b="0" i="0" dirty="0"/>
              <a:t>.</a:t>
            </a:r>
            <a:endParaRPr lang="pt-PT" sz="2800" i="0" dirty="0"/>
          </a:p>
        </p:txBody>
      </p:sp>
      <p:pic>
        <p:nvPicPr>
          <p:cNvPr id="6" name="Picture 4" descr="anim-opt"/>
          <p:cNvPicPr>
            <a:picLocks noChangeAspect="1" noChangeArrowheads="1" noCrop="1"/>
          </p:cNvPicPr>
          <p:nvPr/>
        </p:nvPicPr>
        <p:blipFill>
          <a:blip r:embed="rId3" cstate="print"/>
          <a:srcRect/>
          <a:stretch>
            <a:fillRect/>
          </a:stretch>
        </p:blipFill>
        <p:spPr bwMode="auto">
          <a:xfrm>
            <a:off x="4734019" y="4777713"/>
            <a:ext cx="4012406" cy="571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54437"/>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246886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Macros:</a:t>
            </a:r>
          </a:p>
          <a:p>
            <a:pPr marL="357188" lvl="1" indent="-177800" algn="just" defTabSz="624078">
              <a:lnSpc>
                <a:spcPct val="120000"/>
              </a:lnSpc>
              <a:buFont typeface="Wingdings" pitchFamily="2" charset="2"/>
              <a:buChar char="Ø"/>
            </a:pPr>
            <a:r>
              <a:rPr lang="pt-PT" sz="1600" b="0" i="0" dirty="0"/>
              <a:t>Um macro é mecanismo simples de substituição de texto, com possíveis parâmetros, realizada pelo assemblador O objetivo de uma macro é simplificar ou tentar clarificar a escrita de código. Uma macro não é uma subrotina; </a:t>
            </a:r>
          </a:p>
          <a:p>
            <a:pPr marL="357188" lvl="1" indent="-177800" algn="just" defTabSz="624078">
              <a:lnSpc>
                <a:spcPct val="120000"/>
              </a:lnSpc>
              <a:buFont typeface="Wingdings" pitchFamily="2" charset="2"/>
              <a:buChar char="Ø"/>
            </a:pPr>
            <a:r>
              <a:rPr lang="pt-PT" sz="1600" b="0" i="0" dirty="0"/>
              <a:t>Infelizmente o emulador VisUAL não suporta macros, mas o GNU assembler que será utlizado na próxima etapa, suporta. Ver código em baixo à esquerda (verde claro);</a:t>
            </a:r>
          </a:p>
          <a:p>
            <a:pPr marL="357188" lvl="1" indent="-177800" algn="just" defTabSz="624078">
              <a:lnSpc>
                <a:spcPct val="120000"/>
              </a:lnSpc>
              <a:buFont typeface="Wingdings" pitchFamily="2" charset="2"/>
              <a:buChar char="Ø"/>
            </a:pPr>
            <a:r>
              <a:rPr lang="pt-PT" sz="1600" b="0" i="0" dirty="0"/>
              <a:t>A Linguagem C também contém uma </a:t>
            </a:r>
            <a:r>
              <a:rPr lang="pt-PT" sz="1600" i="0" dirty="0"/>
              <a:t>diretiva</a:t>
            </a:r>
            <a:r>
              <a:rPr lang="pt-PT" sz="1600" b="0" i="0" dirty="0"/>
              <a:t> que implementa macros (</a:t>
            </a:r>
            <a:r>
              <a:rPr lang="pt-PT" sz="1600" i="0" dirty="0">
                <a:solidFill>
                  <a:srgbClr val="0033CC"/>
                </a:solidFill>
                <a:latin typeface="Courier New" panose="02070309020205020404" pitchFamily="49" charset="0"/>
                <a:cs typeface="Courier New" panose="02070309020205020404" pitchFamily="49" charset="0"/>
              </a:rPr>
              <a:t>#define</a:t>
            </a:r>
            <a:r>
              <a:rPr lang="pt-PT" sz="1600" b="0" i="0" dirty="0"/>
              <a:t>, não é para definição de constantes). Ver código seguinte à direita (verde escuro).</a:t>
            </a:r>
          </a:p>
        </p:txBody>
      </p:sp>
      <p:sp>
        <p:nvSpPr>
          <p:cNvPr id="5" name="Rectangle 23">
            <a:extLst>
              <a:ext uri="{FF2B5EF4-FFF2-40B4-BE49-F238E27FC236}">
                <a16:creationId xmlns:a16="http://schemas.microsoft.com/office/drawing/2014/main" id="{27F5B372-3858-4CAB-B387-62EA7E789C2B}"/>
              </a:ext>
            </a:extLst>
          </p:cNvPr>
          <p:cNvSpPr>
            <a:spLocks noChangeArrowheads="1"/>
          </p:cNvSpPr>
          <p:nvPr/>
        </p:nvSpPr>
        <p:spPr bwMode="auto">
          <a:xfrm>
            <a:off x="3119201" y="3370070"/>
            <a:ext cx="5832648" cy="1170055"/>
          </a:xfrm>
          <a:prstGeom prst="rect">
            <a:avLst/>
          </a:prstGeom>
          <a:solidFill>
            <a:schemeClr val="accent1"/>
          </a:solidFill>
          <a:ln w="9525">
            <a:solidFill>
              <a:schemeClr val="accent1"/>
            </a:solidFill>
            <a:miter lim="800000"/>
            <a:headEnd/>
            <a:tailEnd/>
          </a:ln>
          <a:effectLst/>
        </p:spPr>
        <p:txBody>
          <a:bodyPr wrap="square" lIns="36000" tIns="36000" rIns="36000" bIns="36000">
            <a:spAutoFit/>
          </a:bodyPr>
          <a:lstStyle/>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#define SE(COND, ENTAO, SENAO)	if (COND) ENTAO else SENAO</a:t>
            </a:r>
            <a:r>
              <a:rPr lang="en-US" sz="1200" i="0" dirty="0">
                <a:solidFill>
                  <a:srgbClr val="FF0000"/>
                </a:solidFill>
                <a:latin typeface="Courier New" panose="02070309020205020404" pitchFamily="49" charset="0"/>
                <a:cs typeface="Courier New" panose="02070309020205020404" pitchFamily="49" charset="0"/>
              </a:rPr>
              <a:t>;</a:t>
            </a:r>
          </a:p>
          <a:p>
            <a:pPr marL="179388"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SE(a&lt;b, saida=0, saida=1)</a:t>
            </a:r>
          </a:p>
          <a:p>
            <a:pPr marL="177800" lvl="1" indent="1588"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if (a&lt;b) saida=0 else saida=1</a:t>
            </a:r>
            <a:r>
              <a:rPr lang="en-US" sz="1200" i="0" dirty="0">
                <a:solidFill>
                  <a:srgbClr val="FF0000"/>
                </a:solidFill>
                <a:latin typeface="Courier New" panose="02070309020205020404" pitchFamily="49" charset="0"/>
                <a:cs typeface="Courier New" panose="02070309020205020404" pitchFamily="49" charset="0"/>
              </a:rPr>
              <a:t>;</a:t>
            </a:r>
            <a:endParaRPr lang="pt-BR" sz="2000" b="0" i="0" dirty="0">
              <a:solidFill>
                <a:srgbClr val="FF0000"/>
              </a:solidFill>
            </a:endParaRPr>
          </a:p>
        </p:txBody>
      </p:sp>
      <p:sp>
        <p:nvSpPr>
          <p:cNvPr id="6" name="Rectangle 23">
            <a:extLst>
              <a:ext uri="{FF2B5EF4-FFF2-40B4-BE49-F238E27FC236}">
                <a16:creationId xmlns:a16="http://schemas.microsoft.com/office/drawing/2014/main" id="{9EEAC39B-1199-4C8A-ADE9-9CC17AF58657}"/>
              </a:ext>
            </a:extLst>
          </p:cNvPr>
          <p:cNvSpPr>
            <a:spLocks noChangeArrowheads="1"/>
          </p:cNvSpPr>
          <p:nvPr/>
        </p:nvSpPr>
        <p:spPr bwMode="auto">
          <a:xfrm>
            <a:off x="467544" y="3649588"/>
            <a:ext cx="5328592" cy="1604978"/>
          </a:xfrm>
          <a:prstGeom prst="rect">
            <a:avLst/>
          </a:prstGeom>
          <a:solidFill>
            <a:schemeClr val="accent5"/>
          </a:solidFill>
          <a:ln w="9525">
            <a:solidFill>
              <a:schemeClr val="accent1"/>
            </a:solidFill>
            <a:miter lim="800000"/>
            <a:headEnd/>
            <a:tailEnd/>
          </a:ln>
          <a:effectLst/>
        </p:spPr>
        <p:txBody>
          <a:bodyPr wrap="square" lIns="62408" tIns="31204" rIns="62408" bIns="31204">
            <a:spAutoFit/>
          </a:bodyPr>
          <a:lstStyle/>
          <a:p>
            <a:pPr marL="179388"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.macro</a:t>
            </a: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somasub</a:t>
            </a:r>
            <a:r>
              <a:rPr lang="en-US" sz="1200" i="0" dirty="0">
                <a:solidFill>
                  <a:schemeClr val="accent2"/>
                </a:solidFill>
                <a:latin typeface="Courier New" panose="02070309020205020404" pitchFamily="49" charset="0"/>
                <a:cs typeface="Courier New" panose="02070309020205020404" pitchFamily="49" charset="0"/>
              </a:rPr>
              <a:t> dest1, dest2,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dest1,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 dest2,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.endm</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somasub</a:t>
            </a:r>
            <a:r>
              <a:rPr lang="en-US" sz="1200" i="0" dirty="0">
                <a:solidFill>
                  <a:schemeClr val="accent2"/>
                </a:solidFill>
                <a:latin typeface="Courier New" panose="02070309020205020404" pitchFamily="49" charset="0"/>
                <a:cs typeface="Courier New" panose="02070309020205020404" pitchFamily="49" charset="0"/>
              </a:rPr>
              <a:t> r0, r1, r7, r8	</a:t>
            </a:r>
            <a:r>
              <a:rPr lang="en-GB" sz="1200" i="0" dirty="0">
                <a:solidFill>
                  <a:schemeClr val="accent2"/>
                </a:solidFill>
                <a:latin typeface="Courier New" panose="02070309020205020404" pitchFamily="49" charset="0"/>
                <a:cs typeface="Courier New" panose="02070309020205020404" pitchFamily="49" charset="0"/>
              </a:rPr>
              <a:t>;add r0, r7, r8</a:t>
            </a:r>
          </a:p>
          <a:p>
            <a:pPr marL="179388" lvl="1" algn="l" defTabSz="624078">
              <a:lnSpc>
                <a:spcPct val="120000"/>
              </a:lnSpc>
            </a:pPr>
            <a:r>
              <a:rPr lang="en-GB" sz="1200" i="0" dirty="0">
                <a:solidFill>
                  <a:schemeClr val="accent2"/>
                </a:solidFill>
                <a:latin typeface="Courier New" panose="02070309020205020404" pitchFamily="49" charset="0"/>
                <a:cs typeface="Courier New" panose="02070309020205020404" pitchFamily="49" charset="0"/>
              </a:rPr>
              <a:t>						;sub r1, r7, r8</a:t>
            </a:r>
          </a:p>
        </p:txBody>
      </p:sp>
      <p:sp>
        <p:nvSpPr>
          <p:cNvPr id="8" name="Arrow: Down 7">
            <a:extLst>
              <a:ext uri="{FF2B5EF4-FFF2-40B4-BE49-F238E27FC236}">
                <a16:creationId xmlns:a16="http://schemas.microsoft.com/office/drawing/2014/main" id="{D06FE615-110B-418B-B152-F520F9456165}"/>
              </a:ext>
            </a:extLst>
          </p:cNvPr>
          <p:cNvSpPr/>
          <p:nvPr/>
        </p:nvSpPr>
        <p:spPr bwMode="auto">
          <a:xfrm>
            <a:off x="7164288" y="4081636"/>
            <a:ext cx="288032" cy="21602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53601" tIns="26800" rIns="53601" bIns="26800" numCol="1" rtlCol="0" anchor="ctr" anchorCtr="0" compatLnSpc="1">
            <a:prstTxWarp prst="textNoShape">
              <a:avLst/>
            </a:prstTxWarp>
          </a:bodyPr>
          <a:lstStyle/>
          <a:p>
            <a:pPr marL="0" marR="0" indent="0" algn="ctr" defTabSz="800100" rtl="0" eaLnBrk="0" fontAlgn="base" latinLnBrk="0" hangingPunct="0">
              <a:lnSpc>
                <a:spcPct val="100000"/>
              </a:lnSpc>
              <a:spcBef>
                <a:spcPct val="0"/>
              </a:spcBef>
              <a:spcAft>
                <a:spcPct val="0"/>
              </a:spcAft>
              <a:buClrTx/>
              <a:buSzTx/>
              <a:buFontTx/>
              <a:buNone/>
              <a:tabLst/>
            </a:pPr>
            <a:endParaRPr kumimoji="0" lang="pt-PT" sz="1700" b="1" i="1" u="none" strike="noStrike" cap="none" normalizeH="0" baseline="0" dirty="0">
              <a:ln>
                <a:noFill/>
              </a:ln>
              <a:solidFill>
                <a:schemeClr val="tx1"/>
              </a:solidFill>
              <a:effectLst/>
              <a:latin typeface="Tahoma" pitchFamily="34" charset="0"/>
            </a:endParaRPr>
          </a:p>
        </p:txBody>
      </p:sp>
    </p:spTree>
    <p:extLst>
      <p:ext uri="{BB962C8B-B14F-4D97-AF65-F5344CB8AC3E}">
        <p14:creationId xmlns:p14="http://schemas.microsoft.com/office/powerpoint/2010/main" val="235697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a:t>
            </a:r>
          </a:p>
          <a:p>
            <a:pPr marL="357188" lvl="1" indent="-177800" algn="just" defTabSz="624078">
              <a:lnSpc>
                <a:spcPct val="120000"/>
              </a:lnSpc>
              <a:buFont typeface="Wingdings" pitchFamily="2" charset="2"/>
              <a:buChar char="Ø"/>
            </a:pPr>
            <a:r>
              <a:rPr lang="pt-BR" sz="1600" b="0" i="0" dirty="0"/>
              <a:t>Em projectos de de pequena dimensão podemos resolver um problema com um conjunto de passos (instruções) reduzido, no entanto por vezes parte do código parece repertir ou com pequenas variações. Também quando a solução começa a crescer devemos decompor o “problema” num conjunto de “problemas” de menor dimensão, mais fáceis de resolver, ou já resolvidos noutros projetos ou ainda por outras pessoas. O “problema” de grande dimensão é a combinaçáo dos problemas de pequena dimensão; </a:t>
            </a:r>
          </a:p>
          <a:p>
            <a:pPr marL="357188" lvl="1" indent="-177800" algn="just" defTabSz="624078">
              <a:lnSpc>
                <a:spcPct val="120000"/>
              </a:lnSpc>
              <a:buFont typeface="Wingdings" pitchFamily="2" charset="2"/>
              <a:buChar char="Ø"/>
            </a:pPr>
            <a:r>
              <a:rPr lang="pt-BR" sz="1600" b="0" i="0" dirty="0"/>
              <a:t>Em assembly é possível “construir” blocos de código que resolvem uma derterminada situação e que podem ser re-utilizados (chamados) quando assim for necessário. Estes blocos são denominados de </a:t>
            </a:r>
            <a:r>
              <a:rPr lang="pt-BR" sz="1600" i="0" dirty="0"/>
              <a:t>rotinas</a:t>
            </a:r>
            <a:r>
              <a:rPr lang="pt-BR" sz="1600" b="0" i="0" dirty="0"/>
              <a:t> ou </a:t>
            </a:r>
            <a:r>
              <a:rPr lang="pt-BR" sz="1600" i="0" dirty="0"/>
              <a:t>subrotinas</a:t>
            </a:r>
            <a:r>
              <a:rPr lang="pt-BR" sz="1600" b="0" i="0" dirty="0"/>
              <a:t> (as funções em Linguagem C)</a:t>
            </a:r>
            <a:r>
              <a:rPr lang="en-GB" sz="1600" b="0" i="0" dirty="0"/>
              <a:t>;</a:t>
            </a:r>
            <a:endParaRPr lang="pt-BR" sz="1600" b="0" i="0" dirty="0"/>
          </a:p>
          <a:p>
            <a:pPr marL="357188" lvl="1" indent="-177800" algn="just" defTabSz="624078">
              <a:lnSpc>
                <a:spcPct val="120000"/>
              </a:lnSpc>
              <a:buFont typeface="Wingdings" pitchFamily="2" charset="2"/>
              <a:buChar char="Ø"/>
            </a:pPr>
            <a:r>
              <a:rPr lang="pt-BR" sz="1600" b="0" i="0" dirty="0"/>
              <a:t>Para além de resolver o problema de pequena dimensão, estas subrotinas podem ser utilizadas em diferentes locais ou situações no programa principal. Desta forma para além de reduzir a complexidade do programa principal, também reduzem a dimensão do código total; </a:t>
            </a:r>
          </a:p>
        </p:txBody>
      </p:sp>
    </p:spTree>
    <p:extLst>
      <p:ext uri="{BB962C8B-B14F-4D97-AF65-F5344CB8AC3E}">
        <p14:creationId xmlns:p14="http://schemas.microsoft.com/office/powerpoint/2010/main" val="179039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a:t>
            </a:r>
          </a:p>
          <a:p>
            <a:pPr marL="357188" lvl="1" indent="-177800" algn="just" defTabSz="624078">
              <a:lnSpc>
                <a:spcPct val="120000"/>
              </a:lnSpc>
              <a:buFont typeface="Wingdings" pitchFamily="2" charset="2"/>
              <a:buChar char="Ø"/>
            </a:pPr>
            <a:r>
              <a:rPr lang="pt-BR" sz="1600" b="0" i="0" dirty="0"/>
              <a:t>Como invocamos (“chamamos”) estas subrotinas de diversos locais (zonas) do programa, a subrotina deve recorrer a um mecanismo implementado no processador (combinação de instruções e modelo de funcionamento) para saber para onde deve “regressar” quando finaliza o seu “trabalho”; </a:t>
            </a:r>
          </a:p>
          <a:p>
            <a:pPr marL="357188" lvl="1" indent="-177800" algn="just" defTabSz="624078">
              <a:lnSpc>
                <a:spcPct val="120000"/>
              </a:lnSpc>
              <a:buFont typeface="Wingdings" pitchFamily="2" charset="2"/>
              <a:buChar char="Ø"/>
            </a:pPr>
            <a:r>
              <a:rPr lang="pt-BR" sz="1600" b="0" i="0" dirty="0"/>
              <a:t>Em termos de linguagens alto nível, com a Linguagem C, existe um mecanismo  equivalente. Na realidade as subrotinas implementam o modelo/mecanismo de funções e procedimentos (outras linguagens);</a:t>
            </a:r>
          </a:p>
          <a:p>
            <a:pPr marL="357188" lvl="1" indent="-177800" algn="just" defTabSz="624078">
              <a:lnSpc>
                <a:spcPct val="120000"/>
              </a:lnSpc>
              <a:buFont typeface="Wingdings" pitchFamily="2" charset="2"/>
              <a:buChar char="Ø"/>
            </a:pPr>
            <a:r>
              <a:rPr lang="pt-BR" sz="1600" b="0" i="0" dirty="0"/>
              <a:t>Na prática as subrotinas podem ser invocadas do programa principal, quer de outras subrotinas, ou quer ainda delas próprias. Esta última interação (auto invocação) designamos de </a:t>
            </a:r>
            <a:r>
              <a:rPr lang="pt-BR" sz="1600" i="0" dirty="0"/>
              <a:t>recursividade</a:t>
            </a:r>
            <a:r>
              <a:rPr lang="pt-BR" sz="1600" b="0" i="0" dirty="0"/>
              <a:t>.</a:t>
            </a:r>
          </a:p>
          <a:p>
            <a:pPr marL="357188" lvl="1" indent="-177800" algn="just" defTabSz="624078">
              <a:lnSpc>
                <a:spcPct val="120000"/>
              </a:lnSpc>
              <a:buFont typeface="Wingdings" pitchFamily="2" charset="2"/>
              <a:buChar char="Ø"/>
            </a:pPr>
            <a:r>
              <a:rPr lang="pt-BR" sz="1600" b="0" i="0" dirty="0"/>
              <a:t>De seguida são apresentados vários trechos de código assembly abstrato que pretende exemplificar as várias interações apresentado no ponto anteriror. Atenção que não se pretende focar sobre o </a:t>
            </a:r>
            <a:r>
              <a:rPr lang="pt-BR" sz="1600" b="0" dirty="0"/>
              <a:t>Instruction Set </a:t>
            </a:r>
            <a:r>
              <a:rPr lang="pt-BR" sz="1600" b="0" i="0" dirty="0"/>
              <a:t>de um processador expeciifíco, mas sim de um “pseudo código” que pode mesmo não existir em arquiteturas reais. </a:t>
            </a:r>
          </a:p>
        </p:txBody>
      </p:sp>
    </p:spTree>
    <p:extLst>
      <p:ext uri="{BB962C8B-B14F-4D97-AF65-F5344CB8AC3E}">
        <p14:creationId xmlns:p14="http://schemas.microsoft.com/office/powerpoint/2010/main" val="277403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419030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 (exemplo abstrato):</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		...			;do some code / main 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ADDRESS_X	call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AFTER_X	...			;do some more code / main 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ADDRESS_Y	call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AFTER_Y	...			;do some more code extra / main code</a:t>
            </a:r>
          </a:p>
          <a:p>
            <a:pPr marL="177800" lvl="2"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ADDRESS_Z 	call SUBR2</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AFTER_Z	...</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7800"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subr1_start_code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call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subr1_addicional_code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ret			;return where it was call</a:t>
            </a:r>
          </a:p>
          <a:p>
            <a:pPr marL="177800"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SUBR2 </a:t>
            </a:r>
            <a:r>
              <a:rPr lang="en-US" sz="1200" i="0" dirty="0">
                <a:solidFill>
                  <a:schemeClr val="accent2"/>
                </a:solidFill>
                <a:latin typeface="Courier New" panose="02070309020205020404" pitchFamily="49" charset="0"/>
                <a:cs typeface="Courier New" panose="02070309020205020404" pitchFamily="49" charset="0"/>
              </a:rPr>
              <a:t>	subr2_code_with_condicional_jump_to_</a:t>
            </a:r>
            <a:r>
              <a:rPr lang="en-US" sz="1200" i="0" dirty="0">
                <a:solidFill>
                  <a:srgbClr val="FF0000"/>
                </a:solidFill>
                <a:latin typeface="Courier New" panose="02070309020205020404" pitchFamily="49" charset="0"/>
                <a:cs typeface="Courier New" panose="02070309020205020404" pitchFamily="49" charset="0"/>
              </a:rPr>
              <a:t>ENDSUB2</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call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;call itself</a:t>
            </a: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ENDSUB2</a:t>
            </a:r>
            <a:r>
              <a:rPr lang="en-US" sz="1200" i="0" dirty="0">
                <a:solidFill>
                  <a:schemeClr val="accent2"/>
                </a:solidFill>
                <a:latin typeface="Courier New" panose="02070309020205020404" pitchFamily="49" charset="0"/>
                <a:cs typeface="Courier New" panose="02070309020205020404" pitchFamily="49" charset="0"/>
              </a:rPr>
              <a:t>	ret			;return where it was call</a:t>
            </a:r>
          </a:p>
        </p:txBody>
      </p:sp>
    </p:spTree>
    <p:extLst>
      <p:ext uri="{BB962C8B-B14F-4D97-AF65-F5344CB8AC3E}">
        <p14:creationId xmlns:p14="http://schemas.microsoft.com/office/powerpoint/2010/main" val="82773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Subrotinas:</a:t>
            </a:r>
          </a:p>
          <a:p>
            <a:pPr marL="357188" lvl="1" indent="-177800" algn="just" defTabSz="624078">
              <a:lnSpc>
                <a:spcPct val="120000"/>
              </a:lnSpc>
              <a:buFont typeface="Wingdings" pitchFamily="2" charset="2"/>
              <a:buChar char="Ø"/>
            </a:pPr>
            <a:r>
              <a:rPr lang="pt-PT" sz="1600" b="0" i="0" dirty="0"/>
              <a:t>Como podemos observar do código anterior, os dois elementos de interação são o </a:t>
            </a:r>
            <a:r>
              <a:rPr lang="pt-PT" sz="1600" i="0" dirty="0">
                <a:solidFill>
                  <a:srgbClr val="0033CC"/>
                </a:solidFill>
                <a:latin typeface="Courier New" panose="02070309020205020404" pitchFamily="49" charset="0"/>
                <a:cs typeface="Courier New" panose="02070309020205020404" pitchFamily="49" charset="0"/>
              </a:rPr>
              <a:t>call </a:t>
            </a:r>
            <a:r>
              <a:rPr lang="pt-PT" sz="1600" b="0" i="0" dirty="0"/>
              <a:t>e o </a:t>
            </a:r>
            <a:r>
              <a:rPr lang="pt-PT" sz="1600" i="0" dirty="0">
                <a:solidFill>
                  <a:srgbClr val="0033CC"/>
                </a:solidFill>
                <a:latin typeface="Courier New" panose="02070309020205020404" pitchFamily="49" charset="0"/>
                <a:cs typeface="Courier New" panose="02070309020205020404" pitchFamily="49" charset="0"/>
              </a:rPr>
              <a:t>return</a:t>
            </a:r>
            <a:r>
              <a:rPr lang="pt-PT" sz="1600" b="0" i="0" dirty="0"/>
              <a:t>. 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implementa um salto para a subrotina, mas para além disso deve providenciar um mecanismo para que a subrotina possa “regressar” à instrução seguinte, instrução a seguir ao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O </a:t>
            </a:r>
            <a:r>
              <a:rPr lang="pt-PT" sz="1600" i="0" dirty="0">
                <a:solidFill>
                  <a:srgbClr val="0033CC"/>
                </a:solidFill>
                <a:latin typeface="Courier New" panose="02070309020205020404" pitchFamily="49" charset="0"/>
                <a:cs typeface="Courier New" panose="02070309020205020404" pitchFamily="49" charset="0"/>
              </a:rPr>
              <a:t>return</a:t>
            </a:r>
            <a:r>
              <a:rPr lang="pt-PT" sz="1600" b="0" i="0" dirty="0"/>
              <a:t> salta para a instrução seguinte ao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de origem, providenciada pelo mecanismo anteriormente referido;</a:t>
            </a:r>
          </a:p>
          <a:p>
            <a:pPr marL="357188" lvl="1" indent="-177800" algn="just" defTabSz="624078">
              <a:lnSpc>
                <a:spcPct val="120000"/>
              </a:lnSpc>
              <a:buFont typeface="Wingdings" pitchFamily="2" charset="2"/>
              <a:buChar char="Ø"/>
            </a:pPr>
            <a:r>
              <a:rPr lang="pt-PT" sz="1600" b="0" i="0" dirty="0"/>
              <a:t>Quando o nível de chamadas é </a:t>
            </a:r>
            <a:r>
              <a:rPr lang="pt-PT" sz="1600" i="0" dirty="0"/>
              <a:t>superior a 1</a:t>
            </a:r>
            <a:r>
              <a:rPr lang="pt-PT" sz="1600" b="0" i="0" dirty="0"/>
              <a:t>, com no caso da rotina </a:t>
            </a:r>
            <a:r>
              <a:rPr lang="pt-PT" sz="1600" i="0" dirty="0">
                <a:solidFill>
                  <a:srgbClr val="0033CC"/>
                </a:solidFill>
                <a:latin typeface="Courier New" panose="02070309020205020404" pitchFamily="49" charset="0"/>
                <a:cs typeface="Courier New" panose="02070309020205020404" pitchFamily="49" charset="0"/>
              </a:rPr>
              <a:t>SUBR2</a:t>
            </a:r>
            <a:r>
              <a:rPr lang="pt-PT" sz="1600" b="0" i="0" dirty="0"/>
              <a:t>, ou quando uma subrotina invoca outra, </a:t>
            </a:r>
            <a:r>
              <a:rPr lang="pt-PT" sz="1600" i="0" dirty="0"/>
              <a:t>2 ou mais níveis</a:t>
            </a:r>
            <a:r>
              <a:rPr lang="pt-PT" sz="1600" b="0" i="0" dirty="0"/>
              <a:t>, o mecanismo de “regresso” deve acomodar esses níveis de interação;</a:t>
            </a:r>
          </a:p>
          <a:p>
            <a:pPr marL="357188" lvl="1" indent="-177800" algn="just" defTabSz="624078">
              <a:lnSpc>
                <a:spcPct val="120000"/>
              </a:lnSpc>
              <a:buFont typeface="Wingdings" pitchFamily="2" charset="2"/>
              <a:buChar char="Ø"/>
            </a:pPr>
            <a:r>
              <a:rPr lang="pt-PT" sz="1600" b="0" i="0" dirty="0"/>
              <a:t>Na arquitetura ARMv7 utilizamos como mecanismo o registo R14, designado de </a:t>
            </a:r>
            <a:r>
              <a:rPr lang="pt-PT" sz="1600" b="0" dirty="0"/>
              <a:t>Link Register</a:t>
            </a:r>
            <a:r>
              <a:rPr lang="pt-PT" sz="1600" b="0" i="0" dirty="0"/>
              <a:t> (LR) em conjunto com a instrução (pseudo instrução) </a:t>
            </a:r>
            <a:r>
              <a:rPr lang="pt-PT" sz="1600" i="0" dirty="0">
                <a:solidFill>
                  <a:srgbClr val="0033CC"/>
                </a:solidFill>
                <a:latin typeface="Courier New" panose="02070309020205020404" pitchFamily="49" charset="0"/>
                <a:cs typeface="Courier New" panose="02070309020205020404" pitchFamily="49" charset="0"/>
              </a:rPr>
              <a:t>BL ADDRESS</a:t>
            </a:r>
            <a:r>
              <a:rPr lang="pt-PT" sz="1600" b="0" i="0" dirty="0"/>
              <a:t>. ADDRESS refere-se ao endereço da subrotina e BL significa </a:t>
            </a:r>
            <a:r>
              <a:rPr lang="pt-PT" sz="1600" dirty="0"/>
              <a:t>B</a:t>
            </a:r>
            <a:r>
              <a:rPr lang="pt-PT" sz="1600" b="0" dirty="0"/>
              <a:t>ranch and </a:t>
            </a:r>
            <a:r>
              <a:rPr lang="pt-PT" sz="1600" dirty="0"/>
              <a:t>L</a:t>
            </a:r>
            <a:r>
              <a:rPr lang="pt-PT" sz="1600" b="0" dirty="0"/>
              <a:t>ink</a:t>
            </a:r>
            <a:r>
              <a:rPr lang="pt-PT" sz="1600" b="0" i="0" dirty="0"/>
              <a:t>. Este mecanismo </a:t>
            </a:r>
            <a:r>
              <a:rPr lang="pt-PT" sz="1600" b="0" dirty="0"/>
              <a:t>per si</a:t>
            </a:r>
            <a:r>
              <a:rPr lang="pt-PT" sz="1600" b="0" i="0" dirty="0"/>
              <a:t> permite apenas 1 nível de chamada;</a:t>
            </a:r>
          </a:p>
          <a:p>
            <a:pPr marL="357188" lvl="1" indent="-177800" algn="just" defTabSz="624078">
              <a:lnSpc>
                <a:spcPct val="120000"/>
              </a:lnSpc>
              <a:buFont typeface="Wingdings" pitchFamily="2" charset="2"/>
              <a:buChar char="Ø"/>
            </a:pPr>
            <a:r>
              <a:rPr lang="pt-PT" sz="1600" b="0" i="0" dirty="0"/>
              <a:t>Outras arquiteturas utilizam outros mecanismos/estruturas e instruções distintas.   </a:t>
            </a:r>
          </a:p>
        </p:txBody>
      </p:sp>
    </p:spTree>
    <p:extLst>
      <p:ext uri="{BB962C8B-B14F-4D97-AF65-F5344CB8AC3E}">
        <p14:creationId xmlns:p14="http://schemas.microsoft.com/office/powerpoint/2010/main" val="299939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302494"/>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 (exemplo ARMv7):</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ADDRESS00 	mov r0, #5	;program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ADDRESS01	bl </a:t>
            </a: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;jump to </a:t>
            </a:r>
            <a:r>
              <a:rPr lang="en-US" sz="1200" i="0" dirty="0">
                <a:solidFill>
                  <a:srgbClr val="FF0000"/>
                </a:solidFill>
                <a:latin typeface="Courier New" panose="02070309020205020404" pitchFamily="49" charset="0"/>
                <a:cs typeface="Courier New" panose="02070309020205020404" pitchFamily="49" charset="0"/>
              </a:rPr>
              <a:t>SUBDUPR0</a:t>
            </a:r>
            <a:r>
              <a:rPr lang="en-US" sz="1200" i="0" dirty="0">
                <a:solidFill>
                  <a:schemeClr val="accent2"/>
                </a:solidFill>
                <a:latin typeface="Courier New" panose="02070309020205020404" pitchFamily="49" charset="0"/>
                <a:cs typeface="Courier New" panose="02070309020205020404" pitchFamily="49" charset="0"/>
              </a:rPr>
              <a:t> and save in LR next instruction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ADDRESS02 	mov r1,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;more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ADDRESS10 	mov r0, #50	;program code</a:t>
            </a:r>
            <a:endParaRPr lang="en-US" sz="1200" b="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ADDRESS12	bl </a:t>
            </a: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;jump to </a:t>
            </a:r>
            <a:r>
              <a:rPr lang="en-US" sz="1200" i="0" dirty="0">
                <a:solidFill>
                  <a:srgbClr val="FF0000"/>
                </a:solidFill>
                <a:latin typeface="Courier New" panose="02070309020205020404" pitchFamily="49" charset="0"/>
                <a:cs typeface="Courier New" panose="02070309020205020404" pitchFamily="49" charset="0"/>
              </a:rPr>
              <a:t>SUBDUPR0</a:t>
            </a:r>
            <a:r>
              <a:rPr lang="en-US" sz="1200" i="0" dirty="0">
                <a:solidFill>
                  <a:schemeClr val="accent2"/>
                </a:solidFill>
                <a:latin typeface="Courier New" panose="02070309020205020404" pitchFamily="49" charset="0"/>
                <a:cs typeface="Courier New" panose="02070309020205020404" pitchFamily="49" charset="0"/>
              </a:rPr>
              <a:t> and save in LR next instruction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ADDRESS13 	mov r2,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;more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add r0, r0, r0	;double r0 value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LR			;jump to address contained in LR (R14)</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 VisUAL Emulator BX LR does not work use </a:t>
            </a:r>
            <a:r>
              <a:rPr lang="en-GB" sz="1200" i="0" dirty="0">
                <a:solidFill>
                  <a:schemeClr val="accent2"/>
                </a:solidFill>
                <a:latin typeface="Courier New" panose="02070309020205020404" pitchFamily="49" charset="0"/>
                <a:cs typeface="Courier New" panose="02070309020205020404" pitchFamily="49" charset="0"/>
              </a:rPr>
              <a:t>“</a:t>
            </a:r>
            <a:r>
              <a:rPr lang="en-US" sz="1200" i="0" dirty="0">
                <a:solidFill>
                  <a:schemeClr val="accent2"/>
                </a:solidFill>
                <a:latin typeface="Courier New" panose="02070309020205020404" pitchFamily="49" charset="0"/>
                <a:cs typeface="Courier New" panose="02070309020205020404" pitchFamily="49" charset="0"/>
              </a:rPr>
              <a:t>MOV R15, R14</a:t>
            </a:r>
            <a:r>
              <a:rPr lang="en-GB" sz="1200" i="0" dirty="0">
                <a:solidFill>
                  <a:schemeClr val="accent2"/>
                </a:solidFill>
                <a:latin typeface="Courier New" panose="02070309020205020404" pitchFamily="49" charset="0"/>
                <a:cs typeface="Courier New" panose="02070309020205020404" pitchFamily="49" charset="0"/>
              </a:rPr>
              <a:t>”</a:t>
            </a:r>
            <a:r>
              <a:rPr lang="en-US" sz="1200" i="0" dirty="0">
                <a:solidFill>
                  <a:schemeClr val="accent2"/>
                </a:solidFill>
                <a:latin typeface="Courier New" panose="02070309020205020404" pitchFamily="49" charset="0"/>
                <a:cs typeface="Courier New" panose="02070309020205020404" pitchFamily="49" charset="0"/>
              </a:rPr>
              <a:t> (PC=LR)</a:t>
            </a:r>
            <a:endParaRPr lang="pt-BR" sz="2000" b="0" i="0" dirty="0"/>
          </a:p>
        </p:txBody>
      </p:sp>
    </p:spTree>
    <p:extLst>
      <p:ext uri="{BB962C8B-B14F-4D97-AF65-F5344CB8AC3E}">
        <p14:creationId xmlns:p14="http://schemas.microsoft.com/office/powerpoint/2010/main" val="414283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Stack</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a:t>
            </a:r>
          </a:p>
          <a:p>
            <a:pPr marL="357188" lvl="1" indent="-177800" algn="just" defTabSz="624078">
              <a:lnSpc>
                <a:spcPct val="120000"/>
              </a:lnSpc>
              <a:buFont typeface="Wingdings" pitchFamily="2" charset="2"/>
              <a:buChar char="Ø"/>
            </a:pPr>
            <a:r>
              <a:rPr lang="pt-PT" sz="1600" b="0" i="0" dirty="0"/>
              <a:t>A </a:t>
            </a:r>
            <a:r>
              <a:rPr lang="pt-PT" sz="1600" b="0" dirty="0"/>
              <a:t>stack</a:t>
            </a:r>
            <a:r>
              <a:rPr lang="pt-PT" sz="1600" b="0" i="0" dirty="0"/>
              <a:t> (pilha) é uma organização/estrutura de dados com um funcionamento do </a:t>
            </a:r>
            <a:r>
              <a:rPr lang="pt-PT" sz="1600" i="0" dirty="0"/>
              <a:t>tipo FILO</a:t>
            </a:r>
            <a:r>
              <a:rPr lang="pt-PT" sz="1600" b="0" i="0" dirty="0"/>
              <a:t> (</a:t>
            </a:r>
            <a:r>
              <a:rPr lang="pt-PT" sz="1600" dirty="0"/>
              <a:t>F</a:t>
            </a:r>
            <a:r>
              <a:rPr lang="pt-PT" sz="1600" b="0" dirty="0"/>
              <a:t>irst </a:t>
            </a:r>
            <a:r>
              <a:rPr lang="pt-PT" sz="1600" dirty="0"/>
              <a:t>I</a:t>
            </a:r>
            <a:r>
              <a:rPr lang="pt-PT" sz="1600" b="0" dirty="0"/>
              <a:t>n</a:t>
            </a:r>
            <a:r>
              <a:rPr lang="pt-PT" sz="1600" b="0" i="0" dirty="0"/>
              <a:t> / </a:t>
            </a:r>
            <a:r>
              <a:rPr lang="pt-PT" sz="1600" dirty="0"/>
              <a:t>L</a:t>
            </a:r>
            <a:r>
              <a:rPr lang="pt-PT" sz="1600" b="0" dirty="0"/>
              <a:t>ast </a:t>
            </a:r>
            <a:r>
              <a:rPr lang="pt-PT" sz="1600" dirty="0"/>
              <a:t>O</a:t>
            </a:r>
            <a:r>
              <a:rPr lang="pt-PT" sz="1600" b="0" dirty="0"/>
              <a:t>ut</a:t>
            </a:r>
            <a:r>
              <a:rPr lang="pt-PT" sz="1600" b="0" i="0" dirty="0"/>
              <a:t>) ou </a:t>
            </a:r>
            <a:r>
              <a:rPr lang="pt-PT" sz="1600" i="0" dirty="0"/>
              <a:t>tipo LIFO</a:t>
            </a:r>
            <a:r>
              <a:rPr lang="pt-PT" sz="1600" b="0" i="0" dirty="0"/>
              <a:t> (</a:t>
            </a:r>
            <a:r>
              <a:rPr lang="pt-PT" sz="1600" dirty="0"/>
              <a:t>L</a:t>
            </a:r>
            <a:r>
              <a:rPr lang="pt-PT" sz="1600" b="0" dirty="0"/>
              <a:t>ast </a:t>
            </a:r>
            <a:r>
              <a:rPr lang="pt-PT" sz="1600" dirty="0"/>
              <a:t>I</a:t>
            </a:r>
            <a:r>
              <a:rPr lang="pt-PT" sz="1600" b="0" dirty="0"/>
              <a:t>n</a:t>
            </a:r>
            <a:r>
              <a:rPr lang="pt-PT" sz="1600" b="0" i="0" dirty="0"/>
              <a:t> / </a:t>
            </a:r>
            <a:r>
              <a:rPr lang="pt-PT" sz="1600" dirty="0"/>
              <a:t>F</a:t>
            </a:r>
            <a:r>
              <a:rPr lang="pt-PT" sz="1600" b="0" dirty="0"/>
              <a:t>irst </a:t>
            </a:r>
            <a:r>
              <a:rPr lang="pt-PT" sz="1600" dirty="0"/>
              <a:t>O</a:t>
            </a:r>
            <a:r>
              <a:rPr lang="pt-PT" sz="1600" b="0" dirty="0"/>
              <a:t>ut</a:t>
            </a:r>
            <a:r>
              <a:rPr lang="pt-PT" sz="1600" b="0" i="0" dirty="0"/>
              <a:t>);</a:t>
            </a:r>
          </a:p>
          <a:p>
            <a:pPr marL="357188" lvl="1" indent="-177800" algn="just" defTabSz="624078">
              <a:lnSpc>
                <a:spcPct val="120000"/>
              </a:lnSpc>
              <a:buFont typeface="Wingdings" pitchFamily="2" charset="2"/>
              <a:buChar char="Ø"/>
            </a:pPr>
            <a:r>
              <a:rPr lang="pt-PT" sz="1600" b="0" i="0" dirty="0"/>
              <a:t>Temos um início um nível “0” (vazia) e cada vez que colocamos um novo elemento na </a:t>
            </a:r>
            <a:r>
              <a:rPr lang="pt-PT" sz="1600" b="0" dirty="0"/>
              <a:t>stack</a:t>
            </a:r>
            <a:r>
              <a:rPr lang="pt-PT" sz="1600" b="0" i="0" dirty="0"/>
              <a:t> (</a:t>
            </a:r>
            <a:r>
              <a:rPr lang="pt-PT" sz="1600" i="0" dirty="0"/>
              <a:t>PUSH</a:t>
            </a:r>
            <a:r>
              <a:rPr lang="pt-PT" sz="1600" b="0" i="0" dirty="0"/>
              <a:t>), aumentamos o nível. Quando retiramos um elemento (</a:t>
            </a:r>
            <a:r>
              <a:rPr lang="pt-PT" sz="1600" i="0" dirty="0"/>
              <a:t>POP</a:t>
            </a:r>
            <a:r>
              <a:rPr lang="pt-PT" sz="1600" b="0" i="0" dirty="0"/>
              <a:t>), sempre do topo da </a:t>
            </a:r>
            <a:r>
              <a:rPr lang="pt-PT" sz="1600" b="0" dirty="0"/>
              <a:t>stack</a:t>
            </a:r>
            <a:r>
              <a:rPr lang="pt-PT" sz="1600" b="0" i="0" dirty="0"/>
              <a:t>, descemos um nível;</a:t>
            </a:r>
          </a:p>
          <a:p>
            <a:pPr marL="357188" lvl="1" indent="-177800" algn="just" defTabSz="624078">
              <a:lnSpc>
                <a:spcPct val="120000"/>
              </a:lnSpc>
              <a:buFont typeface="Wingdings" pitchFamily="2" charset="2"/>
              <a:buChar char="Ø"/>
            </a:pPr>
            <a:r>
              <a:rPr lang="pt-PT" sz="1600" b="0" i="0" dirty="0"/>
              <a:t>A </a:t>
            </a:r>
            <a:r>
              <a:rPr lang="pt-PT" sz="1600" b="0" dirty="0"/>
              <a:t>stack</a:t>
            </a:r>
            <a:r>
              <a:rPr lang="pt-PT" sz="1600" b="0" i="0" dirty="0"/>
              <a:t> está vazia no nível zero, isto é, sem elementos (</a:t>
            </a:r>
            <a:r>
              <a:rPr lang="pt-PT" sz="1600" i="0" dirty="0"/>
              <a:t>EMPTY</a:t>
            </a:r>
            <a:r>
              <a:rPr lang="pt-PT" sz="1600" b="0" i="0" dirty="0"/>
              <a:t>); Nos processadores esta definição/operação não existe realmente. Podemos realizar testes com código assumindo o endereço de base (nível 0);</a:t>
            </a:r>
          </a:p>
          <a:p>
            <a:pPr marL="357188" lvl="1" indent="-177800" algn="just" defTabSz="624078">
              <a:lnSpc>
                <a:spcPct val="120000"/>
              </a:lnSpc>
              <a:buFont typeface="Wingdings" pitchFamily="2" charset="2"/>
              <a:buChar char="Ø"/>
            </a:pPr>
            <a:r>
              <a:rPr lang="pt-PT" sz="1600" b="0" i="0" dirty="0"/>
              <a:t>Nos processadores modernos a </a:t>
            </a:r>
            <a:r>
              <a:rPr lang="pt-PT" sz="1600" b="0" dirty="0"/>
              <a:t>stack</a:t>
            </a:r>
            <a:r>
              <a:rPr lang="pt-PT" sz="1600" b="0" i="0" dirty="0"/>
              <a:t> é representada por um bloco de memória contínua e um registo (</a:t>
            </a:r>
            <a:r>
              <a:rPr lang="pt-PT" sz="1600" dirty="0"/>
              <a:t>S</a:t>
            </a:r>
            <a:r>
              <a:rPr lang="pt-PT" sz="1600" b="0" dirty="0"/>
              <a:t>tack </a:t>
            </a:r>
            <a:r>
              <a:rPr lang="pt-PT" sz="1600" dirty="0"/>
              <a:t>P</a:t>
            </a:r>
            <a:r>
              <a:rPr lang="pt-PT" sz="1600" b="0" dirty="0"/>
              <a:t>ointer</a:t>
            </a:r>
            <a:r>
              <a:rPr lang="pt-PT" sz="1600" b="0" i="0" dirty="0"/>
              <a:t> / R13 na arquitetura ARM), que “aponta” para o topo do bloco;</a:t>
            </a:r>
          </a:p>
        </p:txBody>
      </p:sp>
    </p:spTree>
    <p:extLst>
      <p:ext uri="{BB962C8B-B14F-4D97-AF65-F5344CB8AC3E}">
        <p14:creationId xmlns:p14="http://schemas.microsoft.com/office/powerpoint/2010/main" val="24787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study_time">
  <a:themeElements>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udy_ti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lnDef>
  </a:objectDefaults>
  <a:extraClrSchemeLst>
    <a:extraClrScheme>
      <a:clrScheme name="study_ti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udy_ti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udy_ti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udy_ti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udy_ti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udy_ti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study_time</Template>
  <TotalTime>7775</TotalTime>
  <Words>3129</Words>
  <Application>Microsoft Office PowerPoint</Application>
  <PresentationFormat>On-screen Show (16:10)</PresentationFormat>
  <Paragraphs>289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Courier New</vt:lpstr>
      <vt:lpstr>Tahoma</vt:lpstr>
      <vt:lpstr>Times New Roman</vt:lpstr>
      <vt:lpstr>Wingdings</vt:lpstr>
      <vt:lpstr>study_time</vt:lpstr>
      <vt:lpstr>PowerPoint Presentation</vt:lpstr>
      <vt:lpstr> ALINHAMENTO</vt:lpstr>
      <vt:lpstr>SCO-T1-A07 Subrotinas</vt:lpstr>
      <vt:lpstr>SCO-T1-A07 Subrotinas</vt:lpstr>
      <vt:lpstr>SCO-T1-A07 Subrotinas</vt:lpstr>
      <vt:lpstr>SCO-T1-A07 Subrotinas</vt:lpstr>
      <vt:lpstr>SCO-T1-A07 Subrotinas</vt:lpstr>
      <vt:lpstr>SCO-T1-A07 Subrotinas</vt:lpstr>
      <vt:lpstr>SCO-T1-A07 Stack</vt:lpstr>
      <vt:lpstr>SCO-T1-A07 Stack</vt:lpstr>
      <vt:lpstr>PowerPoint Presentation</vt:lpstr>
      <vt:lpstr>PowerPoint Presentation</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PowerPoint Presentation</vt:lpstr>
      <vt:lpstr> TESTE TEÓRICO ONLINE</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Processos</dc:title>
  <dc:creator>Francisco Pereira</dc:creator>
  <cp:keywords>processos escalonamento secção crítica</cp:keywords>
  <cp:lastModifiedBy>Francisco De Sousa Pereira</cp:lastModifiedBy>
  <cp:revision>404</cp:revision>
  <cp:lastPrinted>2006-12-04T14:12:58Z</cp:lastPrinted>
  <dcterms:created xsi:type="dcterms:W3CDTF">2003-12-01T00:39:30Z</dcterms:created>
  <dcterms:modified xsi:type="dcterms:W3CDTF">2021-11-05T16:51:55Z</dcterms:modified>
  <cp:category>Sistemas Operativos</cp:category>
</cp:coreProperties>
</file>