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5" r:id="rId3"/>
    <p:sldId id="441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6" r:id="rId12"/>
    <p:sldId id="465" r:id="rId13"/>
    <p:sldId id="469" r:id="rId14"/>
    <p:sldId id="468" r:id="rId15"/>
    <p:sldId id="470" r:id="rId16"/>
    <p:sldId id="471" r:id="rId17"/>
    <p:sldId id="477" r:id="rId18"/>
    <p:sldId id="475" r:id="rId19"/>
    <p:sldId id="473" r:id="rId20"/>
    <p:sldId id="476" r:id="rId21"/>
    <p:sldId id="474" r:id="rId22"/>
    <p:sldId id="378" r:id="rId23"/>
  </p:sldIdLst>
  <p:sldSz cx="9144000" cy="5715000" type="screen16x10"/>
  <p:notesSz cx="7099300" cy="102346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356616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713232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069848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426464" algn="ctr" rtl="0" eaLnBrk="0" fontAlgn="base" hangingPunct="0">
      <a:spcBef>
        <a:spcPct val="0"/>
      </a:spcBef>
      <a:spcAft>
        <a:spcPct val="0"/>
      </a:spcAft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1783080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139696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2496312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2852928" algn="l" defTabSz="713232" rtl="0" eaLnBrk="1" latinLnBrk="0" hangingPunct="1">
      <a:defRPr sz="1300" b="1" i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03CB-FFF2-4F5D-B30B-2A94CE476EB2}" v="9673" dt="2021-10-22T05:05:4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6" autoAdjust="0"/>
    <p:restoredTop sz="93917" autoAdjust="0"/>
  </p:normalViewPr>
  <p:slideViewPr>
    <p:cSldViewPr>
      <p:cViewPr varScale="1">
        <p:scale>
          <a:sx n="127" d="100"/>
          <a:sy n="127" d="100"/>
        </p:scale>
        <p:origin x="3126" y="114"/>
      </p:cViewPr>
      <p:guideLst>
        <p:guide orient="horz" pos="2160"/>
        <p:guide pos="3840"/>
        <p:guide orient="horz" pos="180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24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De Sousa Pereira" userId="bf79a27e-8077-4dd0-95c7-a9484304c0ee" providerId="ADAL" clId="{1873A73C-A2F8-4AAF-A031-A069264E9FAF}"/>
    <pc:docChg chg="undo custSel addSld modSld sldOrd">
      <pc:chgData name="Francisco De Sousa Pereira" userId="bf79a27e-8077-4dd0-95c7-a9484304c0ee" providerId="ADAL" clId="{1873A73C-A2F8-4AAF-A031-A069264E9FAF}" dt="2021-10-15T04:33:06.893" v="921"/>
      <pc:docMkLst>
        <pc:docMk/>
      </pc:docMkLst>
      <pc:sldChg chg="modSp mod">
        <pc:chgData name="Francisco De Sousa Pereira" userId="bf79a27e-8077-4dd0-95c7-a9484304c0ee" providerId="ADAL" clId="{1873A73C-A2F8-4AAF-A031-A069264E9FAF}" dt="2021-10-15T04:25:50.694" v="887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1873A73C-A2F8-4AAF-A031-A069264E9FAF}" dt="2021-10-15T04:25:50.694" v="887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4:32.649" v="854"/>
        <pc:sldMkLst>
          <pc:docMk/>
          <pc:sldMk cId="0" sldId="354"/>
        </pc:sldMkLst>
        <pc:picChg chg="mod">
          <ac:chgData name="Francisco De Sousa Pereira" userId="bf79a27e-8077-4dd0-95c7-a9484304c0ee" providerId="ADAL" clId="{1873A73C-A2F8-4AAF-A031-A069264E9FAF}" dt="2021-10-15T03:51:09.045" v="549" actId="14861"/>
          <ac:picMkLst>
            <pc:docMk/>
            <pc:sldMk cId="0" sldId="354"/>
            <ac:picMk id="258106" creationId="{9FE297CF-FF98-46C3-AFD0-FC65872806EB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1:02:13.389" v="46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1873A73C-A2F8-4AAF-A031-A069264E9FAF}" dt="2021-10-15T01:02:13.389" v="46" actId="20577"/>
          <ac:spMkLst>
            <pc:docMk/>
            <pc:sldMk cId="0" sldId="378"/>
            <ac:spMk id="5" creationId="{00000000-0000-0000-0000-000000000000}"/>
          </ac:spMkLst>
        </pc:spChg>
      </pc:sldChg>
      <pc:sldChg chg="modSp modAnim">
        <pc:chgData name="Francisco De Sousa Pereira" userId="bf79a27e-8077-4dd0-95c7-a9484304c0ee" providerId="ADAL" clId="{1873A73C-A2F8-4AAF-A031-A069264E9FAF}" dt="2021-10-15T04:26:18.383" v="888"/>
        <pc:sldMkLst>
          <pc:docMk/>
          <pc:sldMk cId="1850911341" sldId="380"/>
        </pc:sldMkLst>
        <pc:picChg chg="mod">
          <ac:chgData name="Francisco De Sousa Pereira" userId="bf79a27e-8077-4dd0-95c7-a9484304c0ee" providerId="ADAL" clId="{1873A73C-A2F8-4AAF-A031-A069264E9FAF}" dt="2021-10-15T03:51:25.279" v="551" actId="692"/>
          <ac:picMkLst>
            <pc:docMk/>
            <pc:sldMk cId="1850911341" sldId="380"/>
            <ac:picMk id="302082" creationId="{AE309BD8-BE50-46E9-93E3-C9B237F8033C}"/>
          </ac:picMkLst>
        </pc:picChg>
        <pc:picChg chg="mod">
          <ac:chgData name="Francisco De Sousa Pereira" userId="bf79a27e-8077-4dd0-95c7-a9484304c0ee" providerId="ADAL" clId="{1873A73C-A2F8-4AAF-A031-A069264E9FAF}" dt="2021-10-15T03:51:38.294" v="554" actId="14861"/>
          <ac:picMkLst>
            <pc:docMk/>
            <pc:sldMk cId="1850911341" sldId="380"/>
            <ac:picMk id="302084" creationId="{B7315ED3-3842-41F1-8F12-AA050A6AA62C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8:17.896" v="901"/>
        <pc:sldMkLst>
          <pc:docMk/>
          <pc:sldMk cId="2219936365" sldId="381"/>
        </pc:sldMkLst>
        <pc:grpChg chg="add mod">
          <ac:chgData name="Francisco De Sousa Pereira" userId="bf79a27e-8077-4dd0-95c7-a9484304c0ee" providerId="ADAL" clId="{1873A73C-A2F8-4AAF-A031-A069264E9FAF}" dt="2021-10-15T04:27:26.385" v="895" actId="164"/>
          <ac:grpSpMkLst>
            <pc:docMk/>
            <pc:sldMk cId="2219936365" sldId="381"/>
            <ac:grpSpMk id="2" creationId="{306E870C-137C-4268-9FA6-E7B68E95DC4A}"/>
          </ac:grpSpMkLst>
        </pc:grpChg>
        <pc:grpChg chg="add mod">
          <ac:chgData name="Francisco De Sousa Pereira" userId="bf79a27e-8077-4dd0-95c7-a9484304c0ee" providerId="ADAL" clId="{1873A73C-A2F8-4AAF-A031-A069264E9FAF}" dt="2021-10-15T04:27:33.722" v="896" actId="164"/>
          <ac:grpSpMkLst>
            <pc:docMk/>
            <pc:sldMk cId="2219936365" sldId="381"/>
            <ac:grpSpMk id="3" creationId="{E56D91CF-62A1-4F9A-BD7D-830789ADDC78}"/>
          </ac:grpSpMkLst>
        </pc:grp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06" creationId="{D063857C-049B-4E08-A31E-110081D599B6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0" creationId="{6E009CB7-B658-4118-8149-86068E1757CE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2" creationId="{7EA85E80-F42E-4F86-A594-8679249CEDBA}"/>
          </ac:picMkLst>
        </pc:picChg>
        <pc:picChg chg="mod">
          <ac:chgData name="Francisco De Sousa Pereira" userId="bf79a27e-8077-4dd0-95c7-a9484304c0ee" providerId="ADAL" clId="{1873A73C-A2F8-4AAF-A031-A069264E9FAF}" dt="2021-10-15T04:27:26.385" v="895" actId="164"/>
          <ac:picMkLst>
            <pc:docMk/>
            <pc:sldMk cId="2219936365" sldId="381"/>
            <ac:picMk id="303114" creationId="{C112D2B4-5CC6-4C3D-9722-6E9530FE6162}"/>
          </ac:picMkLst>
        </pc:picChg>
        <pc:picChg chg="mod">
          <ac:chgData name="Francisco De Sousa Pereira" userId="bf79a27e-8077-4dd0-95c7-a9484304c0ee" providerId="ADAL" clId="{1873A73C-A2F8-4AAF-A031-A069264E9FAF}" dt="2021-10-15T04:27:33.722" v="896" actId="164"/>
          <ac:picMkLst>
            <pc:docMk/>
            <pc:sldMk cId="2219936365" sldId="381"/>
            <ac:picMk id="303116" creationId="{A6081B6D-5F3F-4EB5-BE2D-0FACFCB10FA2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33:06.893" v="921"/>
        <pc:sldMkLst>
          <pc:docMk/>
          <pc:sldMk cId="1126201022" sldId="382"/>
        </pc:sldMkLst>
        <pc:grpChg chg="add mod">
          <ac:chgData name="Francisco De Sousa Pereira" userId="bf79a27e-8077-4dd0-95c7-a9484304c0ee" providerId="ADAL" clId="{1873A73C-A2F8-4AAF-A031-A069264E9FAF}" dt="2021-10-15T04:13:39.200" v="739" actId="164"/>
          <ac:grpSpMkLst>
            <pc:docMk/>
            <pc:sldMk cId="1126201022" sldId="382"/>
            <ac:grpSpMk id="6" creationId="{D0DECA87-BEBB-4A28-AFDC-7D789BACD338}"/>
          </ac:grpSpMkLst>
        </pc:grp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2" creationId="{85386A85-2B99-4BB1-ACE5-8C2DBEA35DD8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4" creationId="{B9626A51-542C-4DE0-B1E9-191F8A7F24CB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6" creationId="{AD24E353-F9CA-4DA8-AE32-79B6B4224B9F}"/>
          </ac:picMkLst>
        </pc:picChg>
        <pc:picChg chg="mod">
          <ac:chgData name="Francisco De Sousa Pereira" userId="bf79a27e-8077-4dd0-95c7-a9484304c0ee" providerId="ADAL" clId="{1873A73C-A2F8-4AAF-A031-A069264E9FAF}" dt="2021-10-15T04:13:39.200" v="739" actId="164"/>
          <ac:picMkLst>
            <pc:docMk/>
            <pc:sldMk cId="1126201022" sldId="382"/>
            <ac:picMk id="302088" creationId="{C0D79635-6D01-4904-A232-73255723CE40}"/>
          </ac:picMkLst>
        </pc:picChg>
      </pc:sldChg>
      <pc:sldChg chg="modSp">
        <pc:chgData name="Francisco De Sousa Pereira" userId="bf79a27e-8077-4dd0-95c7-a9484304c0ee" providerId="ADAL" clId="{1873A73C-A2F8-4AAF-A031-A069264E9FAF}" dt="2021-10-15T04:16:36.959" v="797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1873A73C-A2F8-4AAF-A031-A069264E9FAF}" dt="2021-10-15T04:16:36.959" v="797" actId="20577"/>
          <ac:spMkLst>
            <pc:docMk/>
            <pc:sldMk cId="2356972787" sldId="383"/>
            <ac:spMk id="20" creationId="{4E8C842D-166F-4D53-BF52-24DABD48BE83}"/>
          </ac:spMkLst>
        </pc:spChg>
      </pc:sldChg>
      <pc:sldChg chg="modAnim">
        <pc:chgData name="Francisco De Sousa Pereira" userId="bf79a27e-8077-4dd0-95c7-a9484304c0ee" providerId="ADAL" clId="{1873A73C-A2F8-4AAF-A031-A069264E9FAF}" dt="2021-10-15T04:29:14.375" v="905"/>
        <pc:sldMkLst>
          <pc:docMk/>
          <pc:sldMk cId="1065996352" sldId="384"/>
        </pc:sldMkLst>
      </pc:sldChg>
      <pc:sldChg chg="addSp modSp modAnim">
        <pc:chgData name="Francisco De Sousa Pereira" userId="bf79a27e-8077-4dd0-95c7-a9484304c0ee" providerId="ADAL" clId="{1873A73C-A2F8-4AAF-A031-A069264E9FAF}" dt="2021-10-15T04:30:19.118" v="909"/>
        <pc:sldMkLst>
          <pc:docMk/>
          <pc:sldMk cId="3151324506" sldId="386"/>
        </pc:sldMkLst>
        <pc:spChg chg="mod">
          <ac:chgData name="Francisco De Sousa Pereira" userId="bf79a27e-8077-4dd0-95c7-a9484304c0ee" providerId="ADAL" clId="{1873A73C-A2F8-4AAF-A031-A069264E9FAF}" dt="2021-10-15T04:09:48.235" v="720" actId="114"/>
          <ac:spMkLst>
            <pc:docMk/>
            <pc:sldMk cId="3151324506" sldId="386"/>
            <ac:spMk id="20" creationId="{4E8C842D-166F-4D53-BF52-24DABD48BE83}"/>
          </ac:spMkLst>
        </pc:spChg>
        <pc:grpChg chg="add mod">
          <ac:chgData name="Francisco De Sousa Pereira" userId="bf79a27e-8077-4dd0-95c7-a9484304c0ee" providerId="ADAL" clId="{1873A73C-A2F8-4AAF-A031-A069264E9FAF}" dt="2021-10-15T04:30:11.429" v="906" actId="164"/>
          <ac:grpSpMkLst>
            <pc:docMk/>
            <pc:sldMk cId="3151324506" sldId="386"/>
            <ac:grpSpMk id="2" creationId="{0BE90F15-5679-4F0F-8625-5A7CC46DC031}"/>
          </ac:grpSpMkLst>
        </pc:grp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0" creationId="{1D65ED86-B6F7-488D-ACCC-F940FE6DEB18}"/>
          </ac:picMkLst>
        </pc:picChg>
        <pc:picChg chg="mod">
          <ac:chgData name="Francisco De Sousa Pereira" userId="bf79a27e-8077-4dd0-95c7-a9484304c0ee" providerId="ADAL" clId="{1873A73C-A2F8-4AAF-A031-A069264E9FAF}" dt="2021-10-15T04:30:11.429" v="906" actId="164"/>
          <ac:picMkLst>
            <pc:docMk/>
            <pc:sldMk cId="3151324506" sldId="386"/>
            <ac:picMk id="304132" creationId="{71D64E4C-C020-4068-8C77-5C3E99AA4711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31:00.172" v="913"/>
        <pc:sldMkLst>
          <pc:docMk/>
          <pc:sldMk cId="1408785062" sldId="387"/>
        </pc:sldMkLst>
        <pc:spChg chg="mod">
          <ac:chgData name="Francisco De Sousa Pereira" userId="bf79a27e-8077-4dd0-95c7-a9484304c0ee" providerId="ADAL" clId="{1873A73C-A2F8-4AAF-A031-A069264E9FAF}" dt="2021-10-15T03:54:43.111" v="580" actId="20577"/>
          <ac:spMkLst>
            <pc:docMk/>
            <pc:sldMk cId="1408785062" sldId="387"/>
            <ac:spMk id="20" creationId="{4E8C842D-166F-4D53-BF52-24DABD48BE83}"/>
          </ac:spMkLst>
        </pc:spChg>
        <pc:picChg chg="mod">
          <ac:chgData name="Francisco De Sousa Pereira" userId="bf79a27e-8077-4dd0-95c7-a9484304c0ee" providerId="ADAL" clId="{1873A73C-A2F8-4AAF-A031-A069264E9FAF}" dt="2021-10-15T03:55:27.938" v="588" actId="1036"/>
          <ac:picMkLst>
            <pc:docMk/>
            <pc:sldMk cId="1408785062" sldId="387"/>
            <ac:picMk id="305156" creationId="{E25E5E4A-CFC6-4A50-A87F-3AE27C73D76B}"/>
          </ac:picMkLst>
        </pc:picChg>
      </pc:sldChg>
      <pc:sldChg chg="modSp mod modAnim">
        <pc:chgData name="Francisco De Sousa Pereira" userId="bf79a27e-8077-4dd0-95c7-a9484304c0ee" providerId="ADAL" clId="{1873A73C-A2F8-4AAF-A031-A069264E9FAF}" dt="2021-10-15T04:23:24.395" v="847"/>
        <pc:sldMkLst>
          <pc:docMk/>
          <pc:sldMk cId="241880773" sldId="388"/>
        </pc:sldMkLst>
        <pc:spChg chg="mod">
          <ac:chgData name="Francisco De Sousa Pereira" userId="bf79a27e-8077-4dd0-95c7-a9484304c0ee" providerId="ADAL" clId="{1873A73C-A2F8-4AAF-A031-A069264E9FAF}" dt="2021-10-15T03:56:00.363" v="598" actId="6549"/>
          <ac:spMkLst>
            <pc:docMk/>
            <pc:sldMk cId="241880773" sldId="388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03.969" v="415" actId="20577"/>
          <ac:spMkLst>
            <pc:docMk/>
            <pc:sldMk cId="241880773" sldId="388"/>
            <ac:spMk id="258050" creationId="{00000000-0000-0000-0000-000000000000}"/>
          </ac:spMkLst>
        </pc:spChg>
        <pc:picChg chg="mod">
          <ac:chgData name="Francisco De Sousa Pereira" userId="bf79a27e-8077-4dd0-95c7-a9484304c0ee" providerId="ADAL" clId="{1873A73C-A2F8-4AAF-A031-A069264E9FAF}" dt="2021-10-15T03:55:49.765" v="592" actId="2085"/>
          <ac:picMkLst>
            <pc:docMk/>
            <pc:sldMk cId="241880773" sldId="388"/>
            <ac:picMk id="306178" creationId="{7D6C37FD-EBF2-41C4-868F-257A34593056}"/>
          </ac:picMkLst>
        </pc:picChg>
      </pc:sldChg>
      <pc:sldChg chg="addSp modSp mod modAnim modNotesTx">
        <pc:chgData name="Francisco De Sousa Pereira" userId="bf79a27e-8077-4dd0-95c7-a9484304c0ee" providerId="ADAL" clId="{1873A73C-A2F8-4AAF-A031-A069264E9FAF}" dt="2021-10-15T04:32:13.493" v="920"/>
        <pc:sldMkLst>
          <pc:docMk/>
          <pc:sldMk cId="4249453134" sldId="390"/>
        </pc:sldMkLst>
        <pc:spChg chg="mod">
          <ac:chgData name="Francisco De Sousa Pereira" userId="bf79a27e-8077-4dd0-95c7-a9484304c0ee" providerId="ADAL" clId="{1873A73C-A2F8-4AAF-A031-A069264E9FAF}" dt="2021-10-15T03:49:30.044" v="529" actId="6549"/>
          <ac:spMkLst>
            <pc:docMk/>
            <pc:sldMk cId="4249453134" sldId="390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39:18.008" v="416"/>
          <ac:spMkLst>
            <pc:docMk/>
            <pc:sldMk cId="4249453134" sldId="390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31:57.956" v="917" actId="164"/>
          <ac:grpSpMkLst>
            <pc:docMk/>
            <pc:sldMk cId="4249453134" sldId="390"/>
            <ac:grpSpMk id="2" creationId="{E710F30C-FD09-417B-923E-B9164FB062F0}"/>
          </ac:grpSpMkLst>
        </pc:grpChg>
        <pc:picChg chg="add 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2050" creationId="{BF08D4C8-9859-43B2-BD49-A9D72676C453}"/>
          </ac:picMkLst>
        </pc:picChg>
        <pc:picChg chg="mod">
          <ac:chgData name="Francisco De Sousa Pereira" userId="bf79a27e-8077-4dd0-95c7-a9484304c0ee" providerId="ADAL" clId="{1873A73C-A2F8-4AAF-A031-A069264E9FAF}" dt="2021-10-15T04:31:57.956" v="917" actId="164"/>
          <ac:picMkLst>
            <pc:docMk/>
            <pc:sldMk cId="4249453134" sldId="390"/>
            <ac:picMk id="307204" creationId="{09D9E9B7-C6C0-48FF-A19E-4EDC431807A7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1:44.969" v="839"/>
        <pc:sldMkLst>
          <pc:docMk/>
          <pc:sldMk cId="2027119002" sldId="391"/>
        </pc:sldMkLst>
        <pc:spChg chg="del mod">
          <ac:chgData name="Francisco De Sousa Pereira" userId="bf79a27e-8077-4dd0-95c7-a9484304c0ee" providerId="ADAL" clId="{1873A73C-A2F8-4AAF-A031-A069264E9FAF}" dt="2021-10-15T04:21:44.037" v="838" actId="478"/>
          <ac:spMkLst>
            <pc:docMk/>
            <pc:sldMk cId="2027119002" sldId="391"/>
            <ac:spMk id="5" creationId="{FEFA3124-58A4-4D84-9803-A69939F56770}"/>
          </ac:spMkLst>
        </pc:spChg>
        <pc:spChg chg="add del mod">
          <ac:chgData name="Francisco De Sousa Pereira" userId="bf79a27e-8077-4dd0-95c7-a9484304c0ee" providerId="ADAL" clId="{1873A73C-A2F8-4AAF-A031-A069264E9FAF}" dt="2021-10-15T04:21:42.432" v="837"/>
          <ac:spMkLst>
            <pc:docMk/>
            <pc:sldMk cId="2027119002" sldId="391"/>
            <ac:spMk id="7" creationId="{65E3C3DF-BF02-465C-85C6-27CA91502BEE}"/>
          </ac:spMkLst>
        </pc:spChg>
        <pc:spChg chg="add mod">
          <ac:chgData name="Francisco De Sousa Pereira" userId="bf79a27e-8077-4dd0-95c7-a9484304c0ee" providerId="ADAL" clId="{1873A73C-A2F8-4AAF-A031-A069264E9FAF}" dt="2021-10-15T04:21:44.969" v="839"/>
          <ac:spMkLst>
            <pc:docMk/>
            <pc:sldMk cId="2027119002" sldId="391"/>
            <ac:spMk id="8" creationId="{B7DDB9CE-AB29-4113-AAF8-AA54728BB87E}"/>
          </ac:spMkLst>
        </pc:spChg>
        <pc:grpChg chg="add mod">
          <ac:chgData name="Francisco De Sousa Pereira" userId="bf79a27e-8077-4dd0-95c7-a9484304c0ee" providerId="ADAL" clId="{1873A73C-A2F8-4AAF-A031-A069264E9FAF}" dt="2021-10-15T04:21:01.146" v="832" actId="164"/>
          <ac:grpSpMkLst>
            <pc:docMk/>
            <pc:sldMk cId="2027119002" sldId="391"/>
            <ac:grpSpMk id="2" creationId="{C118C75D-F3D2-4A8F-9487-15F9D024D90A}"/>
          </ac:grpSpMkLst>
        </pc:grp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26" creationId="{C6F59198-107C-4963-B8BF-02762B8291D9}"/>
          </ac:picMkLst>
        </pc:picChg>
        <pc:picChg chg="mod">
          <ac:chgData name="Francisco De Sousa Pereira" userId="bf79a27e-8077-4dd0-95c7-a9484304c0ee" providerId="ADAL" clId="{1873A73C-A2F8-4AAF-A031-A069264E9FAF}" dt="2021-10-15T04:21:01.146" v="832" actId="164"/>
          <ac:picMkLst>
            <pc:docMk/>
            <pc:sldMk cId="2027119002" sldId="391"/>
            <ac:picMk id="1030" creationId="{2C8F8B09-C1E7-4782-BC86-24546071A3EE}"/>
          </ac:picMkLst>
        </pc:picChg>
      </pc:sldChg>
      <pc:sldChg chg="modSp modAnim">
        <pc:chgData name="Francisco De Sousa Pereira" userId="bf79a27e-8077-4dd0-95c7-a9484304c0ee" providerId="ADAL" clId="{1873A73C-A2F8-4AAF-A031-A069264E9FAF}" dt="2021-10-15T04:19:21.568" v="818"/>
        <pc:sldMkLst>
          <pc:docMk/>
          <pc:sldMk cId="2923913714" sldId="392"/>
        </pc:sldMkLst>
        <pc:picChg chg="mod">
          <ac:chgData name="Francisco De Sousa Pereira" userId="bf79a27e-8077-4dd0-95c7-a9484304c0ee" providerId="ADAL" clId="{1873A73C-A2F8-4AAF-A031-A069264E9FAF}" dt="2021-10-15T03:57:24.821" v="611" actId="14861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modSp modAnim">
        <pc:chgData name="Francisco De Sousa Pereira" userId="bf79a27e-8077-4dd0-95c7-a9484304c0ee" providerId="ADAL" clId="{1873A73C-A2F8-4AAF-A031-A069264E9FAF}" dt="2021-10-15T04:20:40.958" v="831"/>
        <pc:sldMkLst>
          <pc:docMk/>
          <pc:sldMk cId="2477440973" sldId="393"/>
        </pc:sldMkLst>
        <pc:grpChg chg="add mod">
          <ac:chgData name="Francisco De Sousa Pereira" userId="bf79a27e-8077-4dd0-95c7-a9484304c0ee" providerId="ADAL" clId="{1873A73C-A2F8-4AAF-A031-A069264E9FAF}" dt="2021-10-15T04:18:49.054" v="811" actId="164"/>
          <ac:grpSpMkLst>
            <pc:docMk/>
            <pc:sldMk cId="2477440973" sldId="393"/>
            <ac:grpSpMk id="2" creationId="{DF441EC2-F94D-423A-8AAB-C5BAEB9CAB8A}"/>
          </ac:grpSpMkLst>
        </pc:grp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4" creationId="{D1DF64A4-C1F0-4206-967C-59CAD22BFC20}"/>
          </ac:picMkLst>
        </pc:picChg>
        <pc:picChg chg="mod">
          <ac:chgData name="Francisco De Sousa Pereira" userId="bf79a27e-8077-4dd0-95c7-a9484304c0ee" providerId="ADAL" clId="{1873A73C-A2F8-4AAF-A031-A069264E9FAF}" dt="2021-10-15T04:18:49.054" v="811" actId="164"/>
          <ac:picMkLst>
            <pc:docMk/>
            <pc:sldMk cId="2477440973" sldId="393"/>
            <ac:picMk id="3076" creationId="{6A533B96-07EA-45AF-AB02-7D05F41ED5D7}"/>
          </ac:picMkLst>
        </pc:picChg>
      </pc:sldChg>
      <pc:sldChg chg="modSp mod ord modAnim">
        <pc:chgData name="Francisco De Sousa Pereira" userId="bf79a27e-8077-4dd0-95c7-a9484304c0ee" providerId="ADAL" clId="{1873A73C-A2F8-4AAF-A031-A069264E9FAF}" dt="2021-10-15T04:20:27.412" v="829"/>
        <pc:sldMkLst>
          <pc:docMk/>
          <pc:sldMk cId="2712757947" sldId="394"/>
        </pc:sldMkLst>
        <pc:picChg chg="mod">
          <ac:chgData name="Francisco De Sousa Pereira" userId="bf79a27e-8077-4dd0-95c7-a9484304c0ee" providerId="ADAL" clId="{1873A73C-A2F8-4AAF-A031-A069264E9FAF}" dt="2021-10-15T03:58:10.246" v="615" actId="14861"/>
          <ac:picMkLst>
            <pc:docMk/>
            <pc:sldMk cId="2712757947" sldId="394"/>
            <ac:picMk id="4" creationId="{5059D17D-11A2-4D1D-8609-1FB9981944D8}"/>
          </ac:picMkLst>
        </pc:picChg>
      </pc:sldChg>
      <pc:sldChg chg="addSp delSp modSp mod modAnim">
        <pc:chgData name="Francisco De Sousa Pereira" userId="bf79a27e-8077-4dd0-95c7-a9484304c0ee" providerId="ADAL" clId="{1873A73C-A2F8-4AAF-A031-A069264E9FAF}" dt="2021-10-15T04:20:05.561" v="825"/>
        <pc:sldMkLst>
          <pc:docMk/>
          <pc:sldMk cId="854101124" sldId="395"/>
        </pc:sldMkLst>
        <pc:picChg chg="add mod">
          <ac:chgData name="Francisco De Sousa Pereira" userId="bf79a27e-8077-4dd0-95c7-a9484304c0ee" providerId="ADAL" clId="{1873A73C-A2F8-4AAF-A031-A069264E9FAF}" dt="2021-10-15T04:02:58.560" v="638" actId="692"/>
          <ac:picMkLst>
            <pc:docMk/>
            <pc:sldMk cId="854101124" sldId="395"/>
            <ac:picMk id="3" creationId="{A1765907-EFAA-4F3A-BD1C-04C0EE98CACD}"/>
          </ac:picMkLst>
        </pc:picChg>
        <pc:picChg chg="del mod">
          <ac:chgData name="Francisco De Sousa Pereira" userId="bf79a27e-8077-4dd0-95c7-a9484304c0ee" providerId="ADAL" clId="{1873A73C-A2F8-4AAF-A031-A069264E9FAF}" dt="2021-10-15T04:02:38.116" v="621" actId="478"/>
          <ac:picMkLst>
            <pc:docMk/>
            <pc:sldMk cId="854101124" sldId="395"/>
            <ac:picMk id="5122" creationId="{65B41FBA-1FFB-4E39-A090-36B175FBCEE8}"/>
          </ac:picMkLst>
        </pc:picChg>
      </pc:sldChg>
      <pc:sldChg chg="modAnim">
        <pc:chgData name="Francisco De Sousa Pereira" userId="bf79a27e-8077-4dd0-95c7-a9484304c0ee" providerId="ADAL" clId="{1873A73C-A2F8-4AAF-A031-A069264E9FAF}" dt="2021-10-15T04:20:20.226" v="828"/>
        <pc:sldMkLst>
          <pc:docMk/>
          <pc:sldMk cId="3703206807" sldId="396"/>
        </pc:sldMkLst>
      </pc:sldChg>
      <pc:sldChg chg="addSp delSp modSp add mod addAnim delAnim modAnim">
        <pc:chgData name="Francisco De Sousa Pereira" userId="bf79a27e-8077-4dd0-95c7-a9484304c0ee" providerId="ADAL" clId="{1873A73C-A2F8-4AAF-A031-A069264E9FAF}" dt="2021-10-15T04:22:48.506" v="845"/>
        <pc:sldMkLst>
          <pc:docMk/>
          <pc:sldMk cId="284024106" sldId="397"/>
        </pc:sldMkLst>
        <pc:spChg chg="del">
          <ac:chgData name="Francisco De Sousa Pereira" userId="bf79a27e-8077-4dd0-95c7-a9484304c0ee" providerId="ADAL" clId="{1873A73C-A2F8-4AAF-A031-A069264E9FAF}" dt="2021-10-15T04:22:30.024" v="841" actId="478"/>
          <ac:spMkLst>
            <pc:docMk/>
            <pc:sldMk cId="284024106" sldId="397"/>
            <ac:spMk id="5" creationId="{FEFA3124-58A4-4D84-9803-A69939F56770}"/>
          </ac:spMkLst>
        </pc:spChg>
        <pc:spChg chg="add mod">
          <ac:chgData name="Francisco De Sousa Pereira" userId="bf79a27e-8077-4dd0-95c7-a9484304c0ee" providerId="ADAL" clId="{1873A73C-A2F8-4AAF-A031-A069264E9FAF}" dt="2021-10-15T04:22:31.036" v="842"/>
          <ac:spMkLst>
            <pc:docMk/>
            <pc:sldMk cId="284024106" sldId="397"/>
            <ac:spMk id="6" creationId="{D2160A10-9A96-473A-A693-544EACC7F828}"/>
          </ac:spMkLst>
        </pc:spChg>
        <pc:spChg chg="add del mod">
          <ac:chgData name="Francisco De Sousa Pereira" userId="bf79a27e-8077-4dd0-95c7-a9484304c0ee" providerId="ADAL" clId="{1873A73C-A2F8-4AAF-A031-A069264E9FAF}" dt="2021-10-15T03:38:26.076" v="410" actId="6549"/>
          <ac:spMkLst>
            <pc:docMk/>
            <pc:sldMk cId="284024106" sldId="39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1873A73C-A2F8-4AAF-A031-A069264E9FAF}" dt="2021-10-15T03:59:24.220" v="616"/>
          <ac:spMkLst>
            <pc:docMk/>
            <pc:sldMk cId="284024106" sldId="397"/>
            <ac:spMk id="258050" creationId="{00000000-0000-0000-0000-000000000000}"/>
          </ac:spMkLst>
        </pc:spChg>
        <pc:picChg chg="add del mod">
          <ac:chgData name="Francisco De Sousa Pereira" userId="bf79a27e-8077-4dd0-95c7-a9484304c0ee" providerId="ADAL" clId="{1873A73C-A2F8-4AAF-A031-A069264E9FAF}" dt="2021-10-15T03:33:06.307" v="54"/>
          <ac:picMkLst>
            <pc:docMk/>
            <pc:sldMk cId="284024106" sldId="397"/>
            <ac:picMk id="1026" creationId="{7C7752FC-E821-48A0-B8C7-15F96D549E2C}"/>
          </ac:picMkLst>
        </pc:picChg>
        <pc:picChg chg="add mod">
          <ac:chgData name="Francisco De Sousa Pereira" userId="bf79a27e-8077-4dd0-95c7-a9484304c0ee" providerId="ADAL" clId="{1873A73C-A2F8-4AAF-A031-A069264E9FAF}" dt="2021-10-15T03:38:47.231" v="413" actId="1076"/>
          <ac:picMkLst>
            <pc:docMk/>
            <pc:sldMk cId="284024106" sldId="397"/>
            <ac:picMk id="1028" creationId="{CDFA6EF0-3BF0-4693-9D1B-3E5331C998BD}"/>
          </ac:picMkLst>
        </pc:picChg>
        <pc:picChg chg="add del">
          <ac:chgData name="Francisco De Sousa Pereira" userId="bf79a27e-8077-4dd0-95c7-a9484304c0ee" providerId="ADAL" clId="{1873A73C-A2F8-4AAF-A031-A069264E9FAF}" dt="2021-10-15T03:33:10.706" v="57" actId="478"/>
          <ac:picMkLst>
            <pc:docMk/>
            <pc:sldMk cId="284024106" sldId="397"/>
            <ac:picMk id="307204" creationId="{09D9E9B7-C6C0-48FF-A19E-4EDC431807A7}"/>
          </ac:picMkLst>
        </pc:picChg>
      </pc:sldChg>
      <pc:sldChg chg="addSp delSp modSp add mod modAnim modNotesTx">
        <pc:chgData name="Francisco De Sousa Pereira" userId="bf79a27e-8077-4dd0-95c7-a9484304c0ee" providerId="ADAL" clId="{1873A73C-A2F8-4AAF-A031-A069264E9FAF}" dt="2021-10-15T04:19:44.596" v="822"/>
        <pc:sldMkLst>
          <pc:docMk/>
          <pc:sldMk cId="583766876" sldId="398"/>
        </pc:sldMkLst>
        <pc:spChg chg="mod">
          <ac:chgData name="Francisco De Sousa Pereira" userId="bf79a27e-8077-4dd0-95c7-a9484304c0ee" providerId="ADAL" clId="{1873A73C-A2F8-4AAF-A031-A069264E9FAF}" dt="2021-10-15T04:06:18.206" v="665" actId="20577"/>
          <ac:spMkLst>
            <pc:docMk/>
            <pc:sldMk cId="583766876" sldId="398"/>
            <ac:spMk id="258050" creationId="{00000000-0000-0000-0000-000000000000}"/>
          </ac:spMkLst>
        </pc:spChg>
        <pc:grpChg chg="add mod">
          <ac:chgData name="Francisco De Sousa Pereira" userId="bf79a27e-8077-4dd0-95c7-a9484304c0ee" providerId="ADAL" clId="{1873A73C-A2F8-4AAF-A031-A069264E9FAF}" dt="2021-10-15T04:19:35.256" v="819" actId="164"/>
          <ac:grpSpMkLst>
            <pc:docMk/>
            <pc:sldMk cId="583766876" sldId="398"/>
            <ac:grpSpMk id="2" creationId="{76BD64F4-A650-4ED9-A99A-B004EF2D99D7}"/>
          </ac:grpSpMkLst>
        </pc:grpChg>
        <pc:picChg chg="del">
          <ac:chgData name="Francisco De Sousa Pereira" userId="bf79a27e-8077-4dd0-95c7-a9484304c0ee" providerId="ADAL" clId="{1873A73C-A2F8-4AAF-A031-A069264E9FAF}" dt="2021-10-15T04:05:48.498" v="640" actId="478"/>
          <ac:picMkLst>
            <pc:docMk/>
            <pc:sldMk cId="583766876" sldId="398"/>
            <ac:picMk id="3" creationId="{A1765907-EFAA-4F3A-BD1C-04C0EE98CACD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6" creationId="{4F335033-F437-4498-B339-22B0A05901B3}"/>
          </ac:picMkLst>
        </pc:picChg>
        <pc:picChg chg="add mod">
          <ac:chgData name="Francisco De Sousa Pereira" userId="bf79a27e-8077-4dd0-95c7-a9484304c0ee" providerId="ADAL" clId="{1873A73C-A2F8-4AAF-A031-A069264E9FAF}" dt="2021-10-15T04:19:35.256" v="819" actId="164"/>
          <ac:picMkLst>
            <pc:docMk/>
            <pc:sldMk cId="583766876" sldId="398"/>
            <ac:picMk id="1028" creationId="{AE9C9A80-2E36-437E-BFB9-F439664470CE}"/>
          </ac:picMkLst>
        </pc:picChg>
      </pc:sldChg>
    </pc:docChg>
  </pc:docChgLst>
  <pc:docChgLst>
    <pc:chgData name="Francisco De Sousa Pereira" userId="bf79a27e-8077-4dd0-95c7-a9484304c0ee" providerId="ADAL" clId="{C6E96C18-3FA6-42A1-ADDB-036388F586B7}"/>
    <pc:docChg chg="modSld sldOrd">
      <pc:chgData name="Francisco De Sousa Pereira" userId="bf79a27e-8077-4dd0-95c7-a9484304c0ee" providerId="ADAL" clId="{C6E96C18-3FA6-42A1-ADDB-036388F586B7}" dt="2021-10-15T02:10:32.476" v="110"/>
      <pc:docMkLst>
        <pc:docMk/>
      </pc:docMkLst>
      <pc:sldChg chg="addSp delSp modSp ord">
        <pc:chgData name="Francisco De Sousa Pereira" userId="bf79a27e-8077-4dd0-95c7-a9484304c0ee" providerId="ADAL" clId="{C6E96C18-3FA6-42A1-ADDB-036388F586B7}" dt="2021-10-15T01:45:30.231" v="80" actId="1076"/>
        <pc:sldMkLst>
          <pc:docMk/>
          <pc:sldMk cId="2027119002" sldId="391"/>
        </pc:sldMkLst>
        <pc:spChg chg="mod">
          <ac:chgData name="Francisco De Sousa Pereira" userId="bf79a27e-8077-4dd0-95c7-a9484304c0ee" providerId="ADAL" clId="{C6E96C18-3FA6-42A1-ADDB-036388F586B7}" dt="2021-10-15T01:40:04.394" v="52" actId="20577"/>
          <ac:spMkLst>
            <pc:docMk/>
            <pc:sldMk cId="2027119002" sldId="391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C6E96C18-3FA6-42A1-ADDB-036388F586B7}" dt="2021-10-15T01:45:30.231" v="80" actId="1076"/>
          <ac:picMkLst>
            <pc:docMk/>
            <pc:sldMk cId="2027119002" sldId="391"/>
            <ac:picMk id="1026" creationId="{C6F59198-107C-4963-B8BF-02762B8291D9}"/>
          </ac:picMkLst>
        </pc:picChg>
        <pc:picChg chg="add del mod">
          <ac:chgData name="Francisco De Sousa Pereira" userId="bf79a27e-8077-4dd0-95c7-a9484304c0ee" providerId="ADAL" clId="{C6E96C18-3FA6-42A1-ADDB-036388F586B7}" dt="2021-10-15T01:38:35.401" v="48"/>
          <ac:picMkLst>
            <pc:docMk/>
            <pc:sldMk cId="2027119002" sldId="391"/>
            <ac:picMk id="1028" creationId="{51F06462-8068-42F9-A946-9CBCFC30A88F}"/>
          </ac:picMkLst>
        </pc:picChg>
        <pc:picChg chg="add mod">
          <ac:chgData name="Francisco De Sousa Pereira" userId="bf79a27e-8077-4dd0-95c7-a9484304c0ee" providerId="ADAL" clId="{C6E96C18-3FA6-42A1-ADDB-036388F586B7}" dt="2021-10-15T01:38:42.964" v="50" actId="1076"/>
          <ac:picMkLst>
            <pc:docMk/>
            <pc:sldMk cId="2027119002" sldId="391"/>
            <ac:picMk id="1030" creationId="{2C8F8B09-C1E7-4782-BC86-24546071A3EE}"/>
          </ac:picMkLst>
        </pc:picChg>
        <pc:picChg chg="del">
          <ac:chgData name="Francisco De Sousa Pereira" userId="bf79a27e-8077-4dd0-95c7-a9484304c0ee" providerId="ADAL" clId="{C6E96C18-3FA6-42A1-ADDB-036388F586B7}" dt="2021-10-15T01:36:26.441" v="20" actId="478"/>
          <ac:picMkLst>
            <pc:docMk/>
            <pc:sldMk cId="2027119002" sldId="391"/>
            <ac:picMk id="306178" creationId="{7D6C37FD-EBF2-41C4-868F-257A34593056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45:11.125" v="79" actId="1076"/>
        <pc:sldMkLst>
          <pc:docMk/>
          <pc:sldMk cId="2923913714" sldId="392"/>
        </pc:sldMkLst>
        <pc:spChg chg="mod">
          <ac:chgData name="Francisco De Sousa Pereira" userId="bf79a27e-8077-4dd0-95c7-a9484304c0ee" providerId="ADAL" clId="{C6E96C18-3FA6-42A1-ADDB-036388F586B7}" dt="2021-10-15T01:41:05.146" v="72" actId="20577"/>
          <ac:spMkLst>
            <pc:docMk/>
            <pc:sldMk cId="2923913714" sldId="392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C6E96C18-3FA6-42A1-ADDB-036388F586B7}" dt="2021-10-15T01:40:45.179" v="53" actId="478"/>
          <ac:picMkLst>
            <pc:docMk/>
            <pc:sldMk cId="2923913714" sldId="392"/>
            <ac:picMk id="1026" creationId="{C6F59198-107C-4963-B8BF-02762B8291D9}"/>
          </ac:picMkLst>
        </pc:picChg>
        <pc:picChg chg="del mod">
          <ac:chgData name="Francisco De Sousa Pereira" userId="bf79a27e-8077-4dd0-95c7-a9484304c0ee" providerId="ADAL" clId="{C6E96C18-3FA6-42A1-ADDB-036388F586B7}" dt="2021-10-15T01:40:47.410" v="55" actId="478"/>
          <ac:picMkLst>
            <pc:docMk/>
            <pc:sldMk cId="2923913714" sldId="392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45:11.125" v="79" actId="1076"/>
          <ac:picMkLst>
            <pc:docMk/>
            <pc:sldMk cId="2923913714" sldId="392"/>
            <ac:picMk id="2050" creationId="{56FB4B0F-54A6-4E09-AA8C-5807A76666FD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1:50:51.411" v="92" actId="1076"/>
        <pc:sldMkLst>
          <pc:docMk/>
          <pc:sldMk cId="2477440973" sldId="393"/>
        </pc:sldMkLst>
        <pc:picChg chg="del">
          <ac:chgData name="Francisco De Sousa Pereira" userId="bf79a27e-8077-4dd0-95c7-a9484304c0ee" providerId="ADAL" clId="{C6E96C18-3FA6-42A1-ADDB-036388F586B7}" dt="2021-10-15T01:49:32.518" v="81" actId="478"/>
          <ac:picMkLst>
            <pc:docMk/>
            <pc:sldMk cId="2477440973" sldId="393"/>
            <ac:picMk id="1026" creationId="{C6F59198-107C-4963-B8BF-02762B8291D9}"/>
          </ac:picMkLst>
        </pc:picChg>
        <pc:picChg chg="del">
          <ac:chgData name="Francisco De Sousa Pereira" userId="bf79a27e-8077-4dd0-95c7-a9484304c0ee" providerId="ADAL" clId="{C6E96C18-3FA6-42A1-ADDB-036388F586B7}" dt="2021-10-15T01:49:34.723" v="82" actId="478"/>
          <ac:picMkLst>
            <pc:docMk/>
            <pc:sldMk cId="2477440973" sldId="393"/>
            <ac:picMk id="1030" creationId="{2C8F8B09-C1E7-4782-BC86-24546071A3EE}"/>
          </ac:picMkLst>
        </pc:picChg>
        <pc:picChg chg="add mod">
          <ac:chgData name="Francisco De Sousa Pereira" userId="bf79a27e-8077-4dd0-95c7-a9484304c0ee" providerId="ADAL" clId="{C6E96C18-3FA6-42A1-ADDB-036388F586B7}" dt="2021-10-15T01:50:41.253" v="88" actId="1076"/>
          <ac:picMkLst>
            <pc:docMk/>
            <pc:sldMk cId="2477440973" sldId="393"/>
            <ac:picMk id="3074" creationId="{D1DF64A4-C1F0-4206-967C-59CAD22BFC20}"/>
          </ac:picMkLst>
        </pc:picChg>
        <pc:picChg chg="add mod">
          <ac:chgData name="Francisco De Sousa Pereira" userId="bf79a27e-8077-4dd0-95c7-a9484304c0ee" providerId="ADAL" clId="{C6E96C18-3FA6-42A1-ADDB-036388F586B7}" dt="2021-10-15T01:50:51.411" v="92" actId="1076"/>
          <ac:picMkLst>
            <pc:docMk/>
            <pc:sldMk cId="2477440973" sldId="393"/>
            <ac:picMk id="3076" creationId="{6A533B96-07EA-45AF-AB02-7D05F41ED5D7}"/>
          </ac:picMkLst>
        </pc:picChg>
      </pc:sldChg>
      <pc:sldChg chg="addSp delSp modSp setBg">
        <pc:chgData name="Francisco De Sousa Pereira" userId="bf79a27e-8077-4dd0-95c7-a9484304c0ee" providerId="ADAL" clId="{C6E96C18-3FA6-42A1-ADDB-036388F586B7}" dt="2021-10-15T02:10:32.476" v="110"/>
        <pc:sldMkLst>
          <pc:docMk/>
          <pc:sldMk cId="2712757947" sldId="394"/>
        </pc:sldMkLst>
        <pc:graphicFrameChg chg="add del mod">
          <ac:chgData name="Francisco De Sousa Pereira" userId="bf79a27e-8077-4dd0-95c7-a9484304c0ee" providerId="ADAL" clId="{C6E96C18-3FA6-42A1-ADDB-036388F586B7}" dt="2021-10-15T02:10:32.476" v="110"/>
          <ac:graphicFrameMkLst>
            <pc:docMk/>
            <pc:sldMk cId="2712757947" sldId="394"/>
            <ac:graphicFrameMk id="2" creationId="{A9D80076-139A-436E-A21A-8AD24DFDB548}"/>
          </ac:graphicFrameMkLst>
        </pc:graphicFrameChg>
        <pc:picChg chg="del">
          <ac:chgData name="Francisco De Sousa Pereira" userId="bf79a27e-8077-4dd0-95c7-a9484304c0ee" providerId="ADAL" clId="{C6E96C18-3FA6-42A1-ADDB-036388F586B7}" dt="2021-10-15T01:56:20.569" v="93" actId="478"/>
          <ac:picMkLst>
            <pc:docMk/>
            <pc:sldMk cId="2712757947" sldId="394"/>
            <ac:picMk id="2050" creationId="{56FB4B0F-54A6-4E09-AA8C-5807A76666FD}"/>
          </ac:picMkLst>
        </pc:picChg>
        <pc:picChg chg="add del mod">
          <ac:chgData name="Francisco De Sousa Pereira" userId="bf79a27e-8077-4dd0-95c7-a9484304c0ee" providerId="ADAL" clId="{C6E96C18-3FA6-42A1-ADDB-036388F586B7}" dt="2021-10-15T02:05:57.460" v="108" actId="478"/>
          <ac:picMkLst>
            <pc:docMk/>
            <pc:sldMk cId="2712757947" sldId="394"/>
            <ac:picMk id="4098" creationId="{ECC52483-B9AF-47AA-9B72-CC12F93D2EE2}"/>
          </ac:picMkLst>
        </pc:picChg>
      </pc:sldChg>
      <pc:sldChg chg="addSp delSp modSp">
        <pc:chgData name="Francisco De Sousa Pereira" userId="bf79a27e-8077-4dd0-95c7-a9484304c0ee" providerId="ADAL" clId="{C6E96C18-3FA6-42A1-ADDB-036388F586B7}" dt="2021-10-15T02:00:31.909" v="104" actId="1036"/>
        <pc:sldMkLst>
          <pc:docMk/>
          <pc:sldMk cId="854101124" sldId="395"/>
        </pc:sldMkLst>
        <pc:picChg chg="del mod">
          <ac:chgData name="Francisco De Sousa Pereira" userId="bf79a27e-8077-4dd0-95c7-a9484304c0ee" providerId="ADAL" clId="{C6E96C18-3FA6-42A1-ADDB-036388F586B7}" dt="2021-10-15T02:00:04.235" v="96" actId="478"/>
          <ac:picMkLst>
            <pc:docMk/>
            <pc:sldMk cId="854101124" sldId="395"/>
            <ac:picMk id="4098" creationId="{ECC52483-B9AF-47AA-9B72-CC12F93D2EE2}"/>
          </ac:picMkLst>
        </pc:picChg>
        <pc:picChg chg="add mod">
          <ac:chgData name="Francisco De Sousa Pereira" userId="bf79a27e-8077-4dd0-95c7-a9484304c0ee" providerId="ADAL" clId="{C6E96C18-3FA6-42A1-ADDB-036388F586B7}" dt="2021-10-15T02:00:31.909" v="104" actId="1036"/>
          <ac:picMkLst>
            <pc:docMk/>
            <pc:sldMk cId="854101124" sldId="395"/>
            <ac:picMk id="5122" creationId="{65B41FBA-1FFB-4E39-A090-36B175FBCEE8}"/>
          </ac:picMkLst>
        </pc:picChg>
      </pc:sldChg>
    </pc:docChg>
  </pc:docChgLst>
  <pc:docChgLst>
    <pc:chgData name="Francisco De Sousa Pereira" userId="bf79a27e-8077-4dd0-95c7-a9484304c0ee" providerId="ADAL" clId="{2E2E03CB-FFF2-4F5D-B30B-2A94CE476EB2}"/>
    <pc:docChg chg="undo custSel addSld delSld modSld sldOrd">
      <pc:chgData name="Francisco De Sousa Pereira" userId="bf79a27e-8077-4dd0-95c7-a9484304c0ee" providerId="ADAL" clId="{2E2E03CB-FFF2-4F5D-B30B-2A94CE476EB2}" dt="2021-10-22T05:05:40.967" v="9919" actId="20577"/>
      <pc:docMkLst>
        <pc:docMk/>
      </pc:docMkLst>
      <pc:sldChg chg="modSp mod">
        <pc:chgData name="Francisco De Sousa Pereira" userId="bf79a27e-8077-4dd0-95c7-a9484304c0ee" providerId="ADAL" clId="{2E2E03CB-FFF2-4F5D-B30B-2A94CE476EB2}" dt="2021-10-22T01:36:43.299" v="75" actId="20577"/>
        <pc:sldMkLst>
          <pc:docMk/>
          <pc:sldMk cId="0" sldId="256"/>
        </pc:sldMkLst>
        <pc:spChg chg="mod">
          <ac:chgData name="Francisco De Sousa Pereira" userId="bf79a27e-8077-4dd0-95c7-a9484304c0ee" providerId="ADAL" clId="{2E2E03CB-FFF2-4F5D-B30B-2A94CE476EB2}" dt="2021-10-22T01:36:43.299" v="75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Francisco De Sousa Pereira" userId="bf79a27e-8077-4dd0-95c7-a9484304c0ee" providerId="ADAL" clId="{2E2E03CB-FFF2-4F5D-B30B-2A94CE476EB2}" dt="2021-10-22T01:36:31.070" v="71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Francisco De Sousa Pereira" userId="bf79a27e-8077-4dd0-95c7-a9484304c0ee" providerId="ADAL" clId="{2E2E03CB-FFF2-4F5D-B30B-2A94CE476EB2}" dt="2021-10-22T02:25:25.349" v="2472" actId="20577"/>
        <pc:sldMkLst>
          <pc:docMk/>
          <pc:sldMk cId="0" sldId="315"/>
        </pc:sldMkLst>
        <pc:spChg chg="mod">
          <ac:chgData name="Francisco De Sousa Pereira" userId="bf79a27e-8077-4dd0-95c7-a9484304c0ee" providerId="ADAL" clId="{2E2E03CB-FFF2-4F5D-B30B-2A94CE476EB2}" dt="2021-10-22T02:25:25.349" v="2472" actId="20577"/>
          <ac:spMkLst>
            <pc:docMk/>
            <pc:sldMk cId="0" sldId="315"/>
            <ac:spMk id="148483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0.364" v="2896" actId="47"/>
        <pc:sldMkLst>
          <pc:docMk/>
          <pc:sldMk cId="0" sldId="354"/>
        </pc:sldMkLst>
      </pc:sldChg>
      <pc:sldChg chg="modSp">
        <pc:chgData name="Francisco De Sousa Pereira" userId="bf79a27e-8077-4dd0-95c7-a9484304c0ee" providerId="ADAL" clId="{2E2E03CB-FFF2-4F5D-B30B-2A94CE476EB2}" dt="2021-10-22T05:05:40.967" v="9919" actId="20577"/>
        <pc:sldMkLst>
          <pc:docMk/>
          <pc:sldMk cId="0" sldId="378"/>
        </pc:sldMkLst>
        <pc:spChg chg="mod">
          <ac:chgData name="Francisco De Sousa Pereira" userId="bf79a27e-8077-4dd0-95c7-a9484304c0ee" providerId="ADAL" clId="{2E2E03CB-FFF2-4F5D-B30B-2A94CE476EB2}" dt="2021-10-22T05:05:40.967" v="9919" actId="20577"/>
          <ac:spMkLst>
            <pc:docMk/>
            <pc:sldMk cId="0" sldId="378"/>
            <ac:spMk id="5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1.609" v="2897" actId="47"/>
        <pc:sldMkLst>
          <pc:docMk/>
          <pc:sldMk cId="1850911341" sldId="380"/>
        </pc:sldMkLst>
      </pc:sldChg>
      <pc:sldChg chg="del">
        <pc:chgData name="Francisco De Sousa Pereira" userId="bf79a27e-8077-4dd0-95c7-a9484304c0ee" providerId="ADAL" clId="{2E2E03CB-FFF2-4F5D-B30B-2A94CE476EB2}" dt="2021-10-22T02:44:52.492" v="2898" actId="47"/>
        <pc:sldMkLst>
          <pc:docMk/>
          <pc:sldMk cId="2219936365" sldId="381"/>
        </pc:sldMkLst>
      </pc:sldChg>
      <pc:sldChg chg="del">
        <pc:chgData name="Francisco De Sousa Pereira" userId="bf79a27e-8077-4dd0-95c7-a9484304c0ee" providerId="ADAL" clId="{2E2E03CB-FFF2-4F5D-B30B-2A94CE476EB2}" dt="2021-10-22T02:44:52.928" v="2899" actId="47"/>
        <pc:sldMkLst>
          <pc:docMk/>
          <pc:sldMk cId="1126201022" sldId="382"/>
        </pc:sldMkLst>
      </pc:sldChg>
      <pc:sldChg chg="modSp mod ord">
        <pc:chgData name="Francisco De Sousa Pereira" userId="bf79a27e-8077-4dd0-95c7-a9484304c0ee" providerId="ADAL" clId="{2E2E03CB-FFF2-4F5D-B30B-2A94CE476EB2}" dt="2021-10-22T03:54:15.169" v="6882" actId="20577"/>
        <pc:sldMkLst>
          <pc:docMk/>
          <pc:sldMk cId="2356972787" sldId="383"/>
        </pc:sldMkLst>
        <pc:spChg chg="mod">
          <ac:chgData name="Francisco De Sousa Pereira" userId="bf79a27e-8077-4dd0-95c7-a9484304c0ee" providerId="ADAL" clId="{2E2E03CB-FFF2-4F5D-B30B-2A94CE476EB2}" dt="2021-10-22T03:54:15.169" v="6882" actId="20577"/>
          <ac:spMkLst>
            <pc:docMk/>
            <pc:sldMk cId="2356972787" sldId="383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1:40:01.611" v="243" actId="20577"/>
          <ac:spMkLst>
            <pc:docMk/>
            <pc:sldMk cId="2356972787" sldId="383"/>
            <ac:spMk id="258050" creationId="{00000000-0000-0000-0000-000000000000}"/>
          </ac:spMkLst>
        </pc:spChg>
      </pc:sldChg>
      <pc:sldChg chg="del">
        <pc:chgData name="Francisco De Sousa Pereira" userId="bf79a27e-8077-4dd0-95c7-a9484304c0ee" providerId="ADAL" clId="{2E2E03CB-FFF2-4F5D-B30B-2A94CE476EB2}" dt="2021-10-22T02:44:53.637" v="2900" actId="47"/>
        <pc:sldMkLst>
          <pc:docMk/>
          <pc:sldMk cId="1065996352" sldId="384"/>
        </pc:sldMkLst>
      </pc:sldChg>
      <pc:sldChg chg="del">
        <pc:chgData name="Francisco De Sousa Pereira" userId="bf79a27e-8077-4dd0-95c7-a9484304c0ee" providerId="ADAL" clId="{2E2E03CB-FFF2-4F5D-B30B-2A94CE476EB2}" dt="2021-10-22T02:44:58.545" v="2901" actId="47"/>
        <pc:sldMkLst>
          <pc:docMk/>
          <pc:sldMk cId="3982906873" sldId="385"/>
        </pc:sldMkLst>
      </pc:sldChg>
      <pc:sldChg chg="del">
        <pc:chgData name="Francisco De Sousa Pereira" userId="bf79a27e-8077-4dd0-95c7-a9484304c0ee" providerId="ADAL" clId="{2E2E03CB-FFF2-4F5D-B30B-2A94CE476EB2}" dt="2021-10-22T02:45:01.183" v="2902" actId="47"/>
        <pc:sldMkLst>
          <pc:docMk/>
          <pc:sldMk cId="3151324506" sldId="386"/>
        </pc:sldMkLst>
      </pc:sldChg>
      <pc:sldChg chg="del">
        <pc:chgData name="Francisco De Sousa Pereira" userId="bf79a27e-8077-4dd0-95c7-a9484304c0ee" providerId="ADAL" clId="{2E2E03CB-FFF2-4F5D-B30B-2A94CE476EB2}" dt="2021-10-22T02:45:01.845" v="2903" actId="47"/>
        <pc:sldMkLst>
          <pc:docMk/>
          <pc:sldMk cId="1408785062" sldId="387"/>
        </pc:sldMkLst>
      </pc:sldChg>
      <pc:sldChg chg="del">
        <pc:chgData name="Francisco De Sousa Pereira" userId="bf79a27e-8077-4dd0-95c7-a9484304c0ee" providerId="ADAL" clId="{2E2E03CB-FFF2-4F5D-B30B-2A94CE476EB2}" dt="2021-10-22T02:45:02.715" v="2904" actId="47"/>
        <pc:sldMkLst>
          <pc:docMk/>
          <pc:sldMk cId="241880773" sldId="388"/>
        </pc:sldMkLst>
      </pc:sldChg>
      <pc:sldChg chg="del">
        <pc:chgData name="Francisco De Sousa Pereira" userId="bf79a27e-8077-4dd0-95c7-a9484304c0ee" providerId="ADAL" clId="{2E2E03CB-FFF2-4F5D-B30B-2A94CE476EB2}" dt="2021-10-22T02:45:04.936" v="2905" actId="47"/>
        <pc:sldMkLst>
          <pc:docMk/>
          <pc:sldMk cId="4249453134" sldId="390"/>
        </pc:sldMkLst>
      </pc:sldChg>
      <pc:sldChg chg="del">
        <pc:chgData name="Francisco De Sousa Pereira" userId="bf79a27e-8077-4dd0-95c7-a9484304c0ee" providerId="ADAL" clId="{2E2E03CB-FFF2-4F5D-B30B-2A94CE476EB2}" dt="2021-10-22T02:45:10.028" v="2907" actId="47"/>
        <pc:sldMkLst>
          <pc:docMk/>
          <pc:sldMk cId="2027119002" sldId="391"/>
        </pc:sldMkLst>
      </pc:sldChg>
      <pc:sldChg chg="del">
        <pc:chgData name="Francisco De Sousa Pereira" userId="bf79a27e-8077-4dd0-95c7-a9484304c0ee" providerId="ADAL" clId="{2E2E03CB-FFF2-4F5D-B30B-2A94CE476EB2}" dt="2021-10-22T02:45:14.256" v="2910" actId="47"/>
        <pc:sldMkLst>
          <pc:docMk/>
          <pc:sldMk cId="2923913714" sldId="392"/>
        </pc:sldMkLst>
      </pc:sldChg>
      <pc:sldChg chg="del">
        <pc:chgData name="Francisco De Sousa Pereira" userId="bf79a27e-8077-4dd0-95c7-a9484304c0ee" providerId="ADAL" clId="{2E2E03CB-FFF2-4F5D-B30B-2A94CE476EB2}" dt="2021-10-22T02:45:12.388" v="2908" actId="47"/>
        <pc:sldMkLst>
          <pc:docMk/>
          <pc:sldMk cId="2477440973" sldId="393"/>
        </pc:sldMkLst>
      </pc:sldChg>
      <pc:sldChg chg="del">
        <pc:chgData name="Francisco De Sousa Pereira" userId="bf79a27e-8077-4dd0-95c7-a9484304c0ee" providerId="ADAL" clId="{2E2E03CB-FFF2-4F5D-B30B-2A94CE476EB2}" dt="2021-10-22T02:45:13.679" v="2909" actId="47"/>
        <pc:sldMkLst>
          <pc:docMk/>
          <pc:sldMk cId="2712757947" sldId="394"/>
        </pc:sldMkLst>
      </pc:sldChg>
      <pc:sldChg chg="del">
        <pc:chgData name="Francisco De Sousa Pereira" userId="bf79a27e-8077-4dd0-95c7-a9484304c0ee" providerId="ADAL" clId="{2E2E03CB-FFF2-4F5D-B30B-2A94CE476EB2}" dt="2021-10-22T02:45:15.636" v="2912" actId="47"/>
        <pc:sldMkLst>
          <pc:docMk/>
          <pc:sldMk cId="854101124" sldId="395"/>
        </pc:sldMkLst>
      </pc:sldChg>
      <pc:sldChg chg="del">
        <pc:chgData name="Francisco De Sousa Pereira" userId="bf79a27e-8077-4dd0-95c7-a9484304c0ee" providerId="ADAL" clId="{2E2E03CB-FFF2-4F5D-B30B-2A94CE476EB2}" dt="2021-10-22T02:45:14.868" v="2911" actId="47"/>
        <pc:sldMkLst>
          <pc:docMk/>
          <pc:sldMk cId="3703206807" sldId="396"/>
        </pc:sldMkLst>
      </pc:sldChg>
      <pc:sldChg chg="del">
        <pc:chgData name="Francisco De Sousa Pereira" userId="bf79a27e-8077-4dd0-95c7-a9484304c0ee" providerId="ADAL" clId="{2E2E03CB-FFF2-4F5D-B30B-2A94CE476EB2}" dt="2021-10-22T02:45:06.308" v="2906" actId="47"/>
        <pc:sldMkLst>
          <pc:docMk/>
          <pc:sldMk cId="284024106" sldId="397"/>
        </pc:sldMkLst>
      </pc:sldChg>
      <pc:sldChg chg="del">
        <pc:chgData name="Francisco De Sousa Pereira" userId="bf79a27e-8077-4dd0-95c7-a9484304c0ee" providerId="ADAL" clId="{2E2E03CB-FFF2-4F5D-B30B-2A94CE476EB2}" dt="2021-10-22T02:45:16.504" v="2913" actId="47"/>
        <pc:sldMkLst>
          <pc:docMk/>
          <pc:sldMk cId="583766876" sldId="398"/>
        </pc:sldMkLst>
      </pc:sldChg>
      <pc:sldChg chg="modSp add">
        <pc:chgData name="Francisco De Sousa Pereira" userId="bf79a27e-8077-4dd0-95c7-a9484304c0ee" providerId="ADAL" clId="{2E2E03CB-FFF2-4F5D-B30B-2A94CE476EB2}" dt="2021-10-22T03:57:24.521" v="6999" actId="20577"/>
        <pc:sldMkLst>
          <pc:docMk/>
          <pc:sldMk cId="3877012226" sldId="399"/>
        </pc:sldMkLst>
        <pc:spChg chg="mod">
          <ac:chgData name="Francisco De Sousa Pereira" userId="bf79a27e-8077-4dd0-95c7-a9484304c0ee" providerId="ADAL" clId="{2E2E03CB-FFF2-4F5D-B30B-2A94CE476EB2}" dt="2021-10-22T03:57:24.521" v="6999" actId="20577"/>
          <ac:spMkLst>
            <pc:docMk/>
            <pc:sldMk cId="3877012226" sldId="399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2:13:39.918" v="1981" actId="6549"/>
        <pc:sldMkLst>
          <pc:docMk/>
          <pc:sldMk cId="4007391566" sldId="400"/>
        </pc:sldMkLst>
        <pc:spChg chg="mod">
          <ac:chgData name="Francisco De Sousa Pereira" userId="bf79a27e-8077-4dd0-95c7-a9484304c0ee" providerId="ADAL" clId="{2E2E03CB-FFF2-4F5D-B30B-2A94CE476EB2}" dt="2021-10-22T02:13:39.918" v="1981" actId="6549"/>
          <ac:spMkLst>
            <pc:docMk/>
            <pc:sldMk cId="4007391566" sldId="400"/>
            <ac:spMk id="20" creationId="{4E8C842D-166F-4D53-BF52-24DABD48BE83}"/>
          </ac:spMkLst>
        </pc:spChg>
      </pc:sldChg>
      <pc:sldChg chg="addSp delSp modSp add mod addAnim delAnim modAnim modNotesTx">
        <pc:chgData name="Francisco De Sousa Pereira" userId="bf79a27e-8077-4dd0-95c7-a9484304c0ee" providerId="ADAL" clId="{2E2E03CB-FFF2-4F5D-B30B-2A94CE476EB2}" dt="2021-10-22T04:04:01.930" v="7045" actId="2"/>
        <pc:sldMkLst>
          <pc:docMk/>
          <pc:sldMk cId="3157526952" sldId="401"/>
        </pc:sldMkLst>
        <pc:spChg chg="add del mod">
          <ac:chgData name="Francisco De Sousa Pereira" userId="bf79a27e-8077-4dd0-95c7-a9484304c0ee" providerId="ADAL" clId="{2E2E03CB-FFF2-4F5D-B30B-2A94CE476EB2}" dt="2021-10-22T04:04:01.930" v="7045" actId="2"/>
          <ac:spMkLst>
            <pc:docMk/>
            <pc:sldMk cId="3157526952" sldId="401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4:02:09.213" v="7041" actId="20577"/>
          <ac:spMkLst>
            <pc:docMk/>
            <pc:sldMk cId="3157526952" sldId="401"/>
            <ac:spMk id="20" creationId="{4E8C842D-166F-4D53-BF52-24DABD48BE83}"/>
          </ac:spMkLst>
        </pc:spChg>
      </pc:sldChg>
      <pc:sldChg chg="addSp delSp modSp add mod delAnim modNotesTx">
        <pc:chgData name="Francisco De Sousa Pereira" userId="bf79a27e-8077-4dd0-95c7-a9484304c0ee" providerId="ADAL" clId="{2E2E03CB-FFF2-4F5D-B30B-2A94CE476EB2}" dt="2021-10-22T02:44:20.310" v="2895" actId="20577"/>
        <pc:sldMkLst>
          <pc:docMk/>
          <pc:sldMk cId="2207814167" sldId="402"/>
        </pc:sldMkLst>
        <pc:spChg chg="del mod">
          <ac:chgData name="Francisco De Sousa Pereira" userId="bf79a27e-8077-4dd0-95c7-a9484304c0ee" providerId="ADAL" clId="{2E2E03CB-FFF2-4F5D-B30B-2A94CE476EB2}" dt="2021-10-22T02:34:46.846" v="2692" actId="478"/>
          <ac:spMkLst>
            <pc:docMk/>
            <pc:sldMk cId="2207814167" sldId="402"/>
            <ac:spMk id="4" creationId="{5F5ABD72-8E3E-4B2B-B65E-2C66CF469AFA}"/>
          </ac:spMkLst>
        </pc:spChg>
        <pc:spChg chg="mod">
          <ac:chgData name="Francisco De Sousa Pereira" userId="bf79a27e-8077-4dd0-95c7-a9484304c0ee" providerId="ADAL" clId="{2E2E03CB-FFF2-4F5D-B30B-2A94CE476EB2}" dt="2021-10-22T02:44:20.310" v="2895" actId="20577"/>
          <ac:spMkLst>
            <pc:docMk/>
            <pc:sldMk cId="2207814167" sldId="402"/>
            <ac:spMk id="20" creationId="{4E8C842D-166F-4D53-BF52-24DABD48BE83}"/>
          </ac:spMkLst>
        </pc:spChg>
        <pc:picChg chg="add mod">
          <ac:chgData name="Francisco De Sousa Pereira" userId="bf79a27e-8077-4dd0-95c7-a9484304c0ee" providerId="ADAL" clId="{2E2E03CB-FFF2-4F5D-B30B-2A94CE476EB2}" dt="2021-10-22T02:43:51.725" v="2892" actId="1036"/>
          <ac:picMkLst>
            <pc:docMk/>
            <pc:sldMk cId="2207814167" sldId="402"/>
            <ac:picMk id="3" creationId="{D74FD2A9-AD88-4A27-BA52-90D7ABCE922D}"/>
          </ac:picMkLst>
        </pc:picChg>
      </pc:sldChg>
      <pc:sldChg chg="addSp modSp add del mod ord">
        <pc:chgData name="Francisco De Sousa Pereira" userId="bf79a27e-8077-4dd0-95c7-a9484304c0ee" providerId="ADAL" clId="{2E2E03CB-FFF2-4F5D-B30B-2A94CE476EB2}" dt="2021-10-22T02:55:13.479" v="3419" actId="47"/>
        <pc:sldMkLst>
          <pc:docMk/>
          <pc:sldMk cId="3149335856" sldId="403"/>
        </pc:sldMkLst>
        <pc:spChg chg="mod">
          <ac:chgData name="Francisco De Sousa Pereira" userId="bf79a27e-8077-4dd0-95c7-a9484304c0ee" providerId="ADAL" clId="{2E2E03CB-FFF2-4F5D-B30B-2A94CE476EB2}" dt="2021-10-22T02:54:47.494" v="3416" actId="114"/>
          <ac:spMkLst>
            <pc:docMk/>
            <pc:sldMk cId="3149335856" sldId="403"/>
            <ac:spMk id="20" creationId="{4E8C842D-166F-4D53-BF52-24DABD48BE83}"/>
          </ac:spMkLst>
        </pc:spChg>
        <pc:picChg chg="add mod ord">
          <ac:chgData name="Francisco De Sousa Pereira" userId="bf79a27e-8077-4dd0-95c7-a9484304c0ee" providerId="ADAL" clId="{2E2E03CB-FFF2-4F5D-B30B-2A94CE476EB2}" dt="2021-10-22T02:54:55.851" v="3417" actId="1076"/>
          <ac:picMkLst>
            <pc:docMk/>
            <pc:sldMk cId="3149335856" sldId="403"/>
            <ac:picMk id="3" creationId="{B88892D7-9E83-480F-B690-9383EAC53082}"/>
          </ac:picMkLst>
        </pc:picChg>
      </pc:sldChg>
      <pc:sldChg chg="addSp delSp modSp add mod ord modAnim">
        <pc:chgData name="Francisco De Sousa Pereira" userId="bf79a27e-8077-4dd0-95c7-a9484304c0ee" providerId="ADAL" clId="{2E2E03CB-FFF2-4F5D-B30B-2A94CE476EB2}" dt="2021-10-22T03:59:56.928" v="7016" actId="20577"/>
        <pc:sldMkLst>
          <pc:docMk/>
          <pc:sldMk cId="1564631364" sldId="404"/>
        </pc:sldMkLst>
        <pc:spChg chg="add mod">
          <ac:chgData name="Francisco De Sousa Pereira" userId="bf79a27e-8077-4dd0-95c7-a9484304c0ee" providerId="ADAL" clId="{2E2E03CB-FFF2-4F5D-B30B-2A94CE476EB2}" dt="2021-10-22T03:50:46.825" v="6829" actId="20577"/>
          <ac:spMkLst>
            <pc:docMk/>
            <pc:sldMk cId="1564631364" sldId="404"/>
            <ac:spMk id="7" creationId="{76C16C83-BA1E-4344-80FF-D57C86939F9F}"/>
          </ac:spMkLst>
        </pc:spChg>
        <pc:spChg chg="mod">
          <ac:chgData name="Francisco De Sousa Pereira" userId="bf79a27e-8077-4dd0-95c7-a9484304c0ee" providerId="ADAL" clId="{2E2E03CB-FFF2-4F5D-B30B-2A94CE476EB2}" dt="2021-10-22T03:59:56.928" v="7016" actId="20577"/>
          <ac:spMkLst>
            <pc:docMk/>
            <pc:sldMk cId="1564631364" sldId="404"/>
            <ac:spMk id="20" creationId="{4E8C842D-166F-4D53-BF52-24DABD48BE83}"/>
          </ac:spMkLst>
        </pc:spChg>
        <pc:picChg chg="del">
          <ac:chgData name="Francisco De Sousa Pereira" userId="bf79a27e-8077-4dd0-95c7-a9484304c0ee" providerId="ADAL" clId="{2E2E03CB-FFF2-4F5D-B30B-2A94CE476EB2}" dt="2021-10-22T03:47:17.024" v="6656" actId="478"/>
          <ac:picMkLst>
            <pc:docMk/>
            <pc:sldMk cId="1564631364" sldId="404"/>
            <ac:picMk id="3" creationId="{B88892D7-9E83-480F-B690-9383EAC53082}"/>
          </ac:picMkLst>
        </pc:picChg>
        <pc:picChg chg="add mod">
          <ac:chgData name="Francisco De Sousa Pereira" userId="bf79a27e-8077-4dd0-95c7-a9484304c0ee" providerId="ADAL" clId="{2E2E03CB-FFF2-4F5D-B30B-2A94CE476EB2}" dt="2021-10-22T03:50:26.753" v="6817" actId="14100"/>
          <ac:picMkLst>
            <pc:docMk/>
            <pc:sldMk cId="1564631364" sldId="404"/>
            <ac:picMk id="4" creationId="{3745D963-D14F-4BF4-8D52-A2612A9E6127}"/>
          </ac:picMkLst>
        </pc:picChg>
      </pc:sldChg>
      <pc:sldChg chg="modSp add mod ord addAnim delAnim modAnim">
        <pc:chgData name="Francisco De Sousa Pereira" userId="bf79a27e-8077-4dd0-95c7-a9484304c0ee" providerId="ADAL" clId="{2E2E03CB-FFF2-4F5D-B30B-2A94CE476EB2}" dt="2021-10-22T04:01:20.978" v="7037" actId="20577"/>
        <pc:sldMkLst>
          <pc:docMk/>
          <pc:sldMk cId="4106438423" sldId="405"/>
        </pc:sldMkLst>
        <pc:spChg chg="mod">
          <ac:chgData name="Francisco De Sousa Pereira" userId="bf79a27e-8077-4dd0-95c7-a9484304c0ee" providerId="ADAL" clId="{2E2E03CB-FFF2-4F5D-B30B-2A94CE476EB2}" dt="2021-10-22T04:01:20.978" v="7037" actId="20577"/>
          <ac:spMkLst>
            <pc:docMk/>
            <pc:sldMk cId="4106438423" sldId="405"/>
            <ac:spMk id="20" creationId="{4E8C842D-166F-4D53-BF52-24DABD48BE83}"/>
          </ac:spMkLst>
        </pc:spChg>
      </pc:sldChg>
      <pc:sldChg chg="addSp delSp modSp add">
        <pc:chgData name="Francisco De Sousa Pereira" userId="bf79a27e-8077-4dd0-95c7-a9484304c0ee" providerId="ADAL" clId="{2E2E03CB-FFF2-4F5D-B30B-2A94CE476EB2}" dt="2021-10-22T03:20:49.061" v="5232" actId="20577"/>
        <pc:sldMkLst>
          <pc:docMk/>
          <pc:sldMk cId="1574307496" sldId="406"/>
        </pc:sldMkLst>
        <pc:spChg chg="add del mod">
          <ac:chgData name="Francisco De Sousa Pereira" userId="bf79a27e-8077-4dd0-95c7-a9484304c0ee" providerId="ADAL" clId="{2E2E03CB-FFF2-4F5D-B30B-2A94CE476EB2}" dt="2021-10-22T03:12:07.508" v="4570"/>
          <ac:spMkLst>
            <pc:docMk/>
            <pc:sldMk cId="1574307496" sldId="406"/>
            <ac:spMk id="2" creationId="{A68B6F19-B20A-4693-970F-45A188EA1174}"/>
          </ac:spMkLst>
        </pc:spChg>
        <pc:spChg chg="mod">
          <ac:chgData name="Francisco De Sousa Pereira" userId="bf79a27e-8077-4dd0-95c7-a9484304c0ee" providerId="ADAL" clId="{2E2E03CB-FFF2-4F5D-B30B-2A94CE476EB2}" dt="2021-10-22T03:20:49.061" v="5232" actId="20577"/>
          <ac:spMkLst>
            <pc:docMk/>
            <pc:sldMk cId="1574307496" sldId="406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3:34:44.969" v="6228" actId="20577"/>
        <pc:sldMkLst>
          <pc:docMk/>
          <pc:sldMk cId="4081491891" sldId="407"/>
        </pc:sldMkLst>
        <pc:spChg chg="mod">
          <ac:chgData name="Francisco De Sousa Pereira" userId="bf79a27e-8077-4dd0-95c7-a9484304c0ee" providerId="ADAL" clId="{2E2E03CB-FFF2-4F5D-B30B-2A94CE476EB2}" dt="2021-10-22T03:34:44.969" v="6228" actId="20577"/>
          <ac:spMkLst>
            <pc:docMk/>
            <pc:sldMk cId="4081491891" sldId="407"/>
            <ac:spMk id="20" creationId="{4E8C842D-166F-4D53-BF52-24DABD48BE83}"/>
          </ac:spMkLst>
        </pc:spChg>
        <pc:spChg chg="mod">
          <ac:chgData name="Francisco De Sousa Pereira" userId="bf79a27e-8077-4dd0-95c7-a9484304c0ee" providerId="ADAL" clId="{2E2E03CB-FFF2-4F5D-B30B-2A94CE476EB2}" dt="2021-10-22T03:22:11.216" v="5236" actId="20577"/>
          <ac:spMkLst>
            <pc:docMk/>
            <pc:sldMk cId="4081491891" sldId="407"/>
            <ac:spMk id="258050" creationId="{00000000-0000-0000-0000-000000000000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3:52:05.308" v="6866" actId="20577"/>
        <pc:sldMkLst>
          <pc:docMk/>
          <pc:sldMk cId="2865635966" sldId="408"/>
        </pc:sldMkLst>
        <pc:spChg chg="mod">
          <ac:chgData name="Francisco De Sousa Pereira" userId="bf79a27e-8077-4dd0-95c7-a9484304c0ee" providerId="ADAL" clId="{2E2E03CB-FFF2-4F5D-B30B-2A94CE476EB2}" dt="2021-10-22T03:52:05.308" v="6866" actId="20577"/>
          <ac:spMkLst>
            <pc:docMk/>
            <pc:sldMk cId="2865635966" sldId="408"/>
            <ac:spMk id="20" creationId="{4E8C842D-166F-4D53-BF52-24DABD48BE83}"/>
          </ac:spMkLst>
        </pc:spChg>
      </pc:sldChg>
      <pc:sldChg chg="modSp add mod">
        <pc:chgData name="Francisco De Sousa Pereira" userId="bf79a27e-8077-4dd0-95c7-a9484304c0ee" providerId="ADAL" clId="{2E2E03CB-FFF2-4F5D-B30B-2A94CE476EB2}" dt="2021-10-22T04:32:46.961" v="8196" actId="20577"/>
        <pc:sldMkLst>
          <pc:docMk/>
          <pc:sldMk cId="290931423" sldId="409"/>
        </pc:sldMkLst>
        <pc:spChg chg="mod">
          <ac:chgData name="Francisco De Sousa Pereira" userId="bf79a27e-8077-4dd0-95c7-a9484304c0ee" providerId="ADAL" clId="{2E2E03CB-FFF2-4F5D-B30B-2A94CE476EB2}" dt="2021-10-22T04:32:46.961" v="8196" actId="20577"/>
          <ac:spMkLst>
            <pc:docMk/>
            <pc:sldMk cId="290931423" sldId="409"/>
            <ac:spMk id="20" creationId="{4E8C842D-166F-4D53-BF52-24DABD48BE83}"/>
          </ac:spMkLst>
        </pc:spChg>
      </pc:sldChg>
      <pc:sldChg chg="new del">
        <pc:chgData name="Francisco De Sousa Pereira" userId="bf79a27e-8077-4dd0-95c7-a9484304c0ee" providerId="ADAL" clId="{2E2E03CB-FFF2-4F5D-B30B-2A94CE476EB2}" dt="2021-10-22T04:05:08.060" v="7047" actId="680"/>
        <pc:sldMkLst>
          <pc:docMk/>
          <pc:sldMk cId="2066387254" sldId="409"/>
        </pc:sldMkLst>
      </pc:sldChg>
      <pc:sldChg chg="modSp add">
        <pc:chgData name="Francisco De Sousa Pereira" userId="bf79a27e-8077-4dd0-95c7-a9484304c0ee" providerId="ADAL" clId="{2E2E03CB-FFF2-4F5D-B30B-2A94CE476EB2}" dt="2021-10-22T04:33:24.818" v="8198" actId="20577"/>
        <pc:sldMkLst>
          <pc:docMk/>
          <pc:sldMk cId="2926593477" sldId="410"/>
        </pc:sldMkLst>
        <pc:spChg chg="mod">
          <ac:chgData name="Francisco De Sousa Pereira" userId="bf79a27e-8077-4dd0-95c7-a9484304c0ee" providerId="ADAL" clId="{2E2E03CB-FFF2-4F5D-B30B-2A94CE476EB2}" dt="2021-10-22T04:33:24.818" v="8198" actId="20577"/>
          <ac:spMkLst>
            <pc:docMk/>
            <pc:sldMk cId="2926593477" sldId="410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42:25.771" v="8600" actId="20577"/>
        <pc:sldMkLst>
          <pc:docMk/>
          <pc:sldMk cId="475298299" sldId="411"/>
        </pc:sldMkLst>
        <pc:spChg chg="mod">
          <ac:chgData name="Francisco De Sousa Pereira" userId="bf79a27e-8077-4dd0-95c7-a9484304c0ee" providerId="ADAL" clId="{2E2E03CB-FFF2-4F5D-B30B-2A94CE476EB2}" dt="2021-10-22T04:42:25.771" v="8600" actId="20577"/>
          <ac:spMkLst>
            <pc:docMk/>
            <pc:sldMk cId="475298299" sldId="411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4:55:09.519" v="9311" actId="5793"/>
        <pc:sldMkLst>
          <pc:docMk/>
          <pc:sldMk cId="1483180503" sldId="412"/>
        </pc:sldMkLst>
        <pc:spChg chg="mod">
          <ac:chgData name="Francisco De Sousa Pereira" userId="bf79a27e-8077-4dd0-95c7-a9484304c0ee" providerId="ADAL" clId="{2E2E03CB-FFF2-4F5D-B30B-2A94CE476EB2}" dt="2021-10-22T04:55:09.519" v="9311" actId="5793"/>
          <ac:spMkLst>
            <pc:docMk/>
            <pc:sldMk cId="1483180503" sldId="412"/>
            <ac:spMk id="20" creationId="{4E8C842D-166F-4D53-BF52-24DABD48BE83}"/>
          </ac:spMkLst>
        </pc:spChg>
      </pc:sldChg>
      <pc:sldChg chg="modSp add">
        <pc:chgData name="Francisco De Sousa Pereira" userId="bf79a27e-8077-4dd0-95c7-a9484304c0ee" providerId="ADAL" clId="{2E2E03CB-FFF2-4F5D-B30B-2A94CE476EB2}" dt="2021-10-22T05:04:37.075" v="9899" actId="20577"/>
        <pc:sldMkLst>
          <pc:docMk/>
          <pc:sldMk cId="3676343047" sldId="413"/>
        </pc:sldMkLst>
        <pc:spChg chg="mod">
          <ac:chgData name="Francisco De Sousa Pereira" userId="bf79a27e-8077-4dd0-95c7-a9484304c0ee" providerId="ADAL" clId="{2E2E03CB-FFF2-4F5D-B30B-2A94CE476EB2}" dt="2021-10-22T05:04:37.075" v="9899" actId="20577"/>
          <ac:spMkLst>
            <pc:docMk/>
            <pc:sldMk cId="3676343047" sldId="413"/>
            <ac:spMk id="20" creationId="{4E8C842D-166F-4D53-BF52-24DABD48BE8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0AB5B0EE-E922-40FF-A90B-AC73C8BC6093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748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7838" y="766763"/>
            <a:ext cx="61452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l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endParaRPr lang="en-GB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9" tIns="47540" rIns="95079" bIns="47540" numCol="1" anchor="b" anchorCtr="0" compatLnSpc="1">
            <a:prstTxWarp prst="textNoShape">
              <a:avLst/>
            </a:prstTxWarp>
          </a:bodyPr>
          <a:lstStyle>
            <a:lvl1pPr algn="r" defTabSz="950913" eaLnBrk="1" hangingPunct="1">
              <a:defRPr sz="1200" b="0" i="0">
                <a:latin typeface="Times New Roman" pitchFamily="18" charset="0"/>
              </a:defRPr>
            </a:lvl1pPr>
          </a:lstStyle>
          <a:p>
            <a:fld id="{66A3B131-959D-489F-A360-33400E333E48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224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56616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13232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69848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42646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83080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EA12F-6852-4EA9-88E5-274EC630CB5A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Apresentação Interactiva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https://en.wikipedia.org/wiki/Serial_port</a:t>
            </a:r>
          </a:p>
          <a:p>
            <a:r>
              <a:rPr lang="en-GB" dirty="0"/>
              <a:t>https://en.wikipedia.org/wiki/USB</a:t>
            </a:r>
          </a:p>
        </p:txBody>
      </p:sp>
    </p:spTree>
    <p:extLst>
      <p:ext uri="{BB962C8B-B14F-4D97-AF65-F5344CB8AC3E}">
        <p14:creationId xmlns:p14="http://schemas.microsoft.com/office/powerpoint/2010/main" val="3905020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https://en.wikipedia.org/wiki/Asynchronous_serial_communication</a:t>
            </a:r>
          </a:p>
        </p:txBody>
      </p:sp>
    </p:spTree>
    <p:extLst>
      <p:ext uri="{BB962C8B-B14F-4D97-AF65-F5344CB8AC3E}">
        <p14:creationId xmlns:p14="http://schemas.microsoft.com/office/powerpoint/2010/main" val="305975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12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https://en.wikipedia.org/wiki/Parallel_port</a:t>
            </a:r>
          </a:p>
          <a:p>
            <a:r>
              <a:rPr lang="en-GB" dirty="0"/>
              <a:t>https://commons.wikimedia.org/wiki/File:Parallel_ATA_(PATA)_connector_on_a_motherboard_-_34_and_40_pin-_fs_PNr%C2%B00267.jpg</a:t>
            </a:r>
          </a:p>
          <a:p>
            <a:r>
              <a:rPr lang="en-GB" dirty="0"/>
              <a:t>https://en.wikipedia.org/wiki/SCSI</a:t>
            </a:r>
          </a:p>
        </p:txBody>
      </p:sp>
    </p:spTree>
    <p:extLst>
      <p:ext uri="{BB962C8B-B14F-4D97-AF65-F5344CB8AC3E}">
        <p14:creationId xmlns:p14="http://schemas.microsoft.com/office/powerpoint/2010/main" val="3043211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i="0" dirty="0">
                <a:solidFill>
                  <a:srgbClr val="000000"/>
                </a:solidFill>
                <a:effectLst/>
                <a:latin typeface="Linux Libertine"/>
              </a:rPr>
              <a:t>https://en.wikipedia.org/wiki/Memory-mapped_I/O</a:t>
            </a:r>
          </a:p>
          <a:p>
            <a:pPr algn="l"/>
            <a:r>
              <a:rPr lang="pt-PT" b="0" i="0" dirty="0">
                <a:solidFill>
                  <a:srgbClr val="000000"/>
                </a:solidFill>
                <a:effectLst/>
                <a:latin typeface="Linux Libertine"/>
              </a:rPr>
              <a:t>http://meseec.ce.rit.edu/eecc250-winter99/250-12-8-99.pdf</a:t>
            </a:r>
          </a:p>
        </p:txBody>
      </p:sp>
    </p:spTree>
    <p:extLst>
      <p:ext uri="{BB962C8B-B14F-4D97-AF65-F5344CB8AC3E}">
        <p14:creationId xmlns:p14="http://schemas.microsoft.com/office/powerpoint/2010/main" val="2690139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i="0" dirty="0">
                <a:solidFill>
                  <a:srgbClr val="000000"/>
                </a:solidFill>
                <a:effectLst/>
                <a:latin typeface="Linux Libertine"/>
              </a:rPr>
              <a:t>https://en.wikipedia.org/wiki/Memory-mapped_I/O</a:t>
            </a:r>
          </a:p>
          <a:p>
            <a:pPr algn="l"/>
            <a:r>
              <a:rPr lang="pt-PT" b="0" i="0" dirty="0">
                <a:solidFill>
                  <a:srgbClr val="000000"/>
                </a:solidFill>
                <a:effectLst/>
                <a:latin typeface="Linux Libertine"/>
              </a:rPr>
              <a:t>http://meseec.ce.rit.edu/eecc250-winter99/250-12-8-99.pdf</a:t>
            </a:r>
          </a:p>
        </p:txBody>
      </p:sp>
    </p:spTree>
    <p:extLst>
      <p:ext uri="{BB962C8B-B14F-4D97-AF65-F5344CB8AC3E}">
        <p14:creationId xmlns:p14="http://schemas.microsoft.com/office/powerpoint/2010/main" val="2403068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i="0" dirty="0">
                <a:solidFill>
                  <a:srgbClr val="000000"/>
                </a:solidFill>
                <a:effectLst/>
                <a:latin typeface="Linux Libertine"/>
              </a:rPr>
              <a:t>https://en.wikipedia.org/wiki/Memory-mapped_I/O</a:t>
            </a:r>
          </a:p>
          <a:p>
            <a:pPr algn="l"/>
            <a:r>
              <a:rPr lang="pt-PT" b="0" i="0" dirty="0">
                <a:solidFill>
                  <a:srgbClr val="000000"/>
                </a:solidFill>
                <a:effectLst/>
                <a:latin typeface="Linux Libertine"/>
              </a:rPr>
              <a:t>http://meseec.ce.rit.edu/eecc250-winter99/250-12-8-99.pdf</a:t>
            </a:r>
          </a:p>
        </p:txBody>
      </p:sp>
    </p:spTree>
    <p:extLst>
      <p:ext uri="{BB962C8B-B14F-4D97-AF65-F5344CB8AC3E}">
        <p14:creationId xmlns:p14="http://schemas.microsoft.com/office/powerpoint/2010/main" val="3552668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i="0" dirty="0">
                <a:solidFill>
                  <a:srgbClr val="000000"/>
                </a:solidFill>
                <a:effectLst/>
                <a:latin typeface="Linux Libertine"/>
              </a:rPr>
              <a:t>http://www.z80.info/1653.htm</a:t>
            </a:r>
          </a:p>
        </p:txBody>
      </p:sp>
    </p:spTree>
    <p:extLst>
      <p:ext uri="{BB962C8B-B14F-4D97-AF65-F5344CB8AC3E}">
        <p14:creationId xmlns:p14="http://schemas.microsoft.com/office/powerpoint/2010/main" val="3190033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i="0" dirty="0">
                <a:solidFill>
                  <a:srgbClr val="000000"/>
                </a:solidFill>
                <a:effectLst/>
                <a:latin typeface="Linux Libertine"/>
              </a:rPr>
              <a:t>http://www.z80.info/1653.htmhttps://www.electronics-tutorials.ws/combination/comb_4.html</a:t>
            </a:r>
          </a:p>
        </p:txBody>
      </p:sp>
    </p:spTree>
    <p:extLst>
      <p:ext uri="{BB962C8B-B14F-4D97-AF65-F5344CB8AC3E}">
        <p14:creationId xmlns:p14="http://schemas.microsoft.com/office/powerpoint/2010/main" val="1321388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PT" b="0" i="0" dirty="0">
                <a:solidFill>
                  <a:srgbClr val="000000"/>
                </a:solidFill>
                <a:effectLst/>
                <a:latin typeface="Linux Libertine"/>
              </a:rPr>
              <a:t>http://www.z80.info/1653.htmhttps://www.electronics-tutorials.ws/combination/comb_4.html</a:t>
            </a:r>
          </a:p>
        </p:txBody>
      </p:sp>
    </p:spTree>
    <p:extLst>
      <p:ext uri="{BB962C8B-B14F-4D97-AF65-F5344CB8AC3E}">
        <p14:creationId xmlns:p14="http://schemas.microsoft.com/office/powerpoint/2010/main" val="1064981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19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PT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301208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9CF69-099A-4323-ABAD-2A1E82F62D20}" type="slidenum">
              <a:rPr lang="en-GB"/>
              <a:pPr/>
              <a:t>2</a:t>
            </a:fld>
            <a:endParaRPr lang="en-GB" dirty="0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20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PT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3723591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21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pt-PT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1871379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05D1-531D-4CEF-BD3D-05CF1AF8F416}" type="slidenum">
              <a:rPr lang="en-GB"/>
              <a:pPr/>
              <a:t>22</a:t>
            </a:fld>
            <a:endParaRPr lang="en-GB" dirty="0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Ready for the demo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3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22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4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09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https://en.wikipedia.org/wiki/Sampling_(signal_processing)</a:t>
            </a:r>
          </a:p>
        </p:txBody>
      </p:sp>
    </p:spTree>
    <p:extLst>
      <p:ext uri="{BB962C8B-B14F-4D97-AF65-F5344CB8AC3E}">
        <p14:creationId xmlns:p14="http://schemas.microsoft.com/office/powerpoint/2010/main" val="958927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https://sipdtdevelopers.wordpress.com/2013/11/01/signal-digitization-2/</a:t>
            </a:r>
          </a:p>
        </p:txBody>
      </p:sp>
    </p:spTree>
    <p:extLst>
      <p:ext uri="{BB962C8B-B14F-4D97-AF65-F5344CB8AC3E}">
        <p14:creationId xmlns:p14="http://schemas.microsoft.com/office/powerpoint/2010/main" val="3698245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7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49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8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Falar</a:t>
            </a:r>
            <a:r>
              <a:rPr lang="en-GB" dirty="0"/>
              <a:t> dos </a:t>
            </a:r>
            <a:r>
              <a:rPr lang="en-GB" dirty="0" err="1"/>
              <a:t>sinais</a:t>
            </a:r>
            <a:r>
              <a:rPr lang="en-GB" dirty="0"/>
              <a:t> de </a:t>
            </a:r>
            <a:r>
              <a:rPr lang="en-GB" dirty="0" err="1"/>
              <a:t>áudio</a:t>
            </a:r>
            <a:r>
              <a:rPr lang="en-GB" dirty="0"/>
              <a:t> e CDs de audio.</a:t>
            </a:r>
          </a:p>
        </p:txBody>
      </p:sp>
    </p:spTree>
    <p:extLst>
      <p:ext uri="{BB962C8B-B14F-4D97-AF65-F5344CB8AC3E}">
        <p14:creationId xmlns:p14="http://schemas.microsoft.com/office/powerpoint/2010/main" val="269629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39D14B-6B8A-4B5C-B9E8-DE6D6BC70576}" type="slidenum">
              <a:rPr lang="en-GB"/>
              <a:pPr/>
              <a:t>9</a:t>
            </a:fld>
            <a:endParaRPr lang="en-GB" dirty="0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7838" y="766763"/>
            <a:ext cx="6145212" cy="3840162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60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  <a:prstGeom prst="rect">
            <a:avLst/>
          </a:prstGeom>
        </p:spPr>
        <p:txBody>
          <a:bodyPr vert="eaVert" lIns="71323" tIns="35662" rIns="71323" bIns="35662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lIns="71323" tIns="35662" rIns="71323" bIns="3566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  <a:prstGeom prst="rect">
            <a:avLst/>
          </a:prstGeom>
        </p:spPr>
        <p:txBody>
          <a:bodyPr lIns="71323" tIns="35662" rIns="71323" bIns="35662"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600"/>
            </a:lvl1pPr>
            <a:lvl2pPr marL="356616" indent="0">
              <a:buNone/>
              <a:defRPr sz="1400"/>
            </a:lvl2pPr>
            <a:lvl3pPr marL="713232" indent="0">
              <a:buNone/>
              <a:defRPr sz="1200"/>
            </a:lvl3pPr>
            <a:lvl4pPr marL="1069848" indent="0">
              <a:buNone/>
              <a:defRPr sz="1100"/>
            </a:lvl4pPr>
            <a:lvl5pPr marL="1426464" indent="0">
              <a:buNone/>
              <a:defRPr sz="1100"/>
            </a:lvl5pPr>
            <a:lvl6pPr marL="1783080" indent="0">
              <a:buNone/>
              <a:defRPr sz="1100"/>
            </a:lvl6pPr>
            <a:lvl7pPr marL="2139696" indent="0">
              <a:buNone/>
              <a:defRPr sz="1100"/>
            </a:lvl7pPr>
            <a:lvl8pPr marL="2496312" indent="0">
              <a:buNone/>
              <a:defRPr sz="1100"/>
            </a:lvl8pPr>
            <a:lvl9pPr marL="285292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</p:spPr>
        <p:txBody>
          <a:bodyPr lIns="71323" tIns="35662" rIns="71323" bIns="35662" anchor="b"/>
          <a:lstStyle>
            <a:lvl1pPr marL="0" indent="0">
              <a:buNone/>
              <a:defRPr sz="1900" b="1"/>
            </a:lvl1pPr>
            <a:lvl2pPr marL="356616" indent="0">
              <a:buNone/>
              <a:defRPr sz="1600" b="1"/>
            </a:lvl2pPr>
            <a:lvl3pPr marL="713232" indent="0">
              <a:buNone/>
              <a:defRPr sz="1400" b="1"/>
            </a:lvl3pPr>
            <a:lvl4pPr marL="1069848" indent="0">
              <a:buNone/>
              <a:defRPr sz="1200" b="1"/>
            </a:lvl4pPr>
            <a:lvl5pPr marL="1426464" indent="0">
              <a:buNone/>
              <a:defRPr sz="1200" b="1"/>
            </a:lvl5pPr>
            <a:lvl6pPr marL="1783080" indent="0">
              <a:buNone/>
              <a:defRPr sz="1200" b="1"/>
            </a:lvl6pPr>
            <a:lvl7pPr marL="2139696" indent="0">
              <a:buNone/>
              <a:defRPr sz="1200" b="1"/>
            </a:lvl7pPr>
            <a:lvl8pPr marL="2496312" indent="0">
              <a:buNone/>
              <a:defRPr sz="1200" b="1"/>
            </a:lvl8pPr>
            <a:lvl9pPr marL="285292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lIns="71323" tIns="35662" rIns="71323" bIns="35662"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8"/>
            <a:ext cx="3008313" cy="3909219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</p:spPr>
        <p:txBody>
          <a:bodyPr lIns="71323" tIns="35662" rIns="71323" bIns="35662"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2500"/>
            </a:lvl1pPr>
            <a:lvl2pPr marL="356616" indent="0">
              <a:buNone/>
              <a:defRPr sz="2200"/>
            </a:lvl2pPr>
            <a:lvl3pPr marL="713232" indent="0">
              <a:buNone/>
              <a:defRPr sz="1900"/>
            </a:lvl3pPr>
            <a:lvl4pPr marL="1069848" indent="0">
              <a:buNone/>
              <a:defRPr sz="1600"/>
            </a:lvl4pPr>
            <a:lvl5pPr marL="1426464" indent="0">
              <a:buNone/>
              <a:defRPr sz="1600"/>
            </a:lvl5pPr>
            <a:lvl6pPr marL="1783080" indent="0">
              <a:buNone/>
              <a:defRPr sz="1600"/>
            </a:lvl6pPr>
            <a:lvl7pPr marL="2139696" indent="0">
              <a:buNone/>
              <a:defRPr sz="1600"/>
            </a:lvl7pPr>
            <a:lvl8pPr marL="2496312" indent="0">
              <a:buNone/>
              <a:defRPr sz="1600"/>
            </a:lvl8pPr>
            <a:lvl9pPr marL="2852928" indent="0">
              <a:buNone/>
              <a:defRPr sz="16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</p:spPr>
        <p:txBody>
          <a:bodyPr lIns="71323" tIns="35662" rIns="71323" bIns="35662"/>
          <a:lstStyle>
            <a:lvl1pPr marL="0" indent="0">
              <a:buNone/>
              <a:defRPr sz="11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25000"/>
            <a:lum/>
          </a:blip>
          <a:srcRect/>
          <a:stretch>
            <a:fillRect l="-44000" r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5288" y="5318125"/>
            <a:ext cx="4248150" cy="17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l" eaLnBrk="1" hangingPunct="1"/>
            <a:r>
              <a:rPr lang="pt-PT" sz="600" b="0" i="0" dirty="0">
                <a:solidFill>
                  <a:srgbClr val="0033CC"/>
                </a:solidFill>
              </a:rPr>
              <a:t>FSP/DE-ECT-UTAD @ SCO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667625" y="5318125"/>
            <a:ext cx="11430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1317" tIns="35658" rIns="71317" bIns="35658"/>
          <a:lstStyle/>
          <a:p>
            <a:pPr algn="r" eaLnBrk="1" hangingPunct="1"/>
            <a:fld id="{6A81F3C2-4375-442C-B0B9-FD92F44E4DF8}" type="slidenum">
              <a:rPr lang="pt-PT" sz="600" b="0" i="0">
                <a:solidFill>
                  <a:srgbClr val="0033CC"/>
                </a:solidFill>
              </a:rPr>
              <a:pPr algn="r" eaLnBrk="1" hangingPunct="1"/>
              <a:t>‹#›</a:t>
            </a:fld>
            <a:endParaRPr lang="pt-PT" sz="1900" b="0" i="0" dirty="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555875" y="216960"/>
            <a:ext cx="5761038" cy="39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9081" tIns="29541" rIns="59081" bIns="29541">
            <a:spAutoFit/>
          </a:bodyPr>
          <a:lstStyle/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r" eaLnBrk="1" hangingPunct="1"/>
            <a:endParaRPr lang="pt-PT" sz="110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969964" y="216958"/>
            <a:ext cx="2378075" cy="2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408" tIns="31204" rIns="62408" bIns="31204">
            <a:spAutoFit/>
          </a:bodyPr>
          <a:lstStyle/>
          <a:p>
            <a:pPr algn="l" eaLnBrk="1" hangingPunct="1"/>
            <a:r>
              <a:rPr lang="pt-PT" sz="700" dirty="0">
                <a:solidFill>
                  <a:srgbClr val="0033CC"/>
                </a:solidFill>
                <a:latin typeface="Arial" charset="0"/>
              </a:rPr>
              <a:t>D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EPARTAMENTO DE </a:t>
            </a:r>
            <a:r>
              <a:rPr lang="pt-PT" sz="7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NGENHARIA</a:t>
            </a:r>
          </a:p>
          <a:p>
            <a:pPr marL="0" marR="0" indent="0" algn="l" defTabSz="7132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PT" sz="800" dirty="0">
                <a:solidFill>
                  <a:srgbClr val="0033CC"/>
                </a:solidFill>
                <a:latin typeface="Arial" charset="0"/>
              </a:rPr>
              <a:t>E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SCOLA DE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C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IÊNCIAS E</a:t>
            </a:r>
            <a:r>
              <a:rPr lang="pt-PT" sz="600" baseline="0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pt-PT" sz="800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pt-PT" sz="600" dirty="0">
                <a:solidFill>
                  <a:srgbClr val="0033CC"/>
                </a:solidFill>
                <a:latin typeface="Arial" charset="0"/>
              </a:rPr>
              <a:t>ECNOLOGIA</a:t>
            </a:r>
            <a:endParaRPr lang="pt-PT" sz="800" dirty="0">
              <a:solidFill>
                <a:srgbClr val="0033CC"/>
              </a:solidFill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395288" y="216958"/>
            <a:ext cx="8353425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 flipV="1">
            <a:off x="468314" y="5318125"/>
            <a:ext cx="828040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lIns="71323" tIns="35662" rIns="71323" bIns="35662" anchor="ctr"/>
          <a:lstStyle/>
          <a:p>
            <a:endParaRPr lang="pt-PT" sz="1300" dirty="0"/>
          </a:p>
        </p:txBody>
      </p:sp>
      <p:pic>
        <p:nvPicPr>
          <p:cNvPr id="1045" name="Picture 21" descr="deskto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9" y="205135"/>
            <a:ext cx="576262" cy="492125"/>
          </a:xfrm>
          <a:prstGeom prst="rect">
            <a:avLst/>
          </a:prstGeom>
          <a:noFill/>
        </p:spPr>
      </p:pic>
      <p:pic>
        <p:nvPicPr>
          <p:cNvPr id="1048" name="Picture 24" descr="logoutad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288" y="216958"/>
            <a:ext cx="647700" cy="37041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5pPr>
      <a:lvl6pPr marL="356616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6pPr>
      <a:lvl7pPr marL="713232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7pPr>
      <a:lvl8pPr marL="1069848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8pPr>
      <a:lvl9pPr marL="1426464" algn="ctr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Times New Roman" pitchFamily="18" charset="0"/>
        </a:defRPr>
      </a:lvl9pPr>
    </p:titleStyle>
    <p:bodyStyle>
      <a:lvl1pPr marL="267462" indent="-267462" algn="l" rtl="0" fontAlgn="base">
        <a:spcBef>
          <a:spcPct val="20000"/>
        </a:spcBef>
        <a:spcAft>
          <a:spcPct val="0"/>
        </a:spcAft>
        <a:buChar char="•"/>
        <a:defRPr sz="2500">
          <a:solidFill>
            <a:schemeClr val="bg1"/>
          </a:solidFill>
          <a:latin typeface="+mn-lt"/>
          <a:ea typeface="+mn-ea"/>
          <a:cs typeface="+mn-cs"/>
        </a:defRPr>
      </a:lvl1pPr>
      <a:lvl2pPr marL="579501" indent="-222885" algn="l" rtl="0" fontAlgn="base">
        <a:spcBef>
          <a:spcPct val="20000"/>
        </a:spcBef>
        <a:spcAft>
          <a:spcPct val="0"/>
        </a:spcAft>
        <a:buChar char="–"/>
        <a:defRPr sz="2200">
          <a:solidFill>
            <a:schemeClr val="bg1"/>
          </a:solidFill>
          <a:latin typeface="+mn-lt"/>
        </a:defRPr>
      </a:lvl2pPr>
      <a:lvl3pPr marL="891540" indent="-178308" algn="l" rtl="0" fontAlgn="base">
        <a:spcBef>
          <a:spcPct val="20000"/>
        </a:spcBef>
        <a:spcAft>
          <a:spcPct val="0"/>
        </a:spcAft>
        <a:buChar char="•"/>
        <a:defRPr sz="1900">
          <a:solidFill>
            <a:schemeClr val="bg1"/>
          </a:solidFill>
          <a:latin typeface="+mn-lt"/>
        </a:defRPr>
      </a:lvl3pPr>
      <a:lvl4pPr marL="1248156" indent="-178308" algn="l" rtl="0" fontAlgn="base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604772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1961388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318004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2674620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031236" indent="-178308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494235" y="1115355"/>
            <a:ext cx="6210300" cy="130312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 lIns="71323" tIns="35662" rIns="71323" bIns="35662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5pPr>
            <a:lvl6pPr marL="356616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6pPr>
            <a:lvl7pPr marL="713232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7pPr>
            <a:lvl8pPr marL="1069848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8pPr>
            <a:lvl9pPr marL="1426464" algn="ctr" rtl="0" fontAlgn="base">
              <a:spcBef>
                <a:spcPct val="0"/>
              </a:spcBef>
              <a:spcAft>
                <a:spcPct val="0"/>
              </a:spcAft>
              <a:defRPr sz="3400">
                <a:solidFill>
                  <a:schemeClr val="bg1"/>
                </a:solidFill>
                <a:latin typeface="Times New Roman" pitchFamily="18" charset="0"/>
              </a:defRPr>
            </a:lvl9pPr>
          </a:lstStyle>
          <a:p>
            <a:pPr eaLnBrk="1" hangingPunct="1">
              <a:spcAft>
                <a:spcPts val="0"/>
              </a:spcAft>
            </a:pPr>
            <a: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  <a:t>SCO-T1-A11 e SCO-T1-A12</a:t>
            </a:r>
            <a:br>
              <a:rPr lang="pt-PT" sz="3200" b="1" i="0" kern="0" dirty="0">
                <a:solidFill>
                  <a:srgbClr val="0033CC"/>
                </a:solidFill>
                <a:latin typeface="Tahoma" pitchFamily="34" charset="0"/>
              </a:rPr>
            </a:br>
            <a:br>
              <a:rPr lang="pt-PT" sz="2400" b="1" i="0" kern="0" dirty="0">
                <a:solidFill>
                  <a:srgbClr val="0033CC"/>
                </a:solidFill>
                <a:latin typeface="Tahoma" pitchFamily="34" charset="0"/>
              </a:rPr>
            </a:br>
            <a:r>
              <a:rPr lang="pt-BR" sz="2400" b="1" i="0" kern="0" dirty="0">
                <a:solidFill>
                  <a:srgbClr val="0033CC"/>
                </a:solidFill>
                <a:latin typeface="Tahoma" pitchFamily="34" charset="0"/>
              </a:rPr>
              <a:t>Arquitetura de computadores.</a:t>
            </a:r>
            <a:endParaRPr lang="pt-PT" sz="1800" b="1" i="0" kern="0" dirty="0">
              <a:solidFill>
                <a:srgbClr val="0033CC"/>
              </a:solidFill>
              <a:latin typeface="Tahoma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93658" y="3757600"/>
            <a:ext cx="6204756" cy="1021292"/>
          </a:xfrm>
          <a:prstGeom prst="rect">
            <a:avLst/>
          </a:prstGeom>
          <a:noFill/>
          <a:ln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lIns="71323" tIns="35662" rIns="71323" bIns="35662"/>
          <a:lstStyle>
            <a:lvl1pPr marL="267462" indent="-267462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79501" indent="-222885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bg1"/>
                </a:solidFill>
                <a:latin typeface="+mn-lt"/>
              </a:defRPr>
            </a:lvl2pPr>
            <a:lvl3pPr marL="891540" indent="-178308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900">
                <a:solidFill>
                  <a:schemeClr val="bg1"/>
                </a:solidFill>
                <a:latin typeface="+mn-lt"/>
              </a:defRPr>
            </a:lvl3pPr>
            <a:lvl4pPr marL="1248156" indent="-178308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604772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5pPr>
            <a:lvl6pPr marL="1961388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6pPr>
            <a:lvl7pPr marL="2318004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7pPr>
            <a:lvl8pPr marL="2674620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8pPr>
            <a:lvl9pPr marL="3031236" indent="-178308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r" eaLnBrk="1" hangingPunct="1">
              <a:buFontTx/>
              <a:buNone/>
            </a:pPr>
            <a:r>
              <a:rPr lang="pt-PT" sz="24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Sistemas Computacionais</a:t>
            </a:r>
          </a:p>
          <a:p>
            <a:pPr marL="0" indent="0" algn="r" eaLnBrk="1" hangingPunct="1">
              <a:buFontTx/>
              <a:buNone/>
            </a:pPr>
            <a:r>
              <a:rPr lang="pt-PT" sz="16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Arquitetura de Computadores</a:t>
            </a:r>
            <a:endParaRPr lang="pt-PT" sz="1600" b="1" i="1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  <a:p>
            <a:pPr marL="0" indent="0" algn="r" eaLnBrk="1" hangingPunct="1">
              <a:buFontTx/>
              <a:buNone/>
            </a:pPr>
            <a:r>
              <a:rPr lang="pt-PT" sz="1600" b="1" i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Francisco Pereira/DE-ECT-UTAD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3538" y="5057511"/>
            <a:ext cx="8317055" cy="3182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1600" b="0" i="0" dirty="0">
                <a:latin typeface="Arial" charset="0"/>
              </a:rPr>
              <a:t>Conhecimentos necessários: </a:t>
            </a:r>
            <a:r>
              <a:rPr lang="pt-BR" sz="1600" b="0" i="0" dirty="0">
                <a:latin typeface="Arial" charset="0"/>
              </a:rPr>
              <a:t>Informática e Electrónica de Base</a:t>
            </a:r>
            <a:endParaRPr lang="pt-PT" sz="1600" b="0" i="0" dirty="0">
              <a:latin typeface="Arial" charset="0"/>
            </a:endParaRPr>
          </a:p>
        </p:txBody>
      </p:sp>
      <p:pic>
        <p:nvPicPr>
          <p:cNvPr id="13" name="Picture 13" descr="f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0141" y="394365"/>
            <a:ext cx="822722" cy="914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Comunicação Série e Paralela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913284"/>
            <a:ext cx="8208464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Comunicação série: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Todos os dados são transmitidos de uma forma sequência e bit a bit. Temos uma linha, para a comunica unidirecional (só de A para B ou só B para A), e duas linhas para a bidirecional (</a:t>
            </a:r>
            <a:r>
              <a:rPr lang="pt-PT" sz="1600" dirty="0" err="1"/>
              <a:t>Full</a:t>
            </a:r>
            <a:r>
              <a:rPr lang="pt-PT" sz="1600" dirty="0"/>
              <a:t> Duplex</a:t>
            </a:r>
            <a:r>
              <a:rPr lang="pt-PT" sz="1600" b="0" i="0" dirty="0"/>
              <a:t>). Também podemos transmitir dados bidireccionalmente só com uma linha, mas só num sentido em cada intervalo de transmissão (</a:t>
            </a:r>
            <a:r>
              <a:rPr lang="pt-PT" sz="1600" dirty="0" err="1"/>
              <a:t>Half</a:t>
            </a:r>
            <a:r>
              <a:rPr lang="pt-PT" sz="1600" dirty="0"/>
              <a:t> Duplex</a:t>
            </a:r>
            <a:r>
              <a:rPr lang="pt-PT" sz="1600" b="0" i="0" dirty="0"/>
              <a:t>). Um exemplo real desta situação é uma ponte ou túnel rodoviário que só tem uma faixa mas permite a circulação nos dois sentidos;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Exemplos de Comunicação Série são </a:t>
            </a:r>
            <a:r>
              <a:rPr lang="pt-PT" sz="1600" i="0" dirty="0"/>
              <a:t>RS232</a:t>
            </a:r>
            <a:r>
              <a:rPr lang="pt-PT" sz="1600" b="0" i="0" dirty="0"/>
              <a:t>, </a:t>
            </a:r>
            <a:r>
              <a:rPr lang="pt-PT" sz="1600" i="0" dirty="0"/>
              <a:t>USB</a:t>
            </a:r>
            <a:r>
              <a:rPr lang="pt-PT" sz="1600" b="0" i="0" dirty="0"/>
              <a:t>, </a:t>
            </a:r>
            <a:r>
              <a:rPr lang="pt-PT" sz="1600" i="0" dirty="0"/>
              <a:t>SATA</a:t>
            </a:r>
            <a:r>
              <a:rPr lang="pt-PT" sz="1600" b="0" i="0" dirty="0"/>
              <a:t>, </a:t>
            </a:r>
            <a:r>
              <a:rPr lang="pt-PT" sz="1600" i="0" dirty="0"/>
              <a:t>Ethernet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Como temos apenas uma linha de transmissão, normalmente podemos ter uma taxa de transmissão superior, pois o sinal transmitido não interfere com as outras linhas de dados, já que não existem;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338D59A-16DE-4A9B-9762-BF96C1132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951459"/>
            <a:ext cx="2352370" cy="13440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A6E96D-002B-464A-820C-D743203FA0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440" y="4153644"/>
            <a:ext cx="1619672" cy="87609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419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Comunicação Série e Paralela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913284"/>
            <a:ext cx="8208464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Comunicação série (continuação):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Na comunicação série (RS232 entre outras) temos um conjunto de bits que representam um carater. Um carater para além dos bits que o representam, tem bits adicionais (</a:t>
            </a:r>
            <a:r>
              <a:rPr lang="pt-PT" sz="1600" b="0" dirty="0" err="1"/>
              <a:t>start</a:t>
            </a:r>
            <a:r>
              <a:rPr lang="pt-PT" sz="1600" b="0" dirty="0"/>
              <a:t> bit</a:t>
            </a:r>
            <a:r>
              <a:rPr lang="pt-PT" sz="1600" b="0" i="0" dirty="0"/>
              <a:t>, </a:t>
            </a:r>
            <a:r>
              <a:rPr lang="pt-PT" sz="1600" b="0" dirty="0"/>
              <a:t>stop bits</a:t>
            </a:r>
            <a:r>
              <a:rPr lang="pt-PT" sz="1600" b="0" i="0" dirty="0"/>
              <a:t> e paridade) para separar os carateres entre eles e verificar a validade dos dados, por forma a comunicar sem relógio (</a:t>
            </a:r>
            <a:r>
              <a:rPr lang="pt-PT" sz="1600" b="0" dirty="0" err="1"/>
              <a:t>Asynchronous</a:t>
            </a:r>
            <a:r>
              <a:rPr lang="pt-PT" sz="1600" b="0" dirty="0"/>
              <a:t> serial </a:t>
            </a:r>
            <a:r>
              <a:rPr lang="pt-PT" sz="1600" b="0" dirty="0" err="1"/>
              <a:t>communication</a:t>
            </a:r>
            <a:r>
              <a:rPr lang="pt-PT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Baud rate é a taxa de bits por segundo que configuramos para uma comunicação. Indiretamente é o relógio associado à comunicação;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Valores para </a:t>
            </a:r>
            <a:r>
              <a:rPr lang="pt-PT" sz="1600" b="0" dirty="0" err="1"/>
              <a:t>start</a:t>
            </a:r>
            <a:r>
              <a:rPr lang="pt-PT" sz="1600" b="0" dirty="0"/>
              <a:t> bit</a:t>
            </a:r>
            <a:r>
              <a:rPr lang="pt-PT" sz="1600" b="0" i="0" dirty="0"/>
              <a:t>, </a:t>
            </a:r>
            <a:r>
              <a:rPr lang="pt-PT" sz="1600" b="0" dirty="0"/>
              <a:t>stop bits</a:t>
            </a:r>
            <a:r>
              <a:rPr lang="pt-PT" sz="1600" b="0" i="0" dirty="0"/>
              <a:t> e paridade podem ser 1, 1/1.5/2 e 1 respetivamente. Valores para os cárteres podem ser 7 ou 8. O </a:t>
            </a:r>
            <a:r>
              <a:rPr lang="pt-PT" sz="1600" b="0" dirty="0" err="1"/>
              <a:t>start</a:t>
            </a:r>
            <a:r>
              <a:rPr lang="pt-PT" sz="1600" b="0" dirty="0"/>
              <a:t> bit</a:t>
            </a:r>
            <a:r>
              <a:rPr lang="pt-PT" sz="1600" b="0" i="0" dirty="0"/>
              <a:t> é </a:t>
            </a:r>
            <a:r>
              <a:rPr lang="pt-PT" sz="1600" dirty="0" err="1"/>
              <a:t>low</a:t>
            </a:r>
            <a:r>
              <a:rPr lang="pt-PT" sz="1600" b="0" i="0" dirty="0"/>
              <a:t> (“0”) e o </a:t>
            </a:r>
            <a:r>
              <a:rPr lang="pt-PT" sz="1600" b="0" dirty="0"/>
              <a:t>stop bit</a:t>
            </a:r>
            <a:r>
              <a:rPr lang="pt-PT" sz="1600" b="0" i="0" dirty="0"/>
              <a:t> é </a:t>
            </a:r>
            <a:r>
              <a:rPr lang="pt-PT" sz="1600" dirty="0" err="1"/>
              <a:t>high</a:t>
            </a:r>
            <a:r>
              <a:rPr lang="pt-PT" sz="1600" b="0" i="0" dirty="0"/>
              <a:t> (“1”). A paridade pode ser par ou impar (conjugado com os bits do carater).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AD8F413-4703-4C0A-BC3C-873E564BA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34" y="4369668"/>
            <a:ext cx="7040782" cy="79208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0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Comunicação Série e Paralela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305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Comunicação paralela: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bits são transmitidos em bloco, sendo o número de bits do bloco o número de linhas/pinos disponíveis para dados no cabo de comunicação. Habitualmente são de 8, 16 e 32 bits. 32bits para comunicações mais recentes no domínico da comunicação paralela. Também podemos ter linhas para indicar se estamos a transmitir ou a receber (</a:t>
            </a:r>
            <a:r>
              <a:rPr lang="pt-PT" sz="1600" b="0" dirty="0" err="1"/>
              <a:t>Half</a:t>
            </a:r>
            <a:r>
              <a:rPr lang="pt-PT" sz="1600" b="0" dirty="0"/>
              <a:t> Duplex</a:t>
            </a:r>
            <a:r>
              <a:rPr lang="pt-PT" sz="1600" b="0" i="0" dirty="0"/>
              <a:t>). Exemplos de Comunicação Paralela são </a:t>
            </a:r>
            <a:r>
              <a:rPr lang="pt-PT" sz="1600" i="0" dirty="0"/>
              <a:t>porta paralela</a:t>
            </a:r>
            <a:r>
              <a:rPr lang="pt-PT" sz="1600" b="0" i="0" dirty="0"/>
              <a:t> (impressoras, </a:t>
            </a:r>
            <a:r>
              <a:rPr lang="pt-PT" sz="1600" b="0" dirty="0"/>
              <a:t>scanners</a:t>
            </a:r>
            <a:r>
              <a:rPr lang="pt-PT" sz="1600" b="0" i="0" dirty="0"/>
              <a:t>), Controlado</a:t>
            </a:r>
            <a:r>
              <a:rPr lang="pt-PT" sz="1600" i="0" dirty="0"/>
              <a:t> IDE (PATA)</a:t>
            </a:r>
            <a:r>
              <a:rPr lang="pt-PT" sz="1600" b="0" i="0" dirty="0"/>
              <a:t>, </a:t>
            </a:r>
            <a:r>
              <a:rPr lang="pt-PT" sz="1600" i="0" dirty="0"/>
              <a:t>SCSI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Como temos várias linhas de transmissão, normalmente podemos ter uma taxa de transmissão inferior, pois o sinal transmitido pode interferir com as outras linhas de dados.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0AE8C-004B-4214-B51A-420B952FB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153644"/>
            <a:ext cx="2579367" cy="92322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356B728-2B68-424E-8361-37BF4F011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944096"/>
            <a:ext cx="2778930" cy="136167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1A113AC-2139-456B-9F8F-C677ED362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90" y="3724062"/>
            <a:ext cx="2302566" cy="156135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17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Mapa de Memória e Input / Output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Mapa de memória e de Entradas e Saídas: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transferir dados entre CPU, memória e dispositivos (via controlador) é necessário utilizar os três </a:t>
            </a:r>
            <a:r>
              <a:rPr lang="pt-PT" sz="1600" b="0" dirty="0"/>
              <a:t>buses</a:t>
            </a:r>
            <a:r>
              <a:rPr lang="pt-PT" sz="1600" b="0" i="0" dirty="0"/>
              <a:t> (dados, endereçamento e controlo);</a:t>
            </a:r>
            <a:endParaRPr lang="pt-PT" sz="1600" b="0" dirty="0"/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distinguir se se pretende interagir com um dispositivo ou com a memória primária, devemos ativar ou desativar pinos do CPU no </a:t>
            </a:r>
            <a:r>
              <a:rPr lang="pt-PT" sz="1600" b="0" dirty="0"/>
              <a:t>bus</a:t>
            </a:r>
            <a:r>
              <a:rPr lang="pt-PT" sz="1600" b="0" i="0" dirty="0"/>
              <a:t> de controlo. Podemos ter um pino para a memória e outro para I/O (E/S), ou só um pino que indica se é I/O ou memória. Assim o endereço 0x3FE pode mapear um dispositivo ou o endereço de memória 0x3FE. Esta abordagem designa-se de </a:t>
            </a:r>
            <a:r>
              <a:rPr lang="pt-PT" sz="1600" b="0" dirty="0" err="1"/>
              <a:t>Dedicated</a:t>
            </a:r>
            <a:r>
              <a:rPr lang="pt-PT" sz="1600" b="0" dirty="0"/>
              <a:t> I/O </a:t>
            </a:r>
            <a:r>
              <a:rPr lang="pt-PT" sz="1600" b="0" dirty="0" err="1"/>
              <a:t>map</a:t>
            </a:r>
            <a:r>
              <a:rPr lang="pt-PT" sz="1600" b="0" i="0" dirty="0"/>
              <a:t> (Mapa de Entradas e Saídas dedicado) e requer instruções específicas para transferir informação no </a:t>
            </a:r>
            <a:r>
              <a:rPr lang="pt-PT" sz="1600" b="0" dirty="0" err="1"/>
              <a:t>Instruction</a:t>
            </a:r>
            <a:r>
              <a:rPr lang="pt-PT" sz="1600" b="0" dirty="0"/>
              <a:t> Set</a:t>
            </a:r>
            <a:r>
              <a:rPr lang="pt-PT" sz="1600" b="0" i="0" dirty="0"/>
              <a:t> (</a:t>
            </a:r>
            <a:r>
              <a:rPr lang="pt-PT" sz="1600" i="0" dirty="0">
                <a:solidFill>
                  <a:srgbClr val="0033CC"/>
                </a:solidFill>
              </a:rPr>
              <a:t>IN</a:t>
            </a:r>
            <a:r>
              <a:rPr lang="pt-PT" sz="1600" b="0" i="0" dirty="0"/>
              <a:t> e </a:t>
            </a:r>
            <a:r>
              <a:rPr lang="pt-PT" sz="1600" i="0" dirty="0">
                <a:solidFill>
                  <a:srgbClr val="0033CC"/>
                </a:solidFill>
              </a:rPr>
              <a:t>OUT</a:t>
            </a:r>
            <a:r>
              <a:rPr lang="pt-PT" sz="1600" b="0" i="0" dirty="0"/>
              <a:t> no x86 e Z80).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Outra abordagem é utilizar um espaço único / comum para I/O e memória. Alguns endereços e/ou blocos de endereçamento são reservados para Entradas / Saídas, sendo os restantes endereços para a memória. Está abordagem é designada de </a:t>
            </a:r>
            <a:r>
              <a:rPr lang="pt-PT" sz="1600" b="0" dirty="0" err="1"/>
              <a:t>Memory-mapped</a:t>
            </a:r>
            <a:r>
              <a:rPr lang="pt-PT" sz="1600" b="0" dirty="0"/>
              <a:t> I/O</a:t>
            </a:r>
            <a:r>
              <a:rPr lang="pt-PT" sz="1600" b="0" i="0" dirty="0"/>
              <a:t> (E/S mapeado na memória). Exemplos: Motorola 68000, ARMv7.</a:t>
            </a:r>
          </a:p>
        </p:txBody>
      </p:sp>
    </p:spTree>
    <p:extLst>
      <p:ext uri="{BB962C8B-B14F-4D97-AF65-F5344CB8AC3E}">
        <p14:creationId xmlns:p14="http://schemas.microsoft.com/office/powerpoint/2010/main" val="391853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Polling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, Interrupções e DMA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 err="1"/>
              <a:t>Polling</a:t>
            </a:r>
            <a:r>
              <a:rPr lang="pt-PT" sz="2000" b="0" i="0" dirty="0"/>
              <a:t>, Interrupções e DMA: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 err="1"/>
              <a:t>Polling</a:t>
            </a:r>
            <a:r>
              <a:rPr lang="pt-PT" sz="1600" b="0" i="0" dirty="0"/>
              <a:t>: Nesta abordagem/técnica o CPU pede ou envia o(s) dado(s) para o dispositivo de uma forma simples e direta, em sincronismo com o programa que está a ser executado. A responsabilidade da comunicação é do programa / CPU. Fácil de implementar mas pouco eficiente. Exemplo: Estar a espera na fila num bar para ser atendido;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Interrupção</a:t>
            </a:r>
            <a:r>
              <a:rPr lang="pt-PT" sz="1600" b="0" i="0" dirty="0"/>
              <a:t>: Quando o dispositivo (controlador) pretende enviar ou receber um(s) dado(s) deve solicitar a atenção do programa / CPU enviando um sinal (interrupção). O programa deve predefinir um bloco de código que efetua a transferência (</a:t>
            </a:r>
            <a:r>
              <a:rPr lang="pt-PT" sz="1600" i="0" dirty="0"/>
              <a:t>rotina de atendimento / serviço à interrupção</a:t>
            </a:r>
            <a:r>
              <a:rPr lang="pt-PT" sz="1600" b="0" i="0" dirty="0"/>
              <a:t>) e quando a interrupção é despoletada o programa “salta” para essa rotina. O funcionamento é assíncrono com o programa. É mais eficiente mas </a:t>
            </a:r>
            <a:r>
              <a:rPr lang="pt-PT" sz="1600" b="0" i="0"/>
              <a:t>também é mais </a:t>
            </a:r>
            <a:r>
              <a:rPr lang="pt-PT" sz="1600" b="0" i="0" dirty="0"/>
              <a:t>complexo de implementar. Exemplo: Estar sentado numa mesa de um bar a conversar com colegas e ser chamado(a) a atenção pelo funcionário que o nosso pedido já realizado está pronto;</a:t>
            </a:r>
            <a:endParaRPr lang="pt-PT" sz="1600" b="0" dirty="0"/>
          </a:p>
        </p:txBody>
      </p:sp>
    </p:spTree>
    <p:extLst>
      <p:ext uri="{BB962C8B-B14F-4D97-AF65-F5344CB8AC3E}">
        <p14:creationId xmlns:p14="http://schemas.microsoft.com/office/powerpoint/2010/main" val="27814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Polling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, Interrupções e DMA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335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 err="1"/>
              <a:t>Polling</a:t>
            </a:r>
            <a:r>
              <a:rPr lang="pt-PT" sz="2000" b="0" i="0" dirty="0"/>
              <a:t>, Interrupções e DMA (continuação):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/>
              <a:t>DMA (</a:t>
            </a:r>
            <a:r>
              <a:rPr lang="pt-PT" sz="1600" i="0" dirty="0" err="1"/>
              <a:t>Direct</a:t>
            </a:r>
            <a:r>
              <a:rPr lang="pt-PT" sz="1600" i="0" dirty="0"/>
              <a:t> </a:t>
            </a:r>
            <a:r>
              <a:rPr lang="pt-PT" sz="1600" i="0" dirty="0" err="1"/>
              <a:t>Memory</a:t>
            </a:r>
            <a:r>
              <a:rPr lang="pt-PT" sz="1600" i="0" dirty="0"/>
              <a:t> Access)</a:t>
            </a:r>
            <a:r>
              <a:rPr lang="pt-PT" sz="1600" b="0" i="0" dirty="0"/>
              <a:t>: Esta abordagem requer um elemento físico adicional no sistema, que é responsável pela transferência de dados entre o dispositivo (controlador) e a memória sem intervenção direta do programa / CPU. A DMA utiliza os períodos / ciclos que o processador não utiliza os </a:t>
            </a:r>
            <a:r>
              <a:rPr lang="pt-PT" sz="1600" b="0" dirty="0"/>
              <a:t>buses</a:t>
            </a:r>
            <a:r>
              <a:rPr lang="pt-PT" sz="1600" b="0" i="0" dirty="0"/>
              <a:t> para realizar as transferências. Este mecanismo de ser integrado com o CPU, pois outros mecanismo podem interferir com a memória, como cache ou memória virtual (referida na UC de Sistemas Operativos). É o mecanismo mais eficiente de todos mas o mais complexo de implementar. Exemplo: Estar a espera num bar de pedidos enquanto conversa com os colegas. O funcionário traz para a mesa os pedidos que já estão prontos e avisa quando tudo está na mesa. </a:t>
            </a:r>
            <a:r>
              <a:rPr lang="pt-PT" sz="1600" b="0" dirty="0"/>
              <a:t> </a:t>
            </a:r>
            <a:endParaRPr lang="pt-PT" sz="1600" b="0" i="0" dirty="0"/>
          </a:p>
        </p:txBody>
      </p:sp>
    </p:spTree>
    <p:extLst>
      <p:ext uri="{BB962C8B-B14F-4D97-AF65-F5344CB8AC3E}">
        <p14:creationId xmlns:p14="http://schemas.microsoft.com/office/powerpoint/2010/main" val="230077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Polling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, Interrupções e DMA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246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Interrupções (funcionamento):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 Z80 tem apenas um pino para dispositivos pedirem uma interrupção. Para termos vários dispositivos que querem pedir uma interrupção mas obedecendo a uma prioridade é utilizado um esquema em </a:t>
            </a:r>
            <a:r>
              <a:rPr lang="pt-PT" sz="1600" b="0" dirty="0"/>
              <a:t>Daisy </a:t>
            </a:r>
            <a:r>
              <a:rPr lang="pt-PT" sz="1600" b="0" dirty="0" err="1"/>
              <a:t>Chain</a:t>
            </a:r>
            <a:r>
              <a:rPr lang="pt-PT" sz="1600" b="0" i="0" dirty="0"/>
              <a:t>. O pino IEI (</a:t>
            </a:r>
            <a:r>
              <a:rPr lang="pt-PT" sz="1600" b="0" dirty="0" err="1"/>
              <a:t>Interrupt</a:t>
            </a:r>
            <a:r>
              <a:rPr lang="pt-PT" sz="1600" b="0" dirty="0"/>
              <a:t> </a:t>
            </a:r>
            <a:r>
              <a:rPr lang="pt-PT" sz="1600" b="0" dirty="0" err="1"/>
              <a:t>Enable</a:t>
            </a:r>
            <a:r>
              <a:rPr lang="pt-PT" sz="1600" b="0" dirty="0"/>
              <a:t> IN</a:t>
            </a:r>
            <a:r>
              <a:rPr lang="pt-PT" sz="1600" b="0" i="0" dirty="0"/>
              <a:t>) indica se esse dispositivo pode pedir um interrupção. O pino IEO (</a:t>
            </a:r>
            <a:r>
              <a:rPr lang="pt-PT" sz="1600" b="0" dirty="0" err="1"/>
              <a:t>Interrupt</a:t>
            </a:r>
            <a:r>
              <a:rPr lang="pt-PT" sz="1600" b="0" dirty="0"/>
              <a:t> </a:t>
            </a:r>
            <a:r>
              <a:rPr lang="pt-PT" sz="1600" b="0" dirty="0" err="1"/>
              <a:t>Enable</a:t>
            </a:r>
            <a:r>
              <a:rPr lang="pt-PT" sz="1600" b="0" dirty="0"/>
              <a:t> OUT</a:t>
            </a:r>
            <a:r>
              <a:rPr lang="pt-PT" sz="1600" b="0" i="0" dirty="0"/>
              <a:t>) indica que o dispositivo ou o dispositivo a sua esquerda quer pedir uma interrupção. Só o dispositivo que pediu um interrupção e não tenha o IEI a “1” é que responde ao sinal INTACK do CPU (</a:t>
            </a:r>
            <a:r>
              <a:rPr lang="pt-PT" sz="1600" b="0" dirty="0" err="1"/>
              <a:t>Interrupt</a:t>
            </a:r>
            <a:r>
              <a:rPr lang="pt-PT" sz="1600" b="0" dirty="0"/>
              <a:t> </a:t>
            </a:r>
            <a:r>
              <a:rPr lang="pt-PT" sz="1600" b="0" dirty="0" err="1"/>
              <a:t>Acknowledge</a:t>
            </a:r>
            <a:r>
              <a:rPr lang="pt-PT" sz="1600" b="0" i="0" dirty="0"/>
              <a:t>).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891683-27E0-4A2C-9D9D-C46B803A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505572"/>
            <a:ext cx="5038725" cy="176212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7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Polling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, Interrupções e DMA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Interrupções (funcionamento):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Se tivermos mais que um pino para identificar a interrupção de hardware, podemos utilizar um codificador de prioridades para indicar qual o número da interrupção que deve ser atendida pelo CPU; No exemplo apresentado, interrupção número 7 é prioritária.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7F42C-602B-4CD3-A9AF-8059E324B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89548"/>
            <a:ext cx="4496730" cy="196674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1A97F3-AF5B-4AD9-82A4-95C92416C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09428"/>
            <a:ext cx="4158186" cy="169585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02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Polling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, Interrupções e DMA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5688184" cy="394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Interrupções (funcionamento, 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i="0" dirty="0" err="1"/>
              <a:t>Interrupt</a:t>
            </a:r>
            <a:r>
              <a:rPr lang="pt-PT" sz="1600" i="0" dirty="0"/>
              <a:t> </a:t>
            </a:r>
            <a:r>
              <a:rPr lang="pt-PT" sz="1600" i="0" dirty="0" err="1"/>
              <a:t>Vector</a:t>
            </a:r>
            <a:r>
              <a:rPr lang="pt-PT" sz="1600" i="0" dirty="0"/>
              <a:t> </a:t>
            </a:r>
            <a:r>
              <a:rPr lang="pt-PT" sz="1600" i="0" dirty="0" err="1"/>
              <a:t>Table</a:t>
            </a:r>
            <a:r>
              <a:rPr lang="pt-PT" sz="1600" b="0" i="0" dirty="0"/>
              <a:t>: É uma matriz de endereços de rotinas de atendimento às interrupções. Para cada interrupção, </a:t>
            </a:r>
            <a:r>
              <a:rPr lang="pt-PT" sz="1600" i="0" dirty="0"/>
              <a:t>número</a:t>
            </a:r>
            <a:r>
              <a:rPr lang="pt-PT" sz="1600" b="0" i="0" dirty="0"/>
              <a:t> / índice, a tabela contém o endereço da rotina que atende a interrupção indicada (</a:t>
            </a:r>
            <a:r>
              <a:rPr lang="pt-PT" sz="1600" i="0" dirty="0"/>
              <a:t>número</a:t>
            </a:r>
            <a:r>
              <a:rPr lang="pt-PT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Implementamos código da rotina (</a:t>
            </a:r>
            <a:r>
              <a:rPr lang="pt-PT" sz="1600" dirty="0" err="1"/>
              <a:t>Interrupt</a:t>
            </a:r>
            <a:r>
              <a:rPr lang="pt-PT" sz="1600" dirty="0"/>
              <a:t> </a:t>
            </a:r>
            <a:r>
              <a:rPr lang="pt-PT" sz="1600" dirty="0" err="1"/>
              <a:t>handler</a:t>
            </a:r>
            <a:r>
              <a:rPr lang="pt-PT" sz="1600" b="0" i="0" dirty="0"/>
              <a:t>) e para a colocar ativa acrescentamos o seu endereço à tabela;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Podem existem entradas da tabela vazias, mas na realidade colocamos o endereço de uma rotina genérica que por exemplo nos indica no sistema “</a:t>
            </a:r>
            <a:r>
              <a:rPr lang="pt-PT" sz="1600" b="0" dirty="0" err="1"/>
              <a:t>Unknown</a:t>
            </a:r>
            <a:r>
              <a:rPr lang="pt-PT" sz="1600" b="0" dirty="0"/>
              <a:t> </a:t>
            </a:r>
            <a:r>
              <a:rPr lang="pt-PT" sz="1600" b="0" dirty="0" err="1"/>
              <a:t>Interrupt</a:t>
            </a:r>
            <a:r>
              <a:rPr lang="pt-PT" sz="1600" b="0" dirty="0"/>
              <a:t> </a:t>
            </a:r>
            <a:r>
              <a:rPr lang="pt-PT" sz="1600" b="0" dirty="0" err="1"/>
              <a:t>number</a:t>
            </a:r>
            <a:r>
              <a:rPr lang="pt-PT" sz="1600" b="0" i="0" dirty="0"/>
              <a:t>”.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3DDE59-8AFD-49E4-9E95-B005D75B7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37662"/>
              </p:ext>
            </p:extLst>
          </p:nvPr>
        </p:nvGraphicFramePr>
        <p:xfrm>
          <a:off x="6298900" y="1201316"/>
          <a:ext cx="2449564" cy="404219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21184">
                  <a:extLst>
                    <a:ext uri="{9D8B030D-6E8A-4147-A177-3AD203B41FA5}">
                      <a16:colId xmlns:a16="http://schemas.microsoft.com/office/drawing/2014/main" val="1803129126"/>
                    </a:ext>
                  </a:extLst>
                </a:gridCol>
                <a:gridCol w="677539">
                  <a:extLst>
                    <a:ext uri="{9D8B030D-6E8A-4147-A177-3AD203B41FA5}">
                      <a16:colId xmlns:a16="http://schemas.microsoft.com/office/drawing/2014/main" val="548038700"/>
                    </a:ext>
                  </a:extLst>
                </a:gridCol>
                <a:gridCol w="1250841">
                  <a:extLst>
                    <a:ext uri="{9D8B030D-6E8A-4147-A177-3AD203B41FA5}">
                      <a16:colId xmlns:a16="http://schemas.microsoft.com/office/drawing/2014/main" val="4063326412"/>
                    </a:ext>
                  </a:extLst>
                </a:gridCol>
              </a:tblGrid>
              <a:tr h="396100">
                <a:tc>
                  <a:txBody>
                    <a:bodyPr/>
                    <a:lstStyle/>
                    <a:p>
                      <a:pPr algn="ctr"/>
                      <a:r>
                        <a:rPr lang="pt-PT" sz="1000" b="1" dirty="0">
                          <a:solidFill>
                            <a:srgbClr val="FFFFFF"/>
                          </a:solidFill>
                          <a:effectLst/>
                        </a:rPr>
                        <a:t>IRQ </a:t>
                      </a:r>
                      <a:r>
                        <a:rPr lang="pt-PT" sz="1000" b="1" dirty="0" err="1">
                          <a:solidFill>
                            <a:srgbClr val="FFFFFF"/>
                          </a:solidFill>
                          <a:effectLst/>
                        </a:rPr>
                        <a:t>Number</a:t>
                      </a:r>
                      <a:endParaRPr lang="pt-PT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 dirty="0" err="1">
                          <a:solidFill>
                            <a:srgbClr val="FFFFFF"/>
                          </a:solidFill>
                          <a:effectLst/>
                        </a:rPr>
                        <a:t>Typical</a:t>
                      </a:r>
                      <a:r>
                        <a:rPr lang="pt-PT" sz="1000" b="1" dirty="0">
                          <a:solidFill>
                            <a:srgbClr val="FFFFFF"/>
                          </a:solidFill>
                          <a:effectLst/>
                        </a:rPr>
                        <a:t> Use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  <a:endParaRPr lang="pt-PT" sz="1000" b="1" u="none" strike="noStrike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268595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IRQ 0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System timer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Internal System Timer.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1014"/>
                  </a:ext>
                </a:extLst>
              </a:tr>
              <a:tr h="250168"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IRQ 1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Keyboard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Keyboard Controller.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421605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pPr algn="ctr"/>
                      <a:r>
                        <a:rPr lang="pt-PT" sz="1000" b="1" dirty="0">
                          <a:solidFill>
                            <a:srgbClr val="414143"/>
                          </a:solidFill>
                          <a:effectLst/>
                        </a:rPr>
                        <a:t>IRQ 3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COM2 &amp; COM4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414143"/>
                          </a:solidFill>
                          <a:effectLst/>
                        </a:rPr>
                        <a:t>Second and Fourth Serial Port.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74387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IRQ 4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COM1 &amp; COM3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414143"/>
                          </a:solidFill>
                          <a:effectLst/>
                        </a:rPr>
                        <a:t>First and Third Serial Port.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947129"/>
                  </a:ext>
                </a:extLst>
              </a:tr>
              <a:tr h="250168"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IRQ 5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Sound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 dirty="0" err="1">
                          <a:solidFill>
                            <a:srgbClr val="414143"/>
                          </a:solidFill>
                          <a:effectLst/>
                        </a:rPr>
                        <a:t>Sound</a:t>
                      </a:r>
                      <a:r>
                        <a:rPr lang="pt-PT" sz="1000" b="1" dirty="0">
                          <a:solidFill>
                            <a:srgbClr val="414143"/>
                          </a:solidFill>
                          <a:effectLst/>
                        </a:rPr>
                        <a:t> Card.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6143"/>
                  </a:ext>
                </a:extLst>
              </a:tr>
              <a:tr h="250168"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IRQ 6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Floppy disk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Floppy Disk Controller.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752096"/>
                  </a:ext>
                </a:extLst>
              </a:tr>
              <a:tr h="250168"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IRQ 7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Parallel port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Parallel Printer.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66166"/>
                  </a:ext>
                </a:extLst>
              </a:tr>
              <a:tr h="250168"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IRQ 12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Mouse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PS/2 Mouse.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457893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IRQ 14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Primary IDE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Primary Hard Disk Controller.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311938"/>
                  </a:ext>
                </a:extLst>
              </a:tr>
              <a:tr h="396100"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IRQ 15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>
                          <a:solidFill>
                            <a:srgbClr val="414143"/>
                          </a:solidFill>
                          <a:effectLst/>
                        </a:rPr>
                        <a:t>Secondary IDE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000" b="1" dirty="0" err="1">
                          <a:solidFill>
                            <a:srgbClr val="414143"/>
                          </a:solidFill>
                          <a:effectLst/>
                        </a:rPr>
                        <a:t>Secondary</a:t>
                      </a:r>
                      <a:r>
                        <a:rPr lang="pt-PT" sz="1000" b="1" dirty="0">
                          <a:solidFill>
                            <a:srgbClr val="414143"/>
                          </a:solidFill>
                          <a:effectLst/>
                        </a:rPr>
                        <a:t> Hard </a:t>
                      </a:r>
                      <a:r>
                        <a:rPr lang="pt-PT" sz="1000" b="1" dirty="0" err="1">
                          <a:solidFill>
                            <a:srgbClr val="414143"/>
                          </a:solidFill>
                          <a:effectLst/>
                        </a:rPr>
                        <a:t>Disk</a:t>
                      </a:r>
                      <a:r>
                        <a:rPr lang="pt-PT" sz="1000" b="1" dirty="0">
                          <a:solidFill>
                            <a:srgbClr val="414143"/>
                          </a:solidFill>
                          <a:effectLst/>
                        </a:rPr>
                        <a:t> </a:t>
                      </a:r>
                      <a:r>
                        <a:rPr lang="pt-PT" sz="1000" b="1" dirty="0" err="1">
                          <a:solidFill>
                            <a:srgbClr val="414143"/>
                          </a:solidFill>
                          <a:effectLst/>
                        </a:rPr>
                        <a:t>Controller</a:t>
                      </a:r>
                      <a:r>
                        <a:rPr lang="pt-PT" sz="1000" b="1" dirty="0">
                          <a:solidFill>
                            <a:srgbClr val="414143"/>
                          </a:solidFill>
                          <a:effectLst/>
                        </a:rPr>
                        <a:t>.</a:t>
                      </a:r>
                    </a:p>
                  </a:txBody>
                  <a:tcPr marL="26059" marR="26059" marT="52118" marB="52118" anchor="ctr">
                    <a:lnL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829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82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Polling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, Interrupções e DMA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Interrupções (funcionamento, 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Depois de pedida uma interrupção, o CPU desabilita as interrupções e salta (</a:t>
            </a:r>
            <a:r>
              <a:rPr lang="pt-PT" sz="1600" b="0" dirty="0" err="1"/>
              <a:t>call</a:t>
            </a:r>
            <a:r>
              <a:rPr lang="pt-PT" sz="1600" b="0" i="0" dirty="0"/>
              <a:t>) para a rotina indicada na tabela, interrompendo o programa atual mas guardando o local onde estamos (PC);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rotina deve preservar todos os registos que vai alterar (manter contexto) e deve evitar invocar outras rotinas;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Realiza o trabalho necessário, por exemplo transferir o(s) dado(s) de ou para o dispositivo que pediu a interrupção;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 final deve restaurar o contexto (recarregar os valores dos registos anteriormente guardados), habilitar as interrupções e regressar ao programa no local onde este foi interrompido. Normalmente estes dois últimos passos são realizados com uma só instrução (e.g. </a:t>
            </a:r>
            <a:r>
              <a:rPr lang="pt-PT" sz="1600" i="0" dirty="0">
                <a:solidFill>
                  <a:schemeClr val="accent6"/>
                </a:solidFill>
              </a:rPr>
              <a:t>RETI</a:t>
            </a:r>
            <a:r>
              <a:rPr lang="pt-PT" sz="1600" b="0" i="0" dirty="0"/>
              <a:t> no Z80 ou </a:t>
            </a:r>
            <a:r>
              <a:rPr lang="pt-PT" sz="1600" i="0" dirty="0">
                <a:solidFill>
                  <a:schemeClr val="accent6"/>
                </a:solidFill>
              </a:rPr>
              <a:t>IRET</a:t>
            </a:r>
            <a:r>
              <a:rPr lang="pt-PT" sz="1600" b="0" i="0" dirty="0"/>
              <a:t> x86);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Existem instruções para desabilitar e habilitar </a:t>
            </a:r>
            <a:r>
              <a:rPr lang="pt-PT" sz="1600" i="0" dirty="0"/>
              <a:t>interrupções mascaráveis</a:t>
            </a:r>
            <a:r>
              <a:rPr lang="pt-PT" sz="1600" b="0" i="0" dirty="0"/>
              <a:t> (e.g. </a:t>
            </a:r>
            <a:r>
              <a:rPr lang="pt-PT" sz="1600" i="0" dirty="0">
                <a:solidFill>
                  <a:schemeClr val="accent6"/>
                </a:solidFill>
              </a:rPr>
              <a:t>DI</a:t>
            </a:r>
            <a:r>
              <a:rPr lang="pt-PT" sz="1600" b="0" i="0" dirty="0"/>
              <a:t> / </a:t>
            </a:r>
            <a:r>
              <a:rPr lang="pt-PT" sz="1600" i="0" dirty="0">
                <a:solidFill>
                  <a:schemeClr val="accent6"/>
                </a:solidFill>
              </a:rPr>
              <a:t>EI</a:t>
            </a:r>
            <a:r>
              <a:rPr lang="pt-PT" sz="1600" b="0" i="0" dirty="0"/>
              <a:t> no Z80 ou </a:t>
            </a:r>
            <a:r>
              <a:rPr lang="pt-PT" sz="1600" i="0" dirty="0">
                <a:solidFill>
                  <a:schemeClr val="accent6"/>
                </a:solidFill>
              </a:rPr>
              <a:t>CLI</a:t>
            </a:r>
            <a:r>
              <a:rPr lang="pt-PT" sz="1600" b="0" i="0" dirty="0"/>
              <a:t> / </a:t>
            </a:r>
            <a:r>
              <a:rPr lang="pt-PT" sz="1600" i="0" dirty="0">
                <a:solidFill>
                  <a:schemeClr val="accent6"/>
                </a:solidFill>
              </a:rPr>
              <a:t>STI</a:t>
            </a:r>
            <a:r>
              <a:rPr lang="pt-PT" sz="1600" b="0" i="0" dirty="0"/>
              <a:t> x86); Existe uma </a:t>
            </a:r>
            <a:r>
              <a:rPr lang="pt-PT" sz="1600" b="0" dirty="0" err="1"/>
              <a:t>flag</a:t>
            </a:r>
            <a:r>
              <a:rPr lang="pt-PT" sz="1600" b="0" i="0" dirty="0"/>
              <a:t> que indica se as interrupções mascaráveis estão ou não habilitadas;</a:t>
            </a:r>
          </a:p>
        </p:txBody>
      </p:sp>
    </p:spTree>
    <p:extLst>
      <p:ext uri="{BB962C8B-B14F-4D97-AF65-F5344CB8AC3E}">
        <p14:creationId xmlns:p14="http://schemas.microsoft.com/office/powerpoint/2010/main" val="117280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93204"/>
            <a:ext cx="5310086" cy="43204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dirty="0">
                <a:solidFill>
                  <a:srgbClr val="FF0000"/>
                </a:solidFill>
                <a:latin typeface="Arial" charset="0"/>
              </a:rPr>
              <a:t>A</a:t>
            </a:r>
            <a:r>
              <a:rPr lang="pt-PT" sz="1600" b="1" i="1" dirty="0">
                <a:solidFill>
                  <a:srgbClr val="FF0000"/>
                </a:solidFill>
                <a:latin typeface="Arial" charset="0"/>
              </a:rPr>
              <a:t>LINHAMENTO</a:t>
            </a:r>
            <a:endParaRPr lang="pt-PT" sz="1800" b="1" i="1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40000" y="900000"/>
            <a:ext cx="8136456" cy="195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SCO-T1-A11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Sinais analógicos, amostragem e quantização;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Comunicação série e paralela.</a:t>
            </a:r>
          </a:p>
          <a:p>
            <a:pPr marL="271463" indent="-271463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>
                <a:solidFill>
                  <a:srgbClr val="0033CC"/>
                </a:solidFill>
              </a:rPr>
              <a:t>SCO-T1-A12</a:t>
            </a:r>
            <a:r>
              <a:rPr lang="pt-PT" sz="2000" i="0" dirty="0"/>
              <a:t>: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Mapa de IO e de memória;</a:t>
            </a:r>
          </a:p>
          <a:p>
            <a:pPr marL="536575" lvl="1" indent="-184150" algn="l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dirty="0" err="1"/>
              <a:t>Polling</a:t>
            </a:r>
            <a:r>
              <a:rPr lang="pt-PT" sz="1600" b="0" i="0" dirty="0"/>
              <a:t>, Interrupções e DMA.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Polling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, Interrupções e DMA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4537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Interrupções (funcionamento, 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Existe uma interrupção não mascarável (</a:t>
            </a:r>
            <a:r>
              <a:rPr lang="pt-PT" sz="1600" i="0" dirty="0"/>
              <a:t>NMI</a:t>
            </a:r>
            <a:r>
              <a:rPr lang="pt-PT" sz="1600" b="0" i="0" dirty="0"/>
              <a:t> – </a:t>
            </a:r>
            <a:r>
              <a:rPr lang="pt-PT" sz="1600" dirty="0"/>
              <a:t>N</a:t>
            </a:r>
            <a:r>
              <a:rPr lang="pt-PT" sz="1600" b="0" dirty="0"/>
              <a:t>on </a:t>
            </a:r>
            <a:r>
              <a:rPr lang="pt-PT" sz="1600" dirty="0" err="1"/>
              <a:t>M</a:t>
            </a:r>
            <a:r>
              <a:rPr lang="pt-PT" sz="1600" b="0" dirty="0" err="1"/>
              <a:t>ascaravel</a:t>
            </a:r>
            <a:r>
              <a:rPr lang="pt-PT" sz="1600" b="0" dirty="0"/>
              <a:t> </a:t>
            </a:r>
            <a:r>
              <a:rPr lang="pt-PT" sz="1600" b="0" dirty="0" err="1"/>
              <a:t>Interrupt</a:t>
            </a:r>
            <a:r>
              <a:rPr lang="pt-PT" sz="1600" b="0" i="0" dirty="0"/>
              <a:t>), reservada para situações críticas (e.g. falta de energia). Esta pode interromper quando quiser mesmo outras rotinas de atendimento a uma interrupção mascarável. Existe um pino próprio no CPU reservado para este efeito (</a:t>
            </a:r>
            <a:r>
              <a:rPr lang="pt-PT" sz="1600" i="0" dirty="0"/>
              <a:t>NMI</a:t>
            </a:r>
            <a:r>
              <a:rPr lang="pt-PT" sz="1600" b="0" i="0" dirty="0"/>
              <a:t>);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Existem interrupções provocados pelo próprio processador e/ou invocados pelo utilizador / sistemas, como a divisão por zero ou tentativa de aceder a uma zona de memória inválida. Por vezes estas interrupções são designadas de exceções;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Às interrupções / exceções invocadas pelo utilizador / sistema são designadas de </a:t>
            </a:r>
            <a:r>
              <a:rPr lang="pt-PT" sz="1600" i="0" dirty="0"/>
              <a:t>interrupções por software</a:t>
            </a:r>
            <a:r>
              <a:rPr lang="pt-PT" sz="1600" b="0" i="0" dirty="0"/>
              <a:t> pois a origem não foi o hardware mas sim o software. Estas interrupções por software podem ser utilizadas para invocar funções do sistema operativo em </a:t>
            </a:r>
            <a:r>
              <a:rPr lang="pt-PT" sz="1600" i="0" dirty="0"/>
              <a:t>modo privilegiado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as interrupções por software, passamos os parâmetros por registo. As rotinas que servem as interrupções por software são normalmente designadas de “</a:t>
            </a:r>
            <a:r>
              <a:rPr lang="pt-PT" sz="1600" dirty="0" err="1"/>
              <a:t>service</a:t>
            </a:r>
            <a:r>
              <a:rPr lang="pt-PT" sz="1600" b="0" i="0" dirty="0"/>
              <a:t> / </a:t>
            </a:r>
            <a:r>
              <a:rPr lang="pt-PT" sz="1600" dirty="0" err="1"/>
              <a:t>system</a:t>
            </a:r>
            <a:r>
              <a:rPr lang="pt-PT" sz="1600" dirty="0"/>
              <a:t> </a:t>
            </a:r>
            <a:r>
              <a:rPr lang="pt-PT" sz="1600" dirty="0" err="1"/>
              <a:t>handlers</a:t>
            </a:r>
            <a:r>
              <a:rPr lang="pt-PT" sz="1600" b="0" i="0" dirty="0"/>
              <a:t>” ou “</a:t>
            </a:r>
            <a:r>
              <a:rPr lang="pt-PT" sz="1600" dirty="0" err="1"/>
              <a:t>service</a:t>
            </a:r>
            <a:r>
              <a:rPr lang="pt-PT" sz="1600" b="0" i="0" dirty="0"/>
              <a:t> / </a:t>
            </a:r>
            <a:r>
              <a:rPr lang="pt-PT" sz="1600" dirty="0" err="1"/>
              <a:t>system</a:t>
            </a:r>
            <a:r>
              <a:rPr lang="pt-PT" sz="1600" dirty="0"/>
              <a:t> </a:t>
            </a:r>
            <a:r>
              <a:rPr lang="pt-PT" sz="1600" dirty="0" err="1"/>
              <a:t>dispachers</a:t>
            </a:r>
            <a:r>
              <a:rPr lang="pt-PT" sz="1600" b="0" i="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2521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SCO-T1-A12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 err="1">
                <a:solidFill>
                  <a:srgbClr val="FF0000"/>
                </a:solidFill>
                <a:latin typeface="Arial" charset="0"/>
              </a:rPr>
              <a:t>Polling</a:t>
            </a: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, Interrupções e DMA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2764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DMA (funcionamento):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DMA contém diversos canais que podem ser programados para diferentes dispositivos. Vários canais podem estar ativos;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valores programados em cada canal da DMA incluem o endereço de dados do dispositivo, o endereço de memória para onde ou de onde os dados devem ser transferidos e obviamente quantos dados devem ser transferidos;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 DMA realiza o seu trabalho quando o CPU não utiliza os </a:t>
            </a:r>
            <a:r>
              <a:rPr lang="pt-PT" sz="1600" b="0" dirty="0"/>
              <a:t>buses</a:t>
            </a:r>
            <a:r>
              <a:rPr lang="pt-PT" sz="1600" b="0" i="0" dirty="0"/>
              <a:t>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No final da tarefa (transferência) a DMA “lança” uma interrupção para sinalizar que a tarefa solicitada está concluída ou existiu um erro.</a:t>
            </a:r>
          </a:p>
        </p:txBody>
      </p:sp>
    </p:spTree>
    <p:extLst>
      <p:ext uri="{BB962C8B-B14F-4D97-AF65-F5344CB8AC3E}">
        <p14:creationId xmlns:p14="http://schemas.microsoft.com/office/powerpoint/2010/main" val="306995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216959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br>
              <a:rPr lang="pt-PT" sz="1000" b="1" i="1" cap="small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Questionário Teórico Online</a:t>
            </a:r>
            <a:endParaRPr lang="en-GB" sz="18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0000" y="900000"/>
            <a:ext cx="8064448" cy="356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i="0" dirty="0"/>
              <a:t>http://moodle.utad.pt/</a:t>
            </a:r>
            <a:endParaRPr lang="pt-PT" sz="2800" b="0" i="0" dirty="0"/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UC: </a:t>
            </a:r>
            <a:r>
              <a:rPr lang="pt-PT" sz="2800" i="0" dirty="0"/>
              <a:t>Sistemas Computacionais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Geral: </a:t>
            </a:r>
            <a:r>
              <a:rPr lang="pt-PT" sz="2800" i="0" dirty="0"/>
              <a:t>sc2021</a:t>
            </a:r>
          </a:p>
          <a:p>
            <a:pPr marL="357188" lvl="1" indent="-177800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800" b="0" i="0" dirty="0"/>
              <a:t>Password do questionário </a:t>
            </a:r>
            <a:r>
              <a:rPr lang="pt-PT" sz="2800" i="0" dirty="0"/>
              <a:t>T-Q06</a:t>
            </a:r>
            <a:r>
              <a:rPr lang="pt-PT" sz="2800" b="0" i="0" dirty="0"/>
              <a:t>: </a:t>
            </a:r>
            <a:r>
              <a:rPr lang="pt-PT" sz="2800" i="0" dirty="0"/>
              <a:t>IO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i="0" dirty="0"/>
              <a:t>2 conjuntos (base e standard) de 2 questões (em 5) + 1 questão (em 4 do conjunto Hard)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Das </a:t>
            </a:r>
            <a:r>
              <a:rPr lang="pt-PT" sz="2000" i="0" dirty="0"/>
              <a:t>16h até às 23h59 de sexta, 19 de novembro</a:t>
            </a:r>
            <a:r>
              <a:rPr lang="pt-PT" sz="2000" b="0" i="0" dirty="0"/>
              <a:t>;</a:t>
            </a:r>
          </a:p>
          <a:p>
            <a:pPr marL="450850" lvl="1" indent="-271463" algn="l" defTabSz="704085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2000" b="0" i="0" dirty="0"/>
              <a:t>Duração: </a:t>
            </a:r>
            <a:r>
              <a:rPr lang="pt-PT" sz="2000" i="0" dirty="0"/>
              <a:t>10 minutos</a:t>
            </a:r>
            <a:r>
              <a:rPr lang="pt-PT" sz="2000" b="0" i="0" dirty="0"/>
              <a:t>.</a:t>
            </a:r>
            <a:endParaRPr lang="pt-PT" sz="2800" i="0" dirty="0"/>
          </a:p>
        </p:txBody>
      </p:sp>
      <p:pic>
        <p:nvPicPr>
          <p:cNvPr id="6" name="Picture 4" descr="anim-opt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4019" y="4777713"/>
            <a:ext cx="4012406" cy="571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Analógico e Digital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246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Mundo analógico: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Do ponto de vista macroscópico o mundo físico é continuo (não considerando teoria quântica) no entanto um sistema computacional lê, processa e atua de uma forma digital ou no mínimo binária;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um sistema computacional interagir com o mundo real, devemos converter os sinais contínuos para sinais digitais ou binários e vice-versa;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 sistema digital (mesmo um computacional) pode não interagir diretamente com o mundo, necessitando de circuitos auxiliares para efetuar essa “interface”;</a:t>
            </a:r>
          </a:p>
        </p:txBody>
      </p:sp>
    </p:spTree>
    <p:extLst>
      <p:ext uri="{BB962C8B-B14F-4D97-AF65-F5344CB8AC3E}">
        <p14:creationId xmlns:p14="http://schemas.microsoft.com/office/powerpoint/2010/main" val="179039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Analógico e Digital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Mundo analógico (continuação):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De uma forma simples, podemos efetuar uma transformação direta de um valor binário de e para o mundo real: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Ao carregar numa tecla de um teclado, essa ação, embora do mundo real, pode ser transformada em num valor binário. Desde que apliquemos uma força suficiente, a tecla é um botão que está fechado e conduz uma corrente elétrica, ou está aberto e não conduz. Também podemos ver sobre a forma de uma tensão que existe e aplicada a um circuito, ou não. Assim é fácil transformar esta ação em um valor binário, por exemplo “1” quando tecla fecha o circuito, “0” quando não pressionada. Na realidade os teclados não funcionam exatamente desta forma simplista;</a:t>
            </a:r>
          </a:p>
          <a:p>
            <a:pPr marL="713804" lvl="2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 pino de um circuito digital (pode ser diretamente ou indiretamente um sistema computacional) pode ligar ou desligar um led, fornecendo energia ou não fornecendo energia ao led.</a:t>
            </a:r>
          </a:p>
        </p:txBody>
      </p:sp>
    </p:spTree>
    <p:extLst>
      <p:ext uri="{BB962C8B-B14F-4D97-AF65-F5344CB8AC3E}">
        <p14:creationId xmlns:p14="http://schemas.microsoft.com/office/powerpoint/2010/main" val="33460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Analógico e Digital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1582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Sinal analógico para digital (discretização / quantificação):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Um sinal analógico normalmente é representado pelo valor de uma tensão ao longo do tempo (e.g. temperatura, quantidade de luz num espaço). A figura seguinte representa um sinal analógico dentro de um intervalo de valores que é amostrado (sequência valores discretos):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C86AFD-AE82-4EA8-9B21-A2FA16669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97" y="2337105"/>
            <a:ext cx="4403727" cy="289665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31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Analógico e Digital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99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Sinal analógico para digital (digitalização):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Depois de amostrado um sinal continua a ser uma sequência discreta de valores analógicos. Devemos quantificar de uma forma discreta (digitalizar) cada valor: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E397C7-D4C9-4F65-AD9D-F5217180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93404"/>
            <a:ext cx="7703964" cy="32191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48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Analógico e Digital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18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Sinal analógico para digital (digitalização, continuação):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converter um valor discreto analógico utilizamos uma ADC (</a:t>
            </a:r>
            <a:r>
              <a:rPr lang="pt-PT" sz="1600" b="0" dirty="0" err="1"/>
              <a:t>Analog</a:t>
            </a:r>
            <a:r>
              <a:rPr lang="pt-PT" sz="1600" b="0" dirty="0"/>
              <a:t>-to-digital converter</a:t>
            </a:r>
            <a:r>
              <a:rPr lang="pt-PT" sz="1600" b="0" i="0" dirty="0"/>
              <a:t>). Podemos compara o valor do sinal com todos os valores da sua resolução (e.g. 3 bits valores 0, 1, 2, 3, 4, 5, 6, 7), escolhendo o maior que é menor ao valor medido (3,314 é maior que 0, 1, 2, 3, escolhemos 3 / 011b). Existem outros métodos para determinar o valor digital de um sinal [1]: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3AB07A-640D-4C97-996B-53EF8E469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489346"/>
            <a:ext cx="2850132" cy="27859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19">
            <a:extLst>
              <a:ext uri="{FF2B5EF4-FFF2-40B4-BE49-F238E27FC236}">
                <a16:creationId xmlns:a16="http://schemas.microsoft.com/office/drawing/2014/main" id="{09717E83-6A20-4212-9F7D-ECD25C128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110641"/>
            <a:ext cx="8280920" cy="195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71323" tIns="35662" rIns="71323" bIns="35662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pt-PT" sz="800" i="0" dirty="0"/>
              <a:t>[1] </a:t>
            </a:r>
            <a:r>
              <a:rPr lang="en-GB" sz="800" i="0" dirty="0">
                <a:solidFill>
                  <a:schemeClr val="accent6"/>
                </a:solidFill>
              </a:rPr>
              <a:t>https://en.wikipedia.org/wiki/Analog-to-digital_converter</a:t>
            </a:r>
          </a:p>
        </p:txBody>
      </p:sp>
    </p:spTree>
    <p:extLst>
      <p:ext uri="{BB962C8B-B14F-4D97-AF65-F5344CB8AC3E}">
        <p14:creationId xmlns:p14="http://schemas.microsoft.com/office/powerpoint/2010/main" val="402936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Analógico e Digital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246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Sinal digital para analógico: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converter um sinal digital para analógico utilizamos uma DAC (</a:t>
            </a:r>
            <a:r>
              <a:rPr lang="pt-PT" sz="1600" b="0" dirty="0"/>
              <a:t>Digital-to-</a:t>
            </a:r>
            <a:r>
              <a:rPr lang="pt-PT" sz="1600" b="0" dirty="0" err="1"/>
              <a:t>analog</a:t>
            </a:r>
            <a:r>
              <a:rPr lang="pt-PT" sz="1600" b="0" dirty="0"/>
              <a:t> converter</a:t>
            </a:r>
            <a:r>
              <a:rPr lang="pt-PT" sz="1600" b="0" i="0" dirty="0"/>
              <a:t>). Cada bit representa um componente do sinal analógico. Por exemplo,  supondo que o nosso sinal analógico é um sinal de 0 a 10V, o </a:t>
            </a:r>
            <a:r>
              <a:rPr lang="pt-PT" sz="1600" i="0" dirty="0"/>
              <a:t>bit de ordem 7</a:t>
            </a:r>
            <a:r>
              <a:rPr lang="pt-PT" sz="1600" b="0" i="0" dirty="0"/>
              <a:t> vale 5V, o </a:t>
            </a:r>
            <a:r>
              <a:rPr lang="pt-PT" sz="1600" i="0" dirty="0"/>
              <a:t>bit de ordem 6</a:t>
            </a:r>
            <a:r>
              <a:rPr lang="pt-PT" sz="1600" b="0" i="0" dirty="0"/>
              <a:t> vale 2.5V, o </a:t>
            </a:r>
            <a:r>
              <a:rPr lang="pt-PT" sz="1600" i="0" dirty="0"/>
              <a:t>bit de ordem 5</a:t>
            </a:r>
            <a:r>
              <a:rPr lang="pt-PT" sz="1600" b="0" i="0" dirty="0"/>
              <a:t> vale metade do anterior e assim sucessivamente. O </a:t>
            </a:r>
            <a:r>
              <a:rPr lang="pt-PT" sz="1600" i="0" dirty="0"/>
              <a:t>bit de ordem 0</a:t>
            </a:r>
            <a:r>
              <a:rPr lang="pt-PT" sz="1600" b="0" i="0" dirty="0"/>
              <a:t> vale 0,078125V. Os bits a “1” somam, os a “0” não. Deve-se ainda aplicar um filtro para suavizar os valores intermédios entre amostras: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7DF327-62FD-45CC-9E7C-6CD5D3E66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295" y="3073524"/>
            <a:ext cx="5227641" cy="21427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827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06330" y="185698"/>
            <a:ext cx="5310086" cy="4206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71323" tIns="35662" rIns="71323" bIns="35662" numCol="1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pt-PT" sz="1000" b="1" i="1" dirty="0">
                <a:solidFill>
                  <a:srgbClr val="FF0000"/>
                </a:solidFill>
                <a:latin typeface="Arial" charset="0"/>
              </a:rPr>
              <a:t>SCO-T1-A11</a:t>
            </a:r>
            <a:br>
              <a:rPr lang="pt-PT" sz="1000" b="1" i="1" dirty="0">
                <a:solidFill>
                  <a:srgbClr val="FF0000"/>
                </a:solidFill>
                <a:latin typeface="Arial" charset="0"/>
              </a:rPr>
            </a:br>
            <a:r>
              <a:rPr lang="pt-PT" sz="1800" b="1" i="1" cap="small" dirty="0">
                <a:solidFill>
                  <a:srgbClr val="FF0000"/>
                </a:solidFill>
                <a:latin typeface="Arial" charset="0"/>
              </a:rPr>
              <a:t>Comunicação Série e Paralela</a:t>
            </a:r>
            <a:endParaRPr lang="pt-PT" sz="1600" b="1" i="1" cap="small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4E8C842D-166F-4D53-BF52-24DABD48B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00" y="900000"/>
            <a:ext cx="8208464" cy="424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2408" tIns="31204" rIns="62408" bIns="31204">
            <a:spAutoFit/>
          </a:bodyPr>
          <a:lstStyle/>
          <a:p>
            <a:pPr algn="l" defTabSz="624078">
              <a:lnSpc>
                <a:spcPct val="120000"/>
              </a:lnSpc>
            </a:pPr>
            <a:r>
              <a:rPr lang="pt-PT" sz="2000" b="0" i="0" dirty="0"/>
              <a:t>Comunicação série e paralela: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Os sistemas digitais (computacionais) podem comunicar informação entre si. Para isso é necessário indicar como são representados os dados, bem como quantas ligações (linhas / </a:t>
            </a:r>
            <a:r>
              <a:rPr lang="pt-PT" sz="1600" b="0" dirty="0" err="1"/>
              <a:t>wires</a:t>
            </a:r>
            <a:r>
              <a:rPr lang="pt-PT" sz="1600" b="0" i="0" dirty="0"/>
              <a:t>) são utilizadas entre equipamentos.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Dependo da funcionalidade das linhas, normalmente designamos de </a:t>
            </a:r>
            <a:r>
              <a:rPr lang="pt-PT" sz="1600" i="0" dirty="0"/>
              <a:t>TX</a:t>
            </a:r>
            <a:r>
              <a:rPr lang="pt-PT" sz="1600" b="0" i="0" dirty="0"/>
              <a:t> (</a:t>
            </a:r>
            <a:r>
              <a:rPr lang="pt-PT" sz="1600" b="0" dirty="0" err="1"/>
              <a:t>Transmitter</a:t>
            </a:r>
            <a:r>
              <a:rPr lang="pt-PT" sz="1600" b="0" i="0" dirty="0"/>
              <a:t>) à(s) linha(s) que são utilizada(s) para enviar dados e </a:t>
            </a:r>
            <a:r>
              <a:rPr lang="pt-PT" sz="1600" i="0" dirty="0"/>
              <a:t>RX</a:t>
            </a:r>
            <a:r>
              <a:rPr lang="pt-PT" sz="1600" b="0" i="0" dirty="0"/>
              <a:t> (</a:t>
            </a:r>
            <a:r>
              <a:rPr lang="pt-PT" sz="1600" b="0" dirty="0" err="1"/>
              <a:t>Recever</a:t>
            </a:r>
            <a:r>
              <a:rPr lang="pt-PT" sz="1600" b="0" i="0" dirty="0"/>
              <a:t>) à(s) linha(s) de onde se recebe dados. O pino </a:t>
            </a:r>
            <a:r>
              <a:rPr lang="pt-PT" sz="1600" i="0" dirty="0"/>
              <a:t>TX</a:t>
            </a:r>
            <a:r>
              <a:rPr lang="pt-PT" sz="1600" b="0" i="0" dirty="0"/>
              <a:t> num equipamento é ligado ao pino </a:t>
            </a:r>
            <a:r>
              <a:rPr lang="pt-PT" sz="1600" i="0" dirty="0"/>
              <a:t>RX</a:t>
            </a:r>
            <a:r>
              <a:rPr lang="pt-PT" sz="1600" b="0" i="0" dirty="0"/>
              <a:t> do outro equipamento;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Para saber quando um bit começa e acaba podemos ter linhas de controlo que transportam um sinal de relógio. Em algumas formatos de comunicação o relógio está “embutido” na linha de dados.</a:t>
            </a:r>
          </a:p>
          <a:p>
            <a:pPr marL="357188" lvl="1" indent="-177800" algn="just" defTabSz="624078">
              <a:lnSpc>
                <a:spcPct val="120000"/>
              </a:lnSpc>
              <a:buFont typeface="Wingdings" pitchFamily="2" charset="2"/>
              <a:buChar char="Ø"/>
            </a:pPr>
            <a:r>
              <a:rPr lang="pt-PT" sz="1600" b="0" i="0" dirty="0"/>
              <a:t>Também podemos ter relógios em cada equipamento, mas devemos de tempos a tempos sincronizar, pois dois relógios separados começam a divergir ao longo do tempo.</a:t>
            </a:r>
          </a:p>
        </p:txBody>
      </p:sp>
    </p:spTree>
    <p:extLst>
      <p:ext uri="{BB962C8B-B14F-4D97-AF65-F5344CB8AC3E}">
        <p14:creationId xmlns:p14="http://schemas.microsoft.com/office/powerpoint/2010/main" val="387412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study_time">
  <a:themeElements>
    <a:clrScheme name="study_ti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udy_ti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53601" tIns="26800" rIns="53601" bIns="26800" numCol="1" anchor="ctr" anchorCtr="0" compatLnSpc="1">
        <a:prstTxWarp prst="textNoShape">
          <a:avLst/>
        </a:prstTxWarp>
      </a:bodyPr>
      <a:lstStyle>
        <a:defPPr marL="0" marR="0" indent="0" algn="ctr" defTabSz="8001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udy_ti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y_ti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y_ti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study_time</Template>
  <TotalTime>8565</TotalTime>
  <Words>3063</Words>
  <Application>Microsoft Office PowerPoint</Application>
  <PresentationFormat>On-screen Show (16:10)</PresentationFormat>
  <Paragraphs>180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Linux Libertine</vt:lpstr>
      <vt:lpstr>Tahoma</vt:lpstr>
      <vt:lpstr>Times New Roman</vt:lpstr>
      <vt:lpstr>Wingdings</vt:lpstr>
      <vt:lpstr>study_time</vt:lpstr>
      <vt:lpstr>PowerPoint Presentation</vt:lpstr>
      <vt:lpstr> ALINHAMENTO</vt:lpstr>
      <vt:lpstr>SCO-T1-A11 Analógico e Digital</vt:lpstr>
      <vt:lpstr>SCO-T1-A11 Analógico e Digital</vt:lpstr>
      <vt:lpstr>SCO-T1-A11 Analógico e Digital</vt:lpstr>
      <vt:lpstr>SCO-T1-A11 Analógico e Digital</vt:lpstr>
      <vt:lpstr>SCO-T1-A11 Analógico e Digital</vt:lpstr>
      <vt:lpstr>SCO-T1-A11 Analógico e Digital</vt:lpstr>
      <vt:lpstr>SCO-T1-A11 Comunicação Série e Paralela</vt:lpstr>
      <vt:lpstr>SCO-T1-A11 Comunicação Série e Paralela</vt:lpstr>
      <vt:lpstr>SCO-T1-A11 Comunicação Série e Paralela</vt:lpstr>
      <vt:lpstr>SCO-T1-A11 Comunicação Série e Paralela</vt:lpstr>
      <vt:lpstr>SCO-T1-A12 Mapa de Memória e Input / Output</vt:lpstr>
      <vt:lpstr>SCO-T1-A12 Polling, Interrupções e DMA</vt:lpstr>
      <vt:lpstr>SCO-T1-A12 Polling, Interrupções e DMA</vt:lpstr>
      <vt:lpstr>SCO-T1-A12 Polling, Interrupções e DMA</vt:lpstr>
      <vt:lpstr>SCO-T1-A12 Polling, Interrupções e DMA</vt:lpstr>
      <vt:lpstr>SCO-T1-A12 Polling, Interrupções e DMA</vt:lpstr>
      <vt:lpstr>SCO-T1-A12 Polling, Interrupções e DMA</vt:lpstr>
      <vt:lpstr>SCO-T1-A12 Polling, Interrupções e DMA</vt:lpstr>
      <vt:lpstr>SCO-T1-A12 Polling, Interrupções e DMA</vt:lpstr>
      <vt:lpstr> Questionário Teórico Online</vt:lpstr>
    </vt:vector>
  </TitlesOfParts>
  <Company>UTAD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</dc:title>
  <dc:creator>Francisco Pereira</dc:creator>
  <cp:keywords>processos escalonamento secção crítica</cp:keywords>
  <cp:lastModifiedBy>Francisco de Sousa Pereira</cp:lastModifiedBy>
  <cp:revision>444</cp:revision>
  <cp:lastPrinted>2006-12-04T14:12:58Z</cp:lastPrinted>
  <dcterms:created xsi:type="dcterms:W3CDTF">2003-12-01T00:39:30Z</dcterms:created>
  <dcterms:modified xsi:type="dcterms:W3CDTF">2021-11-19T13:52:51Z</dcterms:modified>
  <cp:category>Sistemas Operativos</cp:category>
</cp:coreProperties>
</file>