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5" r:id="rId3"/>
    <p:sldId id="465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378" r:id="rId12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3917" autoAdjust="0"/>
  </p:normalViewPr>
  <p:slideViewPr>
    <p:cSldViewPr>
      <p:cViewPr varScale="1">
        <p:scale>
          <a:sx n="95" d="100"/>
          <a:sy n="95" d="100"/>
        </p:scale>
        <p:origin x="1267" y="72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137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https://en.wikipedia.org/wiki/GNU</a:t>
            </a:r>
          </a:p>
        </p:txBody>
      </p:sp>
    </p:spTree>
    <p:extLst>
      <p:ext uri="{BB962C8B-B14F-4D97-AF65-F5344CB8AC3E}">
        <p14:creationId xmlns:p14="http://schemas.microsoft.com/office/powerpoint/2010/main" val="75986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22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61092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752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11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211852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17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SCO-T2-S05 e SCO-T2-S06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Integração de módulos em</a:t>
            </a:r>
          </a:p>
          <a:p>
            <a:pPr eaLnBrk="1" hangingPunct="1">
              <a:spcAft>
                <a:spcPts val="0"/>
              </a:spcAft>
            </a:pP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 </a:t>
            </a:r>
            <a:r>
              <a:rPr lang="pt-PT" sz="2400" b="1" i="0" kern="0" dirty="0" err="1">
                <a:solidFill>
                  <a:srgbClr val="0033CC"/>
                </a:solidFill>
                <a:latin typeface="Tahoma" pitchFamily="34" charset="0"/>
              </a:rPr>
              <a:t>Assembly</a:t>
            </a: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 e código C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Integração com o Sistema Operacional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Arquitetura de computadores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5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Código C: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(int, int);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 = 10, b = 5;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puts("This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(“Adding %d (R0) and %d (R1). Result: %d (R0)\n", a, b,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8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T-QXX</a:t>
            </a:r>
            <a:r>
              <a:rPr lang="pt-PT" sz="2800" b="0" i="0" dirty="0"/>
              <a:t>: </a:t>
            </a:r>
            <a:r>
              <a:rPr lang="pt-PT" sz="2800" i="0" dirty="0"/>
              <a:t>#*!##L!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2200 questões (em 4000000) + 10 questão (em 300000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26h de quinta 36 de novembro até às 38h de terça 230 de novembro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195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SCO-T2-S05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GNU </a:t>
            </a:r>
            <a:r>
              <a:rPr lang="pt-PT" sz="1600" b="0" i="0" dirty="0" err="1"/>
              <a:t>Make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Invocar funções em C do </a:t>
            </a:r>
            <a:r>
              <a:rPr lang="pt-PT" sz="1600" b="0" dirty="0" err="1"/>
              <a:t>assembly</a:t>
            </a:r>
            <a:r>
              <a:rPr lang="pt-PT" sz="1600" b="0" i="0" dirty="0"/>
              <a:t>.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Invocar funções em </a:t>
            </a:r>
            <a:r>
              <a:rPr lang="pt-PT" sz="1600" b="0" dirty="0" err="1"/>
              <a:t>assembly</a:t>
            </a:r>
            <a:r>
              <a:rPr lang="pt-PT" sz="1600" b="0" i="0" dirty="0"/>
              <a:t> do C.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SCO-T2-S06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práticos.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GNU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Make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GNU </a:t>
            </a:r>
            <a:r>
              <a:rPr lang="pt-PT" sz="2000" b="0" i="0" dirty="0" err="1"/>
              <a:t>Make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GNU </a:t>
            </a:r>
            <a:r>
              <a:rPr lang="pt-PT" sz="1600" dirty="0" err="1"/>
              <a:t>Make</a:t>
            </a:r>
            <a:r>
              <a:rPr lang="pt-PT" sz="1600" b="0" i="0" dirty="0"/>
              <a:t> (comando </a:t>
            </a:r>
            <a:r>
              <a:rPr lang="pt-PT" sz="1600" i="0" dirty="0" err="1"/>
              <a:t>make</a:t>
            </a:r>
            <a:r>
              <a:rPr lang="pt-PT" sz="1600" b="0" i="0" dirty="0"/>
              <a:t>) – É uma ferramenta de automação de processos que permite “poupar” tempo e erros de digitação quando necessitamos de efetuar comandos com ficheiros;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É baseado num ou mais ficheiros de regras e variáveis designado de “</a:t>
            </a:r>
            <a:r>
              <a:rPr lang="pt-PT" sz="1600" i="0" dirty="0" err="1"/>
              <a:t>Makefile</a:t>
            </a:r>
            <a:r>
              <a:rPr lang="pt-PT" sz="1600" b="0" i="0" dirty="0"/>
              <a:t>”. Esta “</a:t>
            </a:r>
            <a:r>
              <a:rPr lang="pt-PT" sz="1600" i="0" dirty="0" err="1"/>
              <a:t>Makefile</a:t>
            </a:r>
            <a:r>
              <a:rPr lang="pt-PT" sz="1600" b="0" i="0" dirty="0"/>
              <a:t>” pode ser editada manualmente ou gerada por comandos ou </a:t>
            </a:r>
            <a:r>
              <a:rPr lang="pt-PT" sz="1600" dirty="0"/>
              <a:t>scripts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declaração de variáveis permite criar configurações que pode ser aplicadas em todo a “</a:t>
            </a:r>
            <a:r>
              <a:rPr lang="pt-PT" sz="1600" i="0" dirty="0" err="1"/>
              <a:t>Makefile</a:t>
            </a:r>
            <a:r>
              <a:rPr lang="pt-PT" sz="1600" b="0" i="0" dirty="0"/>
              <a:t>” sem mudar o texto das regras;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regras têm o formato de uma linha com “</a:t>
            </a:r>
            <a:r>
              <a:rPr lang="pt-PT" sz="1600" i="0" dirty="0"/>
              <a:t>dependente : ficheiros/regras independentes</a:t>
            </a:r>
            <a:r>
              <a:rPr lang="pt-PT" sz="1600" b="0" i="0" dirty="0"/>
              <a:t>” seguido de ações / comandos se um ou mais dos independente é mais recente (data posterior) que o dependente;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omissão o ficheiro de regras considerado tem o nome “</a:t>
            </a:r>
            <a:r>
              <a:rPr lang="pt-PT" sz="1600" i="0" dirty="0" err="1"/>
              <a:t>Makefile</a:t>
            </a:r>
            <a:r>
              <a:rPr lang="pt-PT" sz="1600" b="0" i="0" dirty="0"/>
              <a:t>”, mas pode ser indicado outro ficheiro com a opção </a:t>
            </a:r>
            <a:r>
              <a:rPr lang="pt-PT" sz="1600" i="0" dirty="0"/>
              <a:t>-f</a:t>
            </a:r>
            <a:r>
              <a:rPr lang="pt-PT" sz="1600" b="0" i="0" dirty="0"/>
              <a:t> (e.g. “</a:t>
            </a:r>
            <a:r>
              <a:rPr lang="pt-PT" sz="1600" i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PT" sz="1600" i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–f </a:t>
            </a:r>
            <a:r>
              <a:rPr lang="pt-PT" sz="1600" i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mymakefile</a:t>
            </a:r>
            <a:r>
              <a:rPr lang="pt-PT" sz="1600" b="0" i="0" dirty="0"/>
              <a:t>”).</a:t>
            </a:r>
          </a:p>
        </p:txBody>
      </p:sp>
    </p:spTree>
    <p:extLst>
      <p:ext uri="{BB962C8B-B14F-4D97-AF65-F5344CB8AC3E}">
        <p14:creationId xmlns:p14="http://schemas.microsoft.com/office/powerpoint/2010/main" val="21300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GNU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Make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96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GNU </a:t>
            </a:r>
            <a:r>
              <a:rPr lang="pt-PT" sz="2000" b="0" i="0" dirty="0" err="1"/>
              <a:t>Make</a:t>
            </a:r>
            <a:r>
              <a:rPr lang="pt-PT" sz="2000" b="0" i="0" dirty="0"/>
              <a:t> (exemplo de </a:t>
            </a:r>
            <a:r>
              <a:rPr lang="pt-PT" sz="2000" b="0" i="0" dirty="0" err="1"/>
              <a:t>Makefile</a:t>
            </a:r>
            <a:r>
              <a:rPr lang="pt-PT" sz="2000" b="0" i="0" dirty="0"/>
              <a:t>):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PROGRAMS=p10l2-01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AS=as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ASFLAGS=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GCC=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GCCLINKERFLAGS=-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${PROGRAMS}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#programs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p10l2-01: p10l2-01.o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${GCC} p10l2-01.o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p10l2-01a ${GCCLINKERFLAGS}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#Modules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p10l2-01a.o: p10l2-01a.S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equs.S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macros.S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${AS} p10l2-01a.S -o p10l2-01a.o ${ASFLAGS}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cfunctions.c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${GCC}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cfunctions.c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-o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endParaRPr lang="pt-PT" sz="12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9A1E5E62-72DB-4704-9FD7-5BFF06A2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Zonas a vermelho são TAB e são obrigatórios</a:t>
            </a:r>
          </a:p>
        </p:txBody>
      </p:sp>
    </p:spTree>
    <p:extLst>
      <p:ext uri="{BB962C8B-B14F-4D97-AF65-F5344CB8AC3E}">
        <p14:creationId xmlns:p14="http://schemas.microsoft.com/office/powerpoint/2010/main" val="15106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Invocar funções em C: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utilizar uma função em C, sem parâmetros, base “saltar para endereço da função. O modulo em C deve ser compilado sem ser linkado (opção </a:t>
            </a:r>
            <a:r>
              <a:rPr lang="pt-PT" sz="1600" i="0" dirty="0"/>
              <a:t>–c</a:t>
            </a:r>
            <a:r>
              <a:rPr lang="pt-PT" sz="1600" b="0" i="0" dirty="0"/>
              <a:t> do compilador de C) para produzir o módulo objeto respetivo;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exemplo seguinte o código C contém duas funções, uma sem parâmetros mas que utiliza outra função de C da biblioteca standard de C (</a:t>
            </a:r>
            <a:r>
              <a:rPr lang="pt-PT" sz="1600" i="0" dirty="0" err="1"/>
              <a:t>puts</a:t>
            </a:r>
            <a:r>
              <a:rPr lang="pt-PT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poder utilizar o código máquina da função </a:t>
            </a:r>
            <a:r>
              <a:rPr lang="pt-PT" sz="1600" i="0" dirty="0" err="1"/>
              <a:t>puts</a:t>
            </a:r>
            <a:r>
              <a:rPr lang="pt-PT" sz="1600" b="0" i="0" dirty="0"/>
              <a:t> devemos indicar ao </a:t>
            </a:r>
            <a:r>
              <a:rPr lang="pt-PT" sz="1600" b="0" dirty="0" err="1"/>
              <a:t>linker</a:t>
            </a:r>
            <a:r>
              <a:rPr lang="pt-PT" sz="1600" b="0" i="0" dirty="0"/>
              <a:t> para utilizar a biblioteca standard de C que a contém, com a opção</a:t>
            </a:r>
            <a:r>
              <a:rPr lang="pt-PT" sz="1600" i="0" dirty="0"/>
              <a:t> -</a:t>
            </a:r>
            <a:r>
              <a:rPr lang="pt-PT" sz="1600" i="0" dirty="0" err="1"/>
              <a:t>lc</a:t>
            </a:r>
            <a:r>
              <a:rPr lang="pt-PT" sz="1600" b="0" i="0" dirty="0"/>
              <a:t> para o </a:t>
            </a:r>
            <a:r>
              <a:rPr lang="pt-PT" sz="1600" i="0" dirty="0" err="1"/>
              <a:t>gcc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Podemos utilizar outras funções da biblioteca standard de C como o </a:t>
            </a:r>
            <a:r>
              <a:rPr lang="pt-PT" sz="1600" i="0" dirty="0" err="1"/>
              <a:t>printf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passar parâmetros a convenção é utilizar os registos de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para os primeiros 4 parâmetros e o valor de retorno é sempre devolvido em </a:t>
            </a:r>
            <a:r>
              <a:rPr lang="pt-PT" sz="1600" i="0" dirty="0"/>
              <a:t>R0</a:t>
            </a:r>
            <a:r>
              <a:rPr lang="pt-PT" sz="1600" b="0" i="0" dirty="0"/>
              <a:t>. Caso seja necessário passar mais parâmetros, estes deve ser passados por </a:t>
            </a:r>
            <a:r>
              <a:rPr lang="pt-PT" sz="1600" b="0" dirty="0" err="1"/>
              <a:t>stack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Também é convenção para quem chama (</a:t>
            </a:r>
            <a:r>
              <a:rPr lang="pt-PT" sz="1600" b="0" dirty="0" err="1"/>
              <a:t>caller</a:t>
            </a:r>
            <a:r>
              <a:rPr lang="pt-PT" sz="1600" b="0" i="0" dirty="0"/>
              <a:t>), preservar os registos </a:t>
            </a:r>
            <a:r>
              <a:rPr lang="pt-PT" sz="1600" i="0" dirty="0"/>
              <a:t>R4</a:t>
            </a:r>
            <a:r>
              <a:rPr lang="pt-PT" sz="1600" b="0" i="0" dirty="0"/>
              <a:t> a </a:t>
            </a:r>
            <a:r>
              <a:rPr lang="pt-PT" sz="1600" i="0" dirty="0"/>
              <a:t>R11</a:t>
            </a:r>
            <a:r>
              <a:rPr lang="pt-PT" sz="1600" b="0" i="0" dirty="0"/>
              <a:t> e </a:t>
            </a:r>
            <a:r>
              <a:rPr lang="pt-PT" sz="1600" i="0" dirty="0"/>
              <a:t>LR</a:t>
            </a:r>
            <a:r>
              <a:rPr lang="pt-PT" sz="1600" b="0" i="0" dirty="0"/>
              <a:t>. Quem é chamado (</a:t>
            </a:r>
            <a:r>
              <a:rPr lang="pt-PT" sz="1600" b="0" dirty="0" err="1"/>
              <a:t>callee</a:t>
            </a:r>
            <a:r>
              <a:rPr lang="pt-PT" sz="1600" b="0" i="0" dirty="0"/>
              <a:t>) deve preservar os registos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[1]. </a:t>
            </a:r>
          </a:p>
        </p:txBody>
      </p:sp>
    </p:spTree>
    <p:extLst>
      <p:ext uri="{BB962C8B-B14F-4D97-AF65-F5344CB8AC3E}">
        <p14:creationId xmlns:p14="http://schemas.microsoft.com/office/powerpoint/2010/main" val="40074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5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C com funções: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//char text[]="This is C calling...";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a_r0, int b_r1)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a_r0 + b_r1;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puts("This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8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41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#-1*4]!	@preserve LR in stack “push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@call the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C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#+1*4	@restore LR from stack “pop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#15			@ a_r0 with R0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R1, #10			@ b_r1 with R1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@call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return in R0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Invocar funções em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utilizar uma função em C, sem parâmetros, base “saltar para endereço da função. O modulo em C deve ser compilado sem ser linkado (opção </a:t>
            </a:r>
            <a:r>
              <a:rPr lang="pt-PT" sz="1600" i="0" dirty="0"/>
              <a:t>–c</a:t>
            </a:r>
            <a:r>
              <a:rPr lang="pt-PT" sz="1600" b="0" i="0" dirty="0"/>
              <a:t> do compilador de C) para produzir o módulo objeto respetivo;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exemplo seguinte o código C contém duas funções, uma sem parâmetros mas que utiliza outra função de C da biblioteca standard de C (</a:t>
            </a:r>
            <a:r>
              <a:rPr lang="pt-PT" sz="1600" i="0" dirty="0" err="1"/>
              <a:t>puts</a:t>
            </a:r>
            <a:r>
              <a:rPr lang="pt-PT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poder utilizar o código máquina da função </a:t>
            </a:r>
            <a:r>
              <a:rPr lang="pt-PT" sz="1600" i="0" dirty="0" err="1"/>
              <a:t>puts</a:t>
            </a:r>
            <a:r>
              <a:rPr lang="pt-PT" sz="1600" b="0" i="0" dirty="0"/>
              <a:t> devemos indicar ao </a:t>
            </a:r>
            <a:r>
              <a:rPr lang="pt-PT" sz="1600" b="0" dirty="0" err="1"/>
              <a:t>linker</a:t>
            </a:r>
            <a:r>
              <a:rPr lang="pt-PT" sz="1600" b="0" i="0" dirty="0"/>
              <a:t> para utilizar a biblioteca standard de C que a contém, com a opção</a:t>
            </a:r>
            <a:r>
              <a:rPr lang="pt-PT" sz="1600" i="0" dirty="0"/>
              <a:t> -</a:t>
            </a:r>
            <a:r>
              <a:rPr lang="pt-PT" sz="1600" i="0" dirty="0" err="1"/>
              <a:t>lc</a:t>
            </a:r>
            <a:r>
              <a:rPr lang="pt-PT" sz="1600" b="0" i="0" dirty="0"/>
              <a:t> para o </a:t>
            </a:r>
            <a:r>
              <a:rPr lang="pt-PT" sz="1600" i="0" dirty="0" err="1"/>
              <a:t>gcc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Podemos utilizar outras funções da biblioteca standard de C como o </a:t>
            </a:r>
            <a:r>
              <a:rPr lang="pt-PT" sz="1600" i="0" dirty="0" err="1"/>
              <a:t>printf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passar parâmetros a convenção é utilizar os registos de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para os primeiros 4 parâmetros e o valor de retorno é sempre devolvido em </a:t>
            </a:r>
            <a:r>
              <a:rPr lang="pt-PT" sz="1600" i="0" dirty="0"/>
              <a:t>R0</a:t>
            </a:r>
            <a:r>
              <a:rPr lang="pt-PT" sz="1600" b="0" i="0" dirty="0"/>
              <a:t>. Caso seja necessário passar mais parâmetros, estes deve ser passados por </a:t>
            </a:r>
            <a:r>
              <a:rPr lang="pt-PT" sz="1600" b="0" dirty="0" err="1"/>
              <a:t>stack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Também é convenção para quem chama (</a:t>
            </a:r>
            <a:r>
              <a:rPr lang="pt-PT" sz="1600" b="0" dirty="0" err="1"/>
              <a:t>caller</a:t>
            </a:r>
            <a:r>
              <a:rPr lang="pt-PT" sz="1600" b="0" i="0" dirty="0"/>
              <a:t>), preservar os registos </a:t>
            </a:r>
            <a:r>
              <a:rPr lang="pt-PT" sz="1600" i="0" dirty="0"/>
              <a:t>R4</a:t>
            </a:r>
            <a:r>
              <a:rPr lang="pt-PT" sz="1600" b="0" i="0" dirty="0"/>
              <a:t> a </a:t>
            </a:r>
            <a:r>
              <a:rPr lang="pt-PT" sz="1600" i="0" dirty="0"/>
              <a:t>R11</a:t>
            </a:r>
            <a:r>
              <a:rPr lang="pt-PT" sz="1600" b="0" i="0" dirty="0"/>
              <a:t> e </a:t>
            </a:r>
            <a:r>
              <a:rPr lang="pt-PT" sz="1600" i="0" dirty="0"/>
              <a:t>LR</a:t>
            </a:r>
            <a:r>
              <a:rPr lang="pt-PT" sz="1600" b="0" i="0" dirty="0"/>
              <a:t>. Quem é chamado (</a:t>
            </a:r>
            <a:r>
              <a:rPr lang="pt-PT" sz="1600" b="0" dirty="0" err="1"/>
              <a:t>callee</a:t>
            </a:r>
            <a:r>
              <a:rPr lang="pt-PT" sz="1600" b="0" i="0" dirty="0"/>
              <a:t>) deve preservar os registos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[1]. </a:t>
            </a:r>
          </a:p>
        </p:txBody>
      </p:sp>
    </p:spTree>
    <p:extLst>
      <p:ext uri="{BB962C8B-B14F-4D97-AF65-F5344CB8AC3E}">
        <p14:creationId xmlns:p14="http://schemas.microsoft.com/office/powerpoint/2010/main" val="37092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19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	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@export the labels for the C code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   	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,%function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@.section	.text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fnstart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add r0, r0, r1	@R0 to a and R1 b. Return value is in R0				bx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@return to C code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fnend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9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9066</TotalTime>
  <Words>1237</Words>
  <Application>Microsoft Office PowerPoint</Application>
  <PresentationFormat>On-screen Show (16:10)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SCO-T2-S05 GNU Make</vt:lpstr>
      <vt:lpstr>SCO-T2-S05 GNU Make</vt:lpstr>
      <vt:lpstr>SCO-T2-S05 Invocar Funções em C</vt:lpstr>
      <vt:lpstr>SCO-T2-S05 Invocar Funções em C</vt:lpstr>
      <vt:lpstr>SCO-T2-S05 Invocar Funções em C</vt:lpstr>
      <vt:lpstr>SCO-T2-S05 Invocar Funções em Assembly</vt:lpstr>
      <vt:lpstr>SCO-T2-S05 Invocar Funções em Assembly</vt:lpstr>
      <vt:lpstr>SCO-T2-S05 Invocar Funções em Assembly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481</cp:revision>
  <cp:lastPrinted>2006-12-04T14:12:58Z</cp:lastPrinted>
  <dcterms:created xsi:type="dcterms:W3CDTF">2003-12-01T00:39:30Z</dcterms:created>
  <dcterms:modified xsi:type="dcterms:W3CDTF">2021-12-17T04:21:23Z</dcterms:modified>
  <cp:category>Sistemas Operativos</cp:category>
</cp:coreProperties>
</file>