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08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378" r:id="rId1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que </a:t>
            </a:r>
            <a:r>
              <a:rPr lang="en-GB" dirty="0" err="1"/>
              <a:t>termo</a:t>
            </a:r>
            <a:r>
              <a:rPr lang="en-GB" dirty="0"/>
              <a:t> </a:t>
            </a:r>
            <a:r>
              <a:rPr lang="en-GB" dirty="0" err="1"/>
              <a:t>compressão</a:t>
            </a:r>
            <a:r>
              <a:rPr lang="en-GB" dirty="0"/>
              <a:t> no modo é </a:t>
            </a:r>
            <a:r>
              <a:rPr lang="en-GB" dirty="0" err="1"/>
              <a:t>errado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</a:t>
            </a:r>
            <a:r>
              <a:rPr lang="en-GB" dirty="0" err="1"/>
              <a:t>modos</a:t>
            </a:r>
            <a:r>
              <a:rPr lang="en-GB" dirty="0"/>
              <a:t> de </a:t>
            </a:r>
            <a:r>
              <a:rPr lang="en-GB" dirty="0" err="1"/>
              <a:t>endereçaemnto</a:t>
            </a:r>
            <a:r>
              <a:rPr lang="en-GB" dirty="0"/>
              <a:t>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exclusíco”;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T-Q02</a:t>
            </a:r>
            <a:r>
              <a:rPr lang="pt-PT" sz="2800" b="0" i="0" dirty="0"/>
              <a:t>: </a:t>
            </a:r>
            <a:r>
              <a:rPr lang="pt-PT" sz="2800" i="0" dirty="0"/>
              <a:t>arm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22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32bit/4Bytes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77927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15Bytes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425452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6774</TotalTime>
  <Words>2643</Words>
  <Application>Microsoft Office PowerPoint</Application>
  <PresentationFormat>On-screen Show (16:10)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354</cp:revision>
  <cp:lastPrinted>2006-12-04T14:12:58Z</cp:lastPrinted>
  <dcterms:created xsi:type="dcterms:W3CDTF">2003-12-01T00:39:30Z</dcterms:created>
  <dcterms:modified xsi:type="dcterms:W3CDTF">2021-11-12T16:47:00Z</dcterms:modified>
  <cp:category>Sistemas Operativos</cp:category>
</cp:coreProperties>
</file>