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15" r:id="rId3"/>
    <p:sldId id="383" r:id="rId4"/>
    <p:sldId id="414" r:id="rId5"/>
    <p:sldId id="415" r:id="rId6"/>
    <p:sldId id="416" r:id="rId7"/>
    <p:sldId id="399" r:id="rId8"/>
    <p:sldId id="417" r:id="rId9"/>
    <p:sldId id="419" r:id="rId10"/>
    <p:sldId id="418" r:id="rId11"/>
    <p:sldId id="420" r:id="rId12"/>
    <p:sldId id="421" r:id="rId13"/>
    <p:sldId id="422" r:id="rId14"/>
    <p:sldId id="423" r:id="rId15"/>
    <p:sldId id="424" r:id="rId16"/>
    <p:sldId id="378" r:id="rId17"/>
  </p:sldIdLst>
  <p:sldSz cx="9144000" cy="5715000" type="screen16x10"/>
  <p:notesSz cx="7099300" cy="10234613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56616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3232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69848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26464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1783080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139696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2496312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2852928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0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8F8F8"/>
    <a:srgbClr val="EAEAE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2E03CB-FFF2-4F5D-B30B-2A94CE476EB2}" v="9673" dt="2021-10-22T05:05:40.9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26" autoAdjust="0"/>
    <p:restoredTop sz="93917" autoAdjust="0"/>
  </p:normalViewPr>
  <p:slideViewPr>
    <p:cSldViewPr>
      <p:cViewPr varScale="1">
        <p:scale>
          <a:sx n="98" d="100"/>
          <a:sy n="98" d="100"/>
        </p:scale>
        <p:origin x="1195" y="77"/>
      </p:cViewPr>
      <p:guideLst>
        <p:guide orient="horz" pos="2160"/>
        <p:guide pos="3840"/>
        <p:guide orient="horz" pos="180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124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co De Sousa Pereira" userId="bf79a27e-8077-4dd0-95c7-a9484304c0ee" providerId="ADAL" clId="{1873A73C-A2F8-4AAF-A031-A069264E9FAF}"/>
    <pc:docChg chg="undo custSel addSld modSld sldOrd">
      <pc:chgData name="Francisco De Sousa Pereira" userId="bf79a27e-8077-4dd0-95c7-a9484304c0ee" providerId="ADAL" clId="{1873A73C-A2F8-4AAF-A031-A069264E9FAF}" dt="2021-10-15T04:33:06.893" v="921"/>
      <pc:docMkLst>
        <pc:docMk/>
      </pc:docMkLst>
      <pc:sldChg chg="modSp mod">
        <pc:chgData name="Francisco De Sousa Pereira" userId="bf79a27e-8077-4dd0-95c7-a9484304c0ee" providerId="ADAL" clId="{1873A73C-A2F8-4AAF-A031-A069264E9FAF}" dt="2021-10-15T04:25:50.694" v="887" actId="20577"/>
        <pc:sldMkLst>
          <pc:docMk/>
          <pc:sldMk cId="0" sldId="315"/>
        </pc:sldMkLst>
        <pc:spChg chg="mod">
          <ac:chgData name="Francisco De Sousa Pereira" userId="bf79a27e-8077-4dd0-95c7-a9484304c0ee" providerId="ADAL" clId="{1873A73C-A2F8-4AAF-A031-A069264E9FAF}" dt="2021-10-15T04:25:50.694" v="887" actId="20577"/>
          <ac:spMkLst>
            <pc:docMk/>
            <pc:sldMk cId="0" sldId="315"/>
            <ac:spMk id="148483" creationId="{00000000-0000-0000-0000-000000000000}"/>
          </ac:spMkLst>
        </pc:spChg>
      </pc:sldChg>
      <pc:sldChg chg="modSp modAnim">
        <pc:chgData name="Francisco De Sousa Pereira" userId="bf79a27e-8077-4dd0-95c7-a9484304c0ee" providerId="ADAL" clId="{1873A73C-A2F8-4AAF-A031-A069264E9FAF}" dt="2021-10-15T04:24:32.649" v="854"/>
        <pc:sldMkLst>
          <pc:docMk/>
          <pc:sldMk cId="0" sldId="354"/>
        </pc:sldMkLst>
        <pc:picChg chg="mod">
          <ac:chgData name="Francisco De Sousa Pereira" userId="bf79a27e-8077-4dd0-95c7-a9484304c0ee" providerId="ADAL" clId="{1873A73C-A2F8-4AAF-A031-A069264E9FAF}" dt="2021-10-15T03:51:09.045" v="549" actId="14861"/>
          <ac:picMkLst>
            <pc:docMk/>
            <pc:sldMk cId="0" sldId="354"/>
            <ac:picMk id="258106" creationId="{9FE297CF-FF98-46C3-AFD0-FC65872806EB}"/>
          </ac:picMkLst>
        </pc:picChg>
      </pc:sldChg>
      <pc:sldChg chg="modSp">
        <pc:chgData name="Francisco De Sousa Pereira" userId="bf79a27e-8077-4dd0-95c7-a9484304c0ee" providerId="ADAL" clId="{1873A73C-A2F8-4AAF-A031-A069264E9FAF}" dt="2021-10-15T01:02:13.389" v="46" actId="20577"/>
        <pc:sldMkLst>
          <pc:docMk/>
          <pc:sldMk cId="0" sldId="378"/>
        </pc:sldMkLst>
        <pc:spChg chg="mod">
          <ac:chgData name="Francisco De Sousa Pereira" userId="bf79a27e-8077-4dd0-95c7-a9484304c0ee" providerId="ADAL" clId="{1873A73C-A2F8-4AAF-A031-A069264E9FAF}" dt="2021-10-15T01:02:13.389" v="46" actId="20577"/>
          <ac:spMkLst>
            <pc:docMk/>
            <pc:sldMk cId="0" sldId="378"/>
            <ac:spMk id="5" creationId="{00000000-0000-0000-0000-000000000000}"/>
          </ac:spMkLst>
        </pc:spChg>
      </pc:sldChg>
      <pc:sldChg chg="modSp modAnim">
        <pc:chgData name="Francisco De Sousa Pereira" userId="bf79a27e-8077-4dd0-95c7-a9484304c0ee" providerId="ADAL" clId="{1873A73C-A2F8-4AAF-A031-A069264E9FAF}" dt="2021-10-15T04:26:18.383" v="888"/>
        <pc:sldMkLst>
          <pc:docMk/>
          <pc:sldMk cId="1850911341" sldId="380"/>
        </pc:sldMkLst>
        <pc:picChg chg="mod">
          <ac:chgData name="Francisco De Sousa Pereira" userId="bf79a27e-8077-4dd0-95c7-a9484304c0ee" providerId="ADAL" clId="{1873A73C-A2F8-4AAF-A031-A069264E9FAF}" dt="2021-10-15T03:51:25.279" v="551" actId="692"/>
          <ac:picMkLst>
            <pc:docMk/>
            <pc:sldMk cId="1850911341" sldId="380"/>
            <ac:picMk id="302082" creationId="{AE309BD8-BE50-46E9-93E3-C9B237F8033C}"/>
          </ac:picMkLst>
        </pc:picChg>
        <pc:picChg chg="mod">
          <ac:chgData name="Francisco De Sousa Pereira" userId="bf79a27e-8077-4dd0-95c7-a9484304c0ee" providerId="ADAL" clId="{1873A73C-A2F8-4AAF-A031-A069264E9FAF}" dt="2021-10-15T03:51:38.294" v="554" actId="14861"/>
          <ac:picMkLst>
            <pc:docMk/>
            <pc:sldMk cId="1850911341" sldId="380"/>
            <ac:picMk id="302084" creationId="{B7315ED3-3842-41F1-8F12-AA050A6AA62C}"/>
          </ac:picMkLst>
        </pc:picChg>
      </pc:sldChg>
      <pc:sldChg chg="addSp modSp modAnim">
        <pc:chgData name="Francisco De Sousa Pereira" userId="bf79a27e-8077-4dd0-95c7-a9484304c0ee" providerId="ADAL" clId="{1873A73C-A2F8-4AAF-A031-A069264E9FAF}" dt="2021-10-15T04:28:17.896" v="901"/>
        <pc:sldMkLst>
          <pc:docMk/>
          <pc:sldMk cId="2219936365" sldId="381"/>
        </pc:sldMkLst>
        <pc:grpChg chg="add mod">
          <ac:chgData name="Francisco De Sousa Pereira" userId="bf79a27e-8077-4dd0-95c7-a9484304c0ee" providerId="ADAL" clId="{1873A73C-A2F8-4AAF-A031-A069264E9FAF}" dt="2021-10-15T04:27:26.385" v="895" actId="164"/>
          <ac:grpSpMkLst>
            <pc:docMk/>
            <pc:sldMk cId="2219936365" sldId="381"/>
            <ac:grpSpMk id="2" creationId="{306E870C-137C-4268-9FA6-E7B68E95DC4A}"/>
          </ac:grpSpMkLst>
        </pc:grpChg>
        <pc:grpChg chg="add mod">
          <ac:chgData name="Francisco De Sousa Pereira" userId="bf79a27e-8077-4dd0-95c7-a9484304c0ee" providerId="ADAL" clId="{1873A73C-A2F8-4AAF-A031-A069264E9FAF}" dt="2021-10-15T04:27:33.722" v="896" actId="164"/>
          <ac:grpSpMkLst>
            <pc:docMk/>
            <pc:sldMk cId="2219936365" sldId="381"/>
            <ac:grpSpMk id="3" creationId="{E56D91CF-62A1-4F9A-BD7D-830789ADDC78}"/>
          </ac:grpSpMkLst>
        </pc:grpChg>
        <pc:picChg chg="mod">
          <ac:chgData name="Francisco De Sousa Pereira" userId="bf79a27e-8077-4dd0-95c7-a9484304c0ee" providerId="ADAL" clId="{1873A73C-A2F8-4AAF-A031-A069264E9FAF}" dt="2021-10-15T04:27:33.722" v="896" actId="164"/>
          <ac:picMkLst>
            <pc:docMk/>
            <pc:sldMk cId="2219936365" sldId="381"/>
            <ac:picMk id="303106" creationId="{D063857C-049B-4E08-A31E-110081D599B6}"/>
          </ac:picMkLst>
        </pc:picChg>
        <pc:picChg chg="mod">
          <ac:chgData name="Francisco De Sousa Pereira" userId="bf79a27e-8077-4dd0-95c7-a9484304c0ee" providerId="ADAL" clId="{1873A73C-A2F8-4AAF-A031-A069264E9FAF}" dt="2021-10-15T04:27:33.722" v="896" actId="164"/>
          <ac:picMkLst>
            <pc:docMk/>
            <pc:sldMk cId="2219936365" sldId="381"/>
            <ac:picMk id="303110" creationId="{6E009CB7-B658-4118-8149-86068E1757CE}"/>
          </ac:picMkLst>
        </pc:picChg>
        <pc:picChg chg="mod">
          <ac:chgData name="Francisco De Sousa Pereira" userId="bf79a27e-8077-4dd0-95c7-a9484304c0ee" providerId="ADAL" clId="{1873A73C-A2F8-4AAF-A031-A069264E9FAF}" dt="2021-10-15T04:27:26.385" v="895" actId="164"/>
          <ac:picMkLst>
            <pc:docMk/>
            <pc:sldMk cId="2219936365" sldId="381"/>
            <ac:picMk id="303112" creationId="{7EA85E80-F42E-4F86-A594-8679249CEDBA}"/>
          </ac:picMkLst>
        </pc:picChg>
        <pc:picChg chg="mod">
          <ac:chgData name="Francisco De Sousa Pereira" userId="bf79a27e-8077-4dd0-95c7-a9484304c0ee" providerId="ADAL" clId="{1873A73C-A2F8-4AAF-A031-A069264E9FAF}" dt="2021-10-15T04:27:26.385" v="895" actId="164"/>
          <ac:picMkLst>
            <pc:docMk/>
            <pc:sldMk cId="2219936365" sldId="381"/>
            <ac:picMk id="303114" creationId="{C112D2B4-5CC6-4C3D-9722-6E9530FE6162}"/>
          </ac:picMkLst>
        </pc:picChg>
        <pc:picChg chg="mod">
          <ac:chgData name="Francisco De Sousa Pereira" userId="bf79a27e-8077-4dd0-95c7-a9484304c0ee" providerId="ADAL" clId="{1873A73C-A2F8-4AAF-A031-A069264E9FAF}" dt="2021-10-15T04:27:33.722" v="896" actId="164"/>
          <ac:picMkLst>
            <pc:docMk/>
            <pc:sldMk cId="2219936365" sldId="381"/>
            <ac:picMk id="303116" creationId="{A6081B6D-5F3F-4EB5-BE2D-0FACFCB10FA2}"/>
          </ac:picMkLst>
        </pc:picChg>
      </pc:sldChg>
      <pc:sldChg chg="addSp modSp modAnim">
        <pc:chgData name="Francisco De Sousa Pereira" userId="bf79a27e-8077-4dd0-95c7-a9484304c0ee" providerId="ADAL" clId="{1873A73C-A2F8-4AAF-A031-A069264E9FAF}" dt="2021-10-15T04:33:06.893" v="921"/>
        <pc:sldMkLst>
          <pc:docMk/>
          <pc:sldMk cId="1126201022" sldId="382"/>
        </pc:sldMkLst>
        <pc:grpChg chg="add mod">
          <ac:chgData name="Francisco De Sousa Pereira" userId="bf79a27e-8077-4dd0-95c7-a9484304c0ee" providerId="ADAL" clId="{1873A73C-A2F8-4AAF-A031-A069264E9FAF}" dt="2021-10-15T04:13:39.200" v="739" actId="164"/>
          <ac:grpSpMkLst>
            <pc:docMk/>
            <pc:sldMk cId="1126201022" sldId="382"/>
            <ac:grpSpMk id="6" creationId="{D0DECA87-BEBB-4A28-AFDC-7D789BACD338}"/>
          </ac:grpSpMkLst>
        </pc:grp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2" creationId="{85386A85-2B99-4BB1-ACE5-8C2DBEA35DD8}"/>
          </ac:picMkLst>
        </pc:pic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4" creationId="{B9626A51-542C-4DE0-B1E9-191F8A7F24CB}"/>
          </ac:picMkLst>
        </pc:pic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6" creationId="{AD24E353-F9CA-4DA8-AE32-79B6B4224B9F}"/>
          </ac:picMkLst>
        </pc:pic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8" creationId="{C0D79635-6D01-4904-A232-73255723CE40}"/>
          </ac:picMkLst>
        </pc:picChg>
      </pc:sldChg>
      <pc:sldChg chg="modSp">
        <pc:chgData name="Francisco De Sousa Pereira" userId="bf79a27e-8077-4dd0-95c7-a9484304c0ee" providerId="ADAL" clId="{1873A73C-A2F8-4AAF-A031-A069264E9FAF}" dt="2021-10-15T04:16:36.959" v="797" actId="20577"/>
        <pc:sldMkLst>
          <pc:docMk/>
          <pc:sldMk cId="2356972787" sldId="383"/>
        </pc:sldMkLst>
        <pc:spChg chg="mod">
          <ac:chgData name="Francisco De Sousa Pereira" userId="bf79a27e-8077-4dd0-95c7-a9484304c0ee" providerId="ADAL" clId="{1873A73C-A2F8-4AAF-A031-A069264E9FAF}" dt="2021-10-15T04:16:36.959" v="797" actId="20577"/>
          <ac:spMkLst>
            <pc:docMk/>
            <pc:sldMk cId="2356972787" sldId="383"/>
            <ac:spMk id="20" creationId="{4E8C842D-166F-4D53-BF52-24DABD48BE83}"/>
          </ac:spMkLst>
        </pc:spChg>
      </pc:sldChg>
      <pc:sldChg chg="modAnim">
        <pc:chgData name="Francisco De Sousa Pereira" userId="bf79a27e-8077-4dd0-95c7-a9484304c0ee" providerId="ADAL" clId="{1873A73C-A2F8-4AAF-A031-A069264E9FAF}" dt="2021-10-15T04:29:14.375" v="905"/>
        <pc:sldMkLst>
          <pc:docMk/>
          <pc:sldMk cId="1065996352" sldId="384"/>
        </pc:sldMkLst>
      </pc:sldChg>
      <pc:sldChg chg="addSp modSp modAnim">
        <pc:chgData name="Francisco De Sousa Pereira" userId="bf79a27e-8077-4dd0-95c7-a9484304c0ee" providerId="ADAL" clId="{1873A73C-A2F8-4AAF-A031-A069264E9FAF}" dt="2021-10-15T04:30:19.118" v="909"/>
        <pc:sldMkLst>
          <pc:docMk/>
          <pc:sldMk cId="3151324506" sldId="386"/>
        </pc:sldMkLst>
        <pc:spChg chg="mod">
          <ac:chgData name="Francisco De Sousa Pereira" userId="bf79a27e-8077-4dd0-95c7-a9484304c0ee" providerId="ADAL" clId="{1873A73C-A2F8-4AAF-A031-A069264E9FAF}" dt="2021-10-15T04:09:48.235" v="720" actId="114"/>
          <ac:spMkLst>
            <pc:docMk/>
            <pc:sldMk cId="3151324506" sldId="386"/>
            <ac:spMk id="20" creationId="{4E8C842D-166F-4D53-BF52-24DABD48BE83}"/>
          </ac:spMkLst>
        </pc:spChg>
        <pc:grpChg chg="add mod">
          <ac:chgData name="Francisco De Sousa Pereira" userId="bf79a27e-8077-4dd0-95c7-a9484304c0ee" providerId="ADAL" clId="{1873A73C-A2F8-4AAF-A031-A069264E9FAF}" dt="2021-10-15T04:30:11.429" v="906" actId="164"/>
          <ac:grpSpMkLst>
            <pc:docMk/>
            <pc:sldMk cId="3151324506" sldId="386"/>
            <ac:grpSpMk id="2" creationId="{0BE90F15-5679-4F0F-8625-5A7CC46DC031}"/>
          </ac:grpSpMkLst>
        </pc:grpChg>
        <pc:picChg chg="mod">
          <ac:chgData name="Francisco De Sousa Pereira" userId="bf79a27e-8077-4dd0-95c7-a9484304c0ee" providerId="ADAL" clId="{1873A73C-A2F8-4AAF-A031-A069264E9FAF}" dt="2021-10-15T04:30:11.429" v="906" actId="164"/>
          <ac:picMkLst>
            <pc:docMk/>
            <pc:sldMk cId="3151324506" sldId="386"/>
            <ac:picMk id="304130" creationId="{1D65ED86-B6F7-488D-ACCC-F940FE6DEB18}"/>
          </ac:picMkLst>
        </pc:picChg>
        <pc:picChg chg="mod">
          <ac:chgData name="Francisco De Sousa Pereira" userId="bf79a27e-8077-4dd0-95c7-a9484304c0ee" providerId="ADAL" clId="{1873A73C-A2F8-4AAF-A031-A069264E9FAF}" dt="2021-10-15T04:30:11.429" v="906" actId="164"/>
          <ac:picMkLst>
            <pc:docMk/>
            <pc:sldMk cId="3151324506" sldId="386"/>
            <ac:picMk id="304132" creationId="{71D64E4C-C020-4068-8C77-5C3E99AA4711}"/>
          </ac:picMkLst>
        </pc:picChg>
      </pc:sldChg>
      <pc:sldChg chg="modSp modAnim">
        <pc:chgData name="Francisco De Sousa Pereira" userId="bf79a27e-8077-4dd0-95c7-a9484304c0ee" providerId="ADAL" clId="{1873A73C-A2F8-4AAF-A031-A069264E9FAF}" dt="2021-10-15T04:31:00.172" v="913"/>
        <pc:sldMkLst>
          <pc:docMk/>
          <pc:sldMk cId="1408785062" sldId="387"/>
        </pc:sldMkLst>
        <pc:spChg chg="mod">
          <ac:chgData name="Francisco De Sousa Pereira" userId="bf79a27e-8077-4dd0-95c7-a9484304c0ee" providerId="ADAL" clId="{1873A73C-A2F8-4AAF-A031-A069264E9FAF}" dt="2021-10-15T03:54:43.111" v="580" actId="20577"/>
          <ac:spMkLst>
            <pc:docMk/>
            <pc:sldMk cId="1408785062" sldId="387"/>
            <ac:spMk id="20" creationId="{4E8C842D-166F-4D53-BF52-24DABD48BE83}"/>
          </ac:spMkLst>
        </pc:spChg>
        <pc:picChg chg="mod">
          <ac:chgData name="Francisco De Sousa Pereira" userId="bf79a27e-8077-4dd0-95c7-a9484304c0ee" providerId="ADAL" clId="{1873A73C-A2F8-4AAF-A031-A069264E9FAF}" dt="2021-10-15T03:55:27.938" v="588" actId="1036"/>
          <ac:picMkLst>
            <pc:docMk/>
            <pc:sldMk cId="1408785062" sldId="387"/>
            <ac:picMk id="305156" creationId="{E25E5E4A-CFC6-4A50-A87F-3AE27C73D76B}"/>
          </ac:picMkLst>
        </pc:picChg>
      </pc:sldChg>
      <pc:sldChg chg="modSp mod modAnim">
        <pc:chgData name="Francisco De Sousa Pereira" userId="bf79a27e-8077-4dd0-95c7-a9484304c0ee" providerId="ADAL" clId="{1873A73C-A2F8-4AAF-A031-A069264E9FAF}" dt="2021-10-15T04:23:24.395" v="847"/>
        <pc:sldMkLst>
          <pc:docMk/>
          <pc:sldMk cId="241880773" sldId="388"/>
        </pc:sldMkLst>
        <pc:spChg chg="mod">
          <ac:chgData name="Francisco De Sousa Pereira" userId="bf79a27e-8077-4dd0-95c7-a9484304c0ee" providerId="ADAL" clId="{1873A73C-A2F8-4AAF-A031-A069264E9FAF}" dt="2021-10-15T03:56:00.363" v="598" actId="6549"/>
          <ac:spMkLst>
            <pc:docMk/>
            <pc:sldMk cId="241880773" sldId="388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1873A73C-A2F8-4AAF-A031-A069264E9FAF}" dt="2021-10-15T03:39:03.969" v="415" actId="20577"/>
          <ac:spMkLst>
            <pc:docMk/>
            <pc:sldMk cId="241880773" sldId="388"/>
            <ac:spMk id="258050" creationId="{00000000-0000-0000-0000-000000000000}"/>
          </ac:spMkLst>
        </pc:spChg>
        <pc:picChg chg="mod">
          <ac:chgData name="Francisco De Sousa Pereira" userId="bf79a27e-8077-4dd0-95c7-a9484304c0ee" providerId="ADAL" clId="{1873A73C-A2F8-4AAF-A031-A069264E9FAF}" dt="2021-10-15T03:55:49.765" v="592" actId="2085"/>
          <ac:picMkLst>
            <pc:docMk/>
            <pc:sldMk cId="241880773" sldId="388"/>
            <ac:picMk id="306178" creationId="{7D6C37FD-EBF2-41C4-868F-257A34593056}"/>
          </ac:picMkLst>
        </pc:picChg>
      </pc:sldChg>
      <pc:sldChg chg="addSp modSp mod modAnim modNotesTx">
        <pc:chgData name="Francisco De Sousa Pereira" userId="bf79a27e-8077-4dd0-95c7-a9484304c0ee" providerId="ADAL" clId="{1873A73C-A2F8-4AAF-A031-A069264E9FAF}" dt="2021-10-15T04:32:13.493" v="920"/>
        <pc:sldMkLst>
          <pc:docMk/>
          <pc:sldMk cId="4249453134" sldId="390"/>
        </pc:sldMkLst>
        <pc:spChg chg="mod">
          <ac:chgData name="Francisco De Sousa Pereira" userId="bf79a27e-8077-4dd0-95c7-a9484304c0ee" providerId="ADAL" clId="{1873A73C-A2F8-4AAF-A031-A069264E9FAF}" dt="2021-10-15T03:49:30.044" v="529" actId="6549"/>
          <ac:spMkLst>
            <pc:docMk/>
            <pc:sldMk cId="4249453134" sldId="390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1873A73C-A2F8-4AAF-A031-A069264E9FAF}" dt="2021-10-15T03:39:18.008" v="416"/>
          <ac:spMkLst>
            <pc:docMk/>
            <pc:sldMk cId="4249453134" sldId="390"/>
            <ac:spMk id="258050" creationId="{00000000-0000-0000-0000-000000000000}"/>
          </ac:spMkLst>
        </pc:spChg>
        <pc:grpChg chg="add mod">
          <ac:chgData name="Francisco De Sousa Pereira" userId="bf79a27e-8077-4dd0-95c7-a9484304c0ee" providerId="ADAL" clId="{1873A73C-A2F8-4AAF-A031-A069264E9FAF}" dt="2021-10-15T04:31:57.956" v="917" actId="164"/>
          <ac:grpSpMkLst>
            <pc:docMk/>
            <pc:sldMk cId="4249453134" sldId="390"/>
            <ac:grpSpMk id="2" creationId="{E710F30C-FD09-417B-923E-B9164FB062F0}"/>
          </ac:grpSpMkLst>
        </pc:grpChg>
        <pc:picChg chg="add mod">
          <ac:chgData name="Francisco De Sousa Pereira" userId="bf79a27e-8077-4dd0-95c7-a9484304c0ee" providerId="ADAL" clId="{1873A73C-A2F8-4AAF-A031-A069264E9FAF}" dt="2021-10-15T04:31:57.956" v="917" actId="164"/>
          <ac:picMkLst>
            <pc:docMk/>
            <pc:sldMk cId="4249453134" sldId="390"/>
            <ac:picMk id="2050" creationId="{BF08D4C8-9859-43B2-BD49-A9D72676C453}"/>
          </ac:picMkLst>
        </pc:picChg>
        <pc:picChg chg="mod">
          <ac:chgData name="Francisco De Sousa Pereira" userId="bf79a27e-8077-4dd0-95c7-a9484304c0ee" providerId="ADAL" clId="{1873A73C-A2F8-4AAF-A031-A069264E9FAF}" dt="2021-10-15T04:31:57.956" v="917" actId="164"/>
          <ac:picMkLst>
            <pc:docMk/>
            <pc:sldMk cId="4249453134" sldId="390"/>
            <ac:picMk id="307204" creationId="{09D9E9B7-C6C0-48FF-A19E-4EDC431807A7}"/>
          </ac:picMkLst>
        </pc:picChg>
      </pc:sldChg>
      <pc:sldChg chg="addSp delSp modSp mod modAnim">
        <pc:chgData name="Francisco De Sousa Pereira" userId="bf79a27e-8077-4dd0-95c7-a9484304c0ee" providerId="ADAL" clId="{1873A73C-A2F8-4AAF-A031-A069264E9FAF}" dt="2021-10-15T04:21:44.969" v="839"/>
        <pc:sldMkLst>
          <pc:docMk/>
          <pc:sldMk cId="2027119002" sldId="391"/>
        </pc:sldMkLst>
        <pc:spChg chg="del mod">
          <ac:chgData name="Francisco De Sousa Pereira" userId="bf79a27e-8077-4dd0-95c7-a9484304c0ee" providerId="ADAL" clId="{1873A73C-A2F8-4AAF-A031-A069264E9FAF}" dt="2021-10-15T04:21:44.037" v="838" actId="478"/>
          <ac:spMkLst>
            <pc:docMk/>
            <pc:sldMk cId="2027119002" sldId="391"/>
            <ac:spMk id="5" creationId="{FEFA3124-58A4-4D84-9803-A69939F56770}"/>
          </ac:spMkLst>
        </pc:spChg>
        <pc:spChg chg="add del mod">
          <ac:chgData name="Francisco De Sousa Pereira" userId="bf79a27e-8077-4dd0-95c7-a9484304c0ee" providerId="ADAL" clId="{1873A73C-A2F8-4AAF-A031-A069264E9FAF}" dt="2021-10-15T04:21:42.432" v="837"/>
          <ac:spMkLst>
            <pc:docMk/>
            <pc:sldMk cId="2027119002" sldId="391"/>
            <ac:spMk id="7" creationId="{65E3C3DF-BF02-465C-85C6-27CA91502BEE}"/>
          </ac:spMkLst>
        </pc:spChg>
        <pc:spChg chg="add mod">
          <ac:chgData name="Francisco De Sousa Pereira" userId="bf79a27e-8077-4dd0-95c7-a9484304c0ee" providerId="ADAL" clId="{1873A73C-A2F8-4AAF-A031-A069264E9FAF}" dt="2021-10-15T04:21:44.969" v="839"/>
          <ac:spMkLst>
            <pc:docMk/>
            <pc:sldMk cId="2027119002" sldId="391"/>
            <ac:spMk id="8" creationId="{B7DDB9CE-AB29-4113-AAF8-AA54728BB87E}"/>
          </ac:spMkLst>
        </pc:spChg>
        <pc:grpChg chg="add mod">
          <ac:chgData name="Francisco De Sousa Pereira" userId="bf79a27e-8077-4dd0-95c7-a9484304c0ee" providerId="ADAL" clId="{1873A73C-A2F8-4AAF-A031-A069264E9FAF}" dt="2021-10-15T04:21:01.146" v="832" actId="164"/>
          <ac:grpSpMkLst>
            <pc:docMk/>
            <pc:sldMk cId="2027119002" sldId="391"/>
            <ac:grpSpMk id="2" creationId="{C118C75D-F3D2-4A8F-9487-15F9D024D90A}"/>
          </ac:grpSpMkLst>
        </pc:grpChg>
        <pc:picChg chg="mod">
          <ac:chgData name="Francisco De Sousa Pereira" userId="bf79a27e-8077-4dd0-95c7-a9484304c0ee" providerId="ADAL" clId="{1873A73C-A2F8-4AAF-A031-A069264E9FAF}" dt="2021-10-15T04:21:01.146" v="832" actId="164"/>
          <ac:picMkLst>
            <pc:docMk/>
            <pc:sldMk cId="2027119002" sldId="391"/>
            <ac:picMk id="1026" creationId="{C6F59198-107C-4963-B8BF-02762B8291D9}"/>
          </ac:picMkLst>
        </pc:picChg>
        <pc:picChg chg="mod">
          <ac:chgData name="Francisco De Sousa Pereira" userId="bf79a27e-8077-4dd0-95c7-a9484304c0ee" providerId="ADAL" clId="{1873A73C-A2F8-4AAF-A031-A069264E9FAF}" dt="2021-10-15T04:21:01.146" v="832" actId="164"/>
          <ac:picMkLst>
            <pc:docMk/>
            <pc:sldMk cId="2027119002" sldId="391"/>
            <ac:picMk id="1030" creationId="{2C8F8B09-C1E7-4782-BC86-24546071A3EE}"/>
          </ac:picMkLst>
        </pc:picChg>
      </pc:sldChg>
      <pc:sldChg chg="modSp modAnim">
        <pc:chgData name="Francisco De Sousa Pereira" userId="bf79a27e-8077-4dd0-95c7-a9484304c0ee" providerId="ADAL" clId="{1873A73C-A2F8-4AAF-A031-A069264E9FAF}" dt="2021-10-15T04:19:21.568" v="818"/>
        <pc:sldMkLst>
          <pc:docMk/>
          <pc:sldMk cId="2923913714" sldId="392"/>
        </pc:sldMkLst>
        <pc:picChg chg="mod">
          <ac:chgData name="Francisco De Sousa Pereira" userId="bf79a27e-8077-4dd0-95c7-a9484304c0ee" providerId="ADAL" clId="{1873A73C-A2F8-4AAF-A031-A069264E9FAF}" dt="2021-10-15T03:57:24.821" v="611" actId="14861"/>
          <ac:picMkLst>
            <pc:docMk/>
            <pc:sldMk cId="2923913714" sldId="392"/>
            <ac:picMk id="2050" creationId="{56FB4B0F-54A6-4E09-AA8C-5807A76666FD}"/>
          </ac:picMkLst>
        </pc:picChg>
      </pc:sldChg>
      <pc:sldChg chg="addSp modSp modAnim">
        <pc:chgData name="Francisco De Sousa Pereira" userId="bf79a27e-8077-4dd0-95c7-a9484304c0ee" providerId="ADAL" clId="{1873A73C-A2F8-4AAF-A031-A069264E9FAF}" dt="2021-10-15T04:20:40.958" v="831"/>
        <pc:sldMkLst>
          <pc:docMk/>
          <pc:sldMk cId="2477440973" sldId="393"/>
        </pc:sldMkLst>
        <pc:grpChg chg="add mod">
          <ac:chgData name="Francisco De Sousa Pereira" userId="bf79a27e-8077-4dd0-95c7-a9484304c0ee" providerId="ADAL" clId="{1873A73C-A2F8-4AAF-A031-A069264E9FAF}" dt="2021-10-15T04:18:49.054" v="811" actId="164"/>
          <ac:grpSpMkLst>
            <pc:docMk/>
            <pc:sldMk cId="2477440973" sldId="393"/>
            <ac:grpSpMk id="2" creationId="{DF441EC2-F94D-423A-8AAB-C5BAEB9CAB8A}"/>
          </ac:grpSpMkLst>
        </pc:grpChg>
        <pc:picChg chg="mod">
          <ac:chgData name="Francisco De Sousa Pereira" userId="bf79a27e-8077-4dd0-95c7-a9484304c0ee" providerId="ADAL" clId="{1873A73C-A2F8-4AAF-A031-A069264E9FAF}" dt="2021-10-15T04:18:49.054" v="811" actId="164"/>
          <ac:picMkLst>
            <pc:docMk/>
            <pc:sldMk cId="2477440973" sldId="393"/>
            <ac:picMk id="3074" creationId="{D1DF64A4-C1F0-4206-967C-59CAD22BFC20}"/>
          </ac:picMkLst>
        </pc:picChg>
        <pc:picChg chg="mod">
          <ac:chgData name="Francisco De Sousa Pereira" userId="bf79a27e-8077-4dd0-95c7-a9484304c0ee" providerId="ADAL" clId="{1873A73C-A2F8-4AAF-A031-A069264E9FAF}" dt="2021-10-15T04:18:49.054" v="811" actId="164"/>
          <ac:picMkLst>
            <pc:docMk/>
            <pc:sldMk cId="2477440973" sldId="393"/>
            <ac:picMk id="3076" creationId="{6A533B96-07EA-45AF-AB02-7D05F41ED5D7}"/>
          </ac:picMkLst>
        </pc:picChg>
      </pc:sldChg>
      <pc:sldChg chg="modSp mod ord modAnim">
        <pc:chgData name="Francisco De Sousa Pereira" userId="bf79a27e-8077-4dd0-95c7-a9484304c0ee" providerId="ADAL" clId="{1873A73C-A2F8-4AAF-A031-A069264E9FAF}" dt="2021-10-15T04:20:27.412" v="829"/>
        <pc:sldMkLst>
          <pc:docMk/>
          <pc:sldMk cId="2712757947" sldId="394"/>
        </pc:sldMkLst>
        <pc:picChg chg="mod">
          <ac:chgData name="Francisco De Sousa Pereira" userId="bf79a27e-8077-4dd0-95c7-a9484304c0ee" providerId="ADAL" clId="{1873A73C-A2F8-4AAF-A031-A069264E9FAF}" dt="2021-10-15T03:58:10.246" v="615" actId="14861"/>
          <ac:picMkLst>
            <pc:docMk/>
            <pc:sldMk cId="2712757947" sldId="394"/>
            <ac:picMk id="4" creationId="{5059D17D-11A2-4D1D-8609-1FB9981944D8}"/>
          </ac:picMkLst>
        </pc:picChg>
      </pc:sldChg>
      <pc:sldChg chg="addSp delSp modSp mod modAnim">
        <pc:chgData name="Francisco De Sousa Pereira" userId="bf79a27e-8077-4dd0-95c7-a9484304c0ee" providerId="ADAL" clId="{1873A73C-A2F8-4AAF-A031-A069264E9FAF}" dt="2021-10-15T04:20:05.561" v="825"/>
        <pc:sldMkLst>
          <pc:docMk/>
          <pc:sldMk cId="854101124" sldId="395"/>
        </pc:sldMkLst>
        <pc:picChg chg="add mod">
          <ac:chgData name="Francisco De Sousa Pereira" userId="bf79a27e-8077-4dd0-95c7-a9484304c0ee" providerId="ADAL" clId="{1873A73C-A2F8-4AAF-A031-A069264E9FAF}" dt="2021-10-15T04:02:58.560" v="638" actId="692"/>
          <ac:picMkLst>
            <pc:docMk/>
            <pc:sldMk cId="854101124" sldId="395"/>
            <ac:picMk id="3" creationId="{A1765907-EFAA-4F3A-BD1C-04C0EE98CACD}"/>
          </ac:picMkLst>
        </pc:picChg>
        <pc:picChg chg="del mod">
          <ac:chgData name="Francisco De Sousa Pereira" userId="bf79a27e-8077-4dd0-95c7-a9484304c0ee" providerId="ADAL" clId="{1873A73C-A2F8-4AAF-A031-A069264E9FAF}" dt="2021-10-15T04:02:38.116" v="621" actId="478"/>
          <ac:picMkLst>
            <pc:docMk/>
            <pc:sldMk cId="854101124" sldId="395"/>
            <ac:picMk id="5122" creationId="{65B41FBA-1FFB-4E39-A090-36B175FBCEE8}"/>
          </ac:picMkLst>
        </pc:picChg>
      </pc:sldChg>
      <pc:sldChg chg="modAnim">
        <pc:chgData name="Francisco De Sousa Pereira" userId="bf79a27e-8077-4dd0-95c7-a9484304c0ee" providerId="ADAL" clId="{1873A73C-A2F8-4AAF-A031-A069264E9FAF}" dt="2021-10-15T04:20:20.226" v="828"/>
        <pc:sldMkLst>
          <pc:docMk/>
          <pc:sldMk cId="3703206807" sldId="396"/>
        </pc:sldMkLst>
      </pc:sldChg>
      <pc:sldChg chg="addSp delSp modSp add mod addAnim delAnim modAnim">
        <pc:chgData name="Francisco De Sousa Pereira" userId="bf79a27e-8077-4dd0-95c7-a9484304c0ee" providerId="ADAL" clId="{1873A73C-A2F8-4AAF-A031-A069264E9FAF}" dt="2021-10-15T04:22:48.506" v="845"/>
        <pc:sldMkLst>
          <pc:docMk/>
          <pc:sldMk cId="284024106" sldId="397"/>
        </pc:sldMkLst>
        <pc:spChg chg="del">
          <ac:chgData name="Francisco De Sousa Pereira" userId="bf79a27e-8077-4dd0-95c7-a9484304c0ee" providerId="ADAL" clId="{1873A73C-A2F8-4AAF-A031-A069264E9FAF}" dt="2021-10-15T04:22:30.024" v="841" actId="478"/>
          <ac:spMkLst>
            <pc:docMk/>
            <pc:sldMk cId="284024106" sldId="397"/>
            <ac:spMk id="5" creationId="{FEFA3124-58A4-4D84-9803-A69939F56770}"/>
          </ac:spMkLst>
        </pc:spChg>
        <pc:spChg chg="add mod">
          <ac:chgData name="Francisco De Sousa Pereira" userId="bf79a27e-8077-4dd0-95c7-a9484304c0ee" providerId="ADAL" clId="{1873A73C-A2F8-4AAF-A031-A069264E9FAF}" dt="2021-10-15T04:22:31.036" v="842"/>
          <ac:spMkLst>
            <pc:docMk/>
            <pc:sldMk cId="284024106" sldId="397"/>
            <ac:spMk id="6" creationId="{D2160A10-9A96-473A-A693-544EACC7F828}"/>
          </ac:spMkLst>
        </pc:spChg>
        <pc:spChg chg="add del mod">
          <ac:chgData name="Francisco De Sousa Pereira" userId="bf79a27e-8077-4dd0-95c7-a9484304c0ee" providerId="ADAL" clId="{1873A73C-A2F8-4AAF-A031-A069264E9FAF}" dt="2021-10-15T03:38:26.076" v="410" actId="6549"/>
          <ac:spMkLst>
            <pc:docMk/>
            <pc:sldMk cId="284024106" sldId="397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1873A73C-A2F8-4AAF-A031-A069264E9FAF}" dt="2021-10-15T03:59:24.220" v="616"/>
          <ac:spMkLst>
            <pc:docMk/>
            <pc:sldMk cId="284024106" sldId="397"/>
            <ac:spMk id="258050" creationId="{00000000-0000-0000-0000-000000000000}"/>
          </ac:spMkLst>
        </pc:spChg>
        <pc:picChg chg="add del mod">
          <ac:chgData name="Francisco De Sousa Pereira" userId="bf79a27e-8077-4dd0-95c7-a9484304c0ee" providerId="ADAL" clId="{1873A73C-A2F8-4AAF-A031-A069264E9FAF}" dt="2021-10-15T03:33:06.307" v="54"/>
          <ac:picMkLst>
            <pc:docMk/>
            <pc:sldMk cId="284024106" sldId="397"/>
            <ac:picMk id="1026" creationId="{7C7752FC-E821-48A0-B8C7-15F96D549E2C}"/>
          </ac:picMkLst>
        </pc:picChg>
        <pc:picChg chg="add mod">
          <ac:chgData name="Francisco De Sousa Pereira" userId="bf79a27e-8077-4dd0-95c7-a9484304c0ee" providerId="ADAL" clId="{1873A73C-A2F8-4AAF-A031-A069264E9FAF}" dt="2021-10-15T03:38:47.231" v="413" actId="1076"/>
          <ac:picMkLst>
            <pc:docMk/>
            <pc:sldMk cId="284024106" sldId="397"/>
            <ac:picMk id="1028" creationId="{CDFA6EF0-3BF0-4693-9D1B-3E5331C998BD}"/>
          </ac:picMkLst>
        </pc:picChg>
        <pc:picChg chg="add del">
          <ac:chgData name="Francisco De Sousa Pereira" userId="bf79a27e-8077-4dd0-95c7-a9484304c0ee" providerId="ADAL" clId="{1873A73C-A2F8-4AAF-A031-A069264E9FAF}" dt="2021-10-15T03:33:10.706" v="57" actId="478"/>
          <ac:picMkLst>
            <pc:docMk/>
            <pc:sldMk cId="284024106" sldId="397"/>
            <ac:picMk id="307204" creationId="{09D9E9B7-C6C0-48FF-A19E-4EDC431807A7}"/>
          </ac:picMkLst>
        </pc:picChg>
      </pc:sldChg>
      <pc:sldChg chg="addSp delSp modSp add mod modAnim modNotesTx">
        <pc:chgData name="Francisco De Sousa Pereira" userId="bf79a27e-8077-4dd0-95c7-a9484304c0ee" providerId="ADAL" clId="{1873A73C-A2F8-4AAF-A031-A069264E9FAF}" dt="2021-10-15T04:19:44.596" v="822"/>
        <pc:sldMkLst>
          <pc:docMk/>
          <pc:sldMk cId="583766876" sldId="398"/>
        </pc:sldMkLst>
        <pc:spChg chg="mod">
          <ac:chgData name="Francisco De Sousa Pereira" userId="bf79a27e-8077-4dd0-95c7-a9484304c0ee" providerId="ADAL" clId="{1873A73C-A2F8-4AAF-A031-A069264E9FAF}" dt="2021-10-15T04:06:18.206" v="665" actId="20577"/>
          <ac:spMkLst>
            <pc:docMk/>
            <pc:sldMk cId="583766876" sldId="398"/>
            <ac:spMk id="258050" creationId="{00000000-0000-0000-0000-000000000000}"/>
          </ac:spMkLst>
        </pc:spChg>
        <pc:grpChg chg="add mod">
          <ac:chgData name="Francisco De Sousa Pereira" userId="bf79a27e-8077-4dd0-95c7-a9484304c0ee" providerId="ADAL" clId="{1873A73C-A2F8-4AAF-A031-A069264E9FAF}" dt="2021-10-15T04:19:35.256" v="819" actId="164"/>
          <ac:grpSpMkLst>
            <pc:docMk/>
            <pc:sldMk cId="583766876" sldId="398"/>
            <ac:grpSpMk id="2" creationId="{76BD64F4-A650-4ED9-A99A-B004EF2D99D7}"/>
          </ac:grpSpMkLst>
        </pc:grpChg>
        <pc:picChg chg="del">
          <ac:chgData name="Francisco De Sousa Pereira" userId="bf79a27e-8077-4dd0-95c7-a9484304c0ee" providerId="ADAL" clId="{1873A73C-A2F8-4AAF-A031-A069264E9FAF}" dt="2021-10-15T04:05:48.498" v="640" actId="478"/>
          <ac:picMkLst>
            <pc:docMk/>
            <pc:sldMk cId="583766876" sldId="398"/>
            <ac:picMk id="3" creationId="{A1765907-EFAA-4F3A-BD1C-04C0EE98CACD}"/>
          </ac:picMkLst>
        </pc:picChg>
        <pc:picChg chg="add mod">
          <ac:chgData name="Francisco De Sousa Pereira" userId="bf79a27e-8077-4dd0-95c7-a9484304c0ee" providerId="ADAL" clId="{1873A73C-A2F8-4AAF-A031-A069264E9FAF}" dt="2021-10-15T04:19:35.256" v="819" actId="164"/>
          <ac:picMkLst>
            <pc:docMk/>
            <pc:sldMk cId="583766876" sldId="398"/>
            <ac:picMk id="1026" creationId="{4F335033-F437-4498-B339-22B0A05901B3}"/>
          </ac:picMkLst>
        </pc:picChg>
        <pc:picChg chg="add mod">
          <ac:chgData name="Francisco De Sousa Pereira" userId="bf79a27e-8077-4dd0-95c7-a9484304c0ee" providerId="ADAL" clId="{1873A73C-A2F8-4AAF-A031-A069264E9FAF}" dt="2021-10-15T04:19:35.256" v="819" actId="164"/>
          <ac:picMkLst>
            <pc:docMk/>
            <pc:sldMk cId="583766876" sldId="398"/>
            <ac:picMk id="1028" creationId="{AE9C9A80-2E36-437E-BFB9-F439664470CE}"/>
          </ac:picMkLst>
        </pc:picChg>
      </pc:sldChg>
    </pc:docChg>
  </pc:docChgLst>
  <pc:docChgLst>
    <pc:chgData name="Francisco De Sousa Pereira" userId="bf79a27e-8077-4dd0-95c7-a9484304c0ee" providerId="ADAL" clId="{C6E96C18-3FA6-42A1-ADDB-036388F586B7}"/>
    <pc:docChg chg="modSld sldOrd">
      <pc:chgData name="Francisco De Sousa Pereira" userId="bf79a27e-8077-4dd0-95c7-a9484304c0ee" providerId="ADAL" clId="{C6E96C18-3FA6-42A1-ADDB-036388F586B7}" dt="2021-10-15T02:10:32.476" v="110"/>
      <pc:docMkLst>
        <pc:docMk/>
      </pc:docMkLst>
      <pc:sldChg chg="addSp delSp modSp ord">
        <pc:chgData name="Francisco De Sousa Pereira" userId="bf79a27e-8077-4dd0-95c7-a9484304c0ee" providerId="ADAL" clId="{C6E96C18-3FA6-42A1-ADDB-036388F586B7}" dt="2021-10-15T01:45:30.231" v="80" actId="1076"/>
        <pc:sldMkLst>
          <pc:docMk/>
          <pc:sldMk cId="2027119002" sldId="391"/>
        </pc:sldMkLst>
        <pc:spChg chg="mod">
          <ac:chgData name="Francisco De Sousa Pereira" userId="bf79a27e-8077-4dd0-95c7-a9484304c0ee" providerId="ADAL" clId="{C6E96C18-3FA6-42A1-ADDB-036388F586B7}" dt="2021-10-15T01:40:04.394" v="52" actId="20577"/>
          <ac:spMkLst>
            <pc:docMk/>
            <pc:sldMk cId="2027119002" sldId="391"/>
            <ac:spMk id="20" creationId="{4E8C842D-166F-4D53-BF52-24DABD48BE83}"/>
          </ac:spMkLst>
        </pc:spChg>
        <pc:picChg chg="add mod">
          <ac:chgData name="Francisco De Sousa Pereira" userId="bf79a27e-8077-4dd0-95c7-a9484304c0ee" providerId="ADAL" clId="{C6E96C18-3FA6-42A1-ADDB-036388F586B7}" dt="2021-10-15T01:45:30.231" v="80" actId="1076"/>
          <ac:picMkLst>
            <pc:docMk/>
            <pc:sldMk cId="2027119002" sldId="391"/>
            <ac:picMk id="1026" creationId="{C6F59198-107C-4963-B8BF-02762B8291D9}"/>
          </ac:picMkLst>
        </pc:picChg>
        <pc:picChg chg="add del mod">
          <ac:chgData name="Francisco De Sousa Pereira" userId="bf79a27e-8077-4dd0-95c7-a9484304c0ee" providerId="ADAL" clId="{C6E96C18-3FA6-42A1-ADDB-036388F586B7}" dt="2021-10-15T01:38:35.401" v="48"/>
          <ac:picMkLst>
            <pc:docMk/>
            <pc:sldMk cId="2027119002" sldId="391"/>
            <ac:picMk id="1028" creationId="{51F06462-8068-42F9-A946-9CBCFC30A88F}"/>
          </ac:picMkLst>
        </pc:picChg>
        <pc:picChg chg="add mod">
          <ac:chgData name="Francisco De Sousa Pereira" userId="bf79a27e-8077-4dd0-95c7-a9484304c0ee" providerId="ADAL" clId="{C6E96C18-3FA6-42A1-ADDB-036388F586B7}" dt="2021-10-15T01:38:42.964" v="50" actId="1076"/>
          <ac:picMkLst>
            <pc:docMk/>
            <pc:sldMk cId="2027119002" sldId="391"/>
            <ac:picMk id="1030" creationId="{2C8F8B09-C1E7-4782-BC86-24546071A3EE}"/>
          </ac:picMkLst>
        </pc:picChg>
        <pc:picChg chg="del">
          <ac:chgData name="Francisco De Sousa Pereira" userId="bf79a27e-8077-4dd0-95c7-a9484304c0ee" providerId="ADAL" clId="{C6E96C18-3FA6-42A1-ADDB-036388F586B7}" dt="2021-10-15T01:36:26.441" v="20" actId="478"/>
          <ac:picMkLst>
            <pc:docMk/>
            <pc:sldMk cId="2027119002" sldId="391"/>
            <ac:picMk id="306178" creationId="{7D6C37FD-EBF2-41C4-868F-257A34593056}"/>
          </ac:picMkLst>
        </pc:picChg>
      </pc:sldChg>
      <pc:sldChg chg="addSp delSp modSp">
        <pc:chgData name="Francisco De Sousa Pereira" userId="bf79a27e-8077-4dd0-95c7-a9484304c0ee" providerId="ADAL" clId="{C6E96C18-3FA6-42A1-ADDB-036388F586B7}" dt="2021-10-15T01:45:11.125" v="79" actId="1076"/>
        <pc:sldMkLst>
          <pc:docMk/>
          <pc:sldMk cId="2923913714" sldId="392"/>
        </pc:sldMkLst>
        <pc:spChg chg="mod">
          <ac:chgData name="Francisco De Sousa Pereira" userId="bf79a27e-8077-4dd0-95c7-a9484304c0ee" providerId="ADAL" clId="{C6E96C18-3FA6-42A1-ADDB-036388F586B7}" dt="2021-10-15T01:41:05.146" v="72" actId="20577"/>
          <ac:spMkLst>
            <pc:docMk/>
            <pc:sldMk cId="2923913714" sldId="392"/>
            <ac:spMk id="20" creationId="{4E8C842D-166F-4D53-BF52-24DABD48BE83}"/>
          </ac:spMkLst>
        </pc:spChg>
        <pc:picChg chg="del">
          <ac:chgData name="Francisco De Sousa Pereira" userId="bf79a27e-8077-4dd0-95c7-a9484304c0ee" providerId="ADAL" clId="{C6E96C18-3FA6-42A1-ADDB-036388F586B7}" dt="2021-10-15T01:40:45.179" v="53" actId="478"/>
          <ac:picMkLst>
            <pc:docMk/>
            <pc:sldMk cId="2923913714" sldId="392"/>
            <ac:picMk id="1026" creationId="{C6F59198-107C-4963-B8BF-02762B8291D9}"/>
          </ac:picMkLst>
        </pc:picChg>
        <pc:picChg chg="del mod">
          <ac:chgData name="Francisco De Sousa Pereira" userId="bf79a27e-8077-4dd0-95c7-a9484304c0ee" providerId="ADAL" clId="{C6E96C18-3FA6-42A1-ADDB-036388F586B7}" dt="2021-10-15T01:40:47.410" v="55" actId="478"/>
          <ac:picMkLst>
            <pc:docMk/>
            <pc:sldMk cId="2923913714" sldId="392"/>
            <ac:picMk id="1030" creationId="{2C8F8B09-C1E7-4782-BC86-24546071A3EE}"/>
          </ac:picMkLst>
        </pc:picChg>
        <pc:picChg chg="add mod">
          <ac:chgData name="Francisco De Sousa Pereira" userId="bf79a27e-8077-4dd0-95c7-a9484304c0ee" providerId="ADAL" clId="{C6E96C18-3FA6-42A1-ADDB-036388F586B7}" dt="2021-10-15T01:45:11.125" v="79" actId="1076"/>
          <ac:picMkLst>
            <pc:docMk/>
            <pc:sldMk cId="2923913714" sldId="392"/>
            <ac:picMk id="2050" creationId="{56FB4B0F-54A6-4E09-AA8C-5807A76666FD}"/>
          </ac:picMkLst>
        </pc:picChg>
      </pc:sldChg>
      <pc:sldChg chg="addSp delSp modSp">
        <pc:chgData name="Francisco De Sousa Pereira" userId="bf79a27e-8077-4dd0-95c7-a9484304c0ee" providerId="ADAL" clId="{C6E96C18-3FA6-42A1-ADDB-036388F586B7}" dt="2021-10-15T01:50:51.411" v="92" actId="1076"/>
        <pc:sldMkLst>
          <pc:docMk/>
          <pc:sldMk cId="2477440973" sldId="393"/>
        </pc:sldMkLst>
        <pc:picChg chg="del">
          <ac:chgData name="Francisco De Sousa Pereira" userId="bf79a27e-8077-4dd0-95c7-a9484304c0ee" providerId="ADAL" clId="{C6E96C18-3FA6-42A1-ADDB-036388F586B7}" dt="2021-10-15T01:49:32.518" v="81" actId="478"/>
          <ac:picMkLst>
            <pc:docMk/>
            <pc:sldMk cId="2477440973" sldId="393"/>
            <ac:picMk id="1026" creationId="{C6F59198-107C-4963-B8BF-02762B8291D9}"/>
          </ac:picMkLst>
        </pc:picChg>
        <pc:picChg chg="del">
          <ac:chgData name="Francisco De Sousa Pereira" userId="bf79a27e-8077-4dd0-95c7-a9484304c0ee" providerId="ADAL" clId="{C6E96C18-3FA6-42A1-ADDB-036388F586B7}" dt="2021-10-15T01:49:34.723" v="82" actId="478"/>
          <ac:picMkLst>
            <pc:docMk/>
            <pc:sldMk cId="2477440973" sldId="393"/>
            <ac:picMk id="1030" creationId="{2C8F8B09-C1E7-4782-BC86-24546071A3EE}"/>
          </ac:picMkLst>
        </pc:picChg>
        <pc:picChg chg="add mod">
          <ac:chgData name="Francisco De Sousa Pereira" userId="bf79a27e-8077-4dd0-95c7-a9484304c0ee" providerId="ADAL" clId="{C6E96C18-3FA6-42A1-ADDB-036388F586B7}" dt="2021-10-15T01:50:41.253" v="88" actId="1076"/>
          <ac:picMkLst>
            <pc:docMk/>
            <pc:sldMk cId="2477440973" sldId="393"/>
            <ac:picMk id="3074" creationId="{D1DF64A4-C1F0-4206-967C-59CAD22BFC20}"/>
          </ac:picMkLst>
        </pc:picChg>
        <pc:picChg chg="add mod">
          <ac:chgData name="Francisco De Sousa Pereira" userId="bf79a27e-8077-4dd0-95c7-a9484304c0ee" providerId="ADAL" clId="{C6E96C18-3FA6-42A1-ADDB-036388F586B7}" dt="2021-10-15T01:50:51.411" v="92" actId="1076"/>
          <ac:picMkLst>
            <pc:docMk/>
            <pc:sldMk cId="2477440973" sldId="393"/>
            <ac:picMk id="3076" creationId="{6A533B96-07EA-45AF-AB02-7D05F41ED5D7}"/>
          </ac:picMkLst>
        </pc:picChg>
      </pc:sldChg>
      <pc:sldChg chg="addSp delSp modSp setBg">
        <pc:chgData name="Francisco De Sousa Pereira" userId="bf79a27e-8077-4dd0-95c7-a9484304c0ee" providerId="ADAL" clId="{C6E96C18-3FA6-42A1-ADDB-036388F586B7}" dt="2021-10-15T02:10:32.476" v="110"/>
        <pc:sldMkLst>
          <pc:docMk/>
          <pc:sldMk cId="2712757947" sldId="394"/>
        </pc:sldMkLst>
        <pc:graphicFrameChg chg="add del mod">
          <ac:chgData name="Francisco De Sousa Pereira" userId="bf79a27e-8077-4dd0-95c7-a9484304c0ee" providerId="ADAL" clId="{C6E96C18-3FA6-42A1-ADDB-036388F586B7}" dt="2021-10-15T02:10:32.476" v="110"/>
          <ac:graphicFrameMkLst>
            <pc:docMk/>
            <pc:sldMk cId="2712757947" sldId="394"/>
            <ac:graphicFrameMk id="2" creationId="{A9D80076-139A-436E-A21A-8AD24DFDB548}"/>
          </ac:graphicFrameMkLst>
        </pc:graphicFrameChg>
        <pc:picChg chg="del">
          <ac:chgData name="Francisco De Sousa Pereira" userId="bf79a27e-8077-4dd0-95c7-a9484304c0ee" providerId="ADAL" clId="{C6E96C18-3FA6-42A1-ADDB-036388F586B7}" dt="2021-10-15T01:56:20.569" v="93" actId="478"/>
          <ac:picMkLst>
            <pc:docMk/>
            <pc:sldMk cId="2712757947" sldId="394"/>
            <ac:picMk id="2050" creationId="{56FB4B0F-54A6-4E09-AA8C-5807A76666FD}"/>
          </ac:picMkLst>
        </pc:picChg>
        <pc:picChg chg="add del mod">
          <ac:chgData name="Francisco De Sousa Pereira" userId="bf79a27e-8077-4dd0-95c7-a9484304c0ee" providerId="ADAL" clId="{C6E96C18-3FA6-42A1-ADDB-036388F586B7}" dt="2021-10-15T02:05:57.460" v="108" actId="478"/>
          <ac:picMkLst>
            <pc:docMk/>
            <pc:sldMk cId="2712757947" sldId="394"/>
            <ac:picMk id="4098" creationId="{ECC52483-B9AF-47AA-9B72-CC12F93D2EE2}"/>
          </ac:picMkLst>
        </pc:picChg>
      </pc:sldChg>
      <pc:sldChg chg="addSp delSp modSp">
        <pc:chgData name="Francisco De Sousa Pereira" userId="bf79a27e-8077-4dd0-95c7-a9484304c0ee" providerId="ADAL" clId="{C6E96C18-3FA6-42A1-ADDB-036388F586B7}" dt="2021-10-15T02:00:31.909" v="104" actId="1036"/>
        <pc:sldMkLst>
          <pc:docMk/>
          <pc:sldMk cId="854101124" sldId="395"/>
        </pc:sldMkLst>
        <pc:picChg chg="del mod">
          <ac:chgData name="Francisco De Sousa Pereira" userId="bf79a27e-8077-4dd0-95c7-a9484304c0ee" providerId="ADAL" clId="{C6E96C18-3FA6-42A1-ADDB-036388F586B7}" dt="2021-10-15T02:00:04.235" v="96" actId="478"/>
          <ac:picMkLst>
            <pc:docMk/>
            <pc:sldMk cId="854101124" sldId="395"/>
            <ac:picMk id="4098" creationId="{ECC52483-B9AF-47AA-9B72-CC12F93D2EE2}"/>
          </ac:picMkLst>
        </pc:picChg>
        <pc:picChg chg="add mod">
          <ac:chgData name="Francisco De Sousa Pereira" userId="bf79a27e-8077-4dd0-95c7-a9484304c0ee" providerId="ADAL" clId="{C6E96C18-3FA6-42A1-ADDB-036388F586B7}" dt="2021-10-15T02:00:31.909" v="104" actId="1036"/>
          <ac:picMkLst>
            <pc:docMk/>
            <pc:sldMk cId="854101124" sldId="395"/>
            <ac:picMk id="5122" creationId="{65B41FBA-1FFB-4E39-A090-36B175FBCEE8}"/>
          </ac:picMkLst>
        </pc:picChg>
      </pc:sldChg>
    </pc:docChg>
  </pc:docChgLst>
  <pc:docChgLst>
    <pc:chgData name="Francisco De Sousa Pereira" userId="bf79a27e-8077-4dd0-95c7-a9484304c0ee" providerId="ADAL" clId="{2E2E03CB-FFF2-4F5D-B30B-2A94CE476EB2}"/>
    <pc:docChg chg="undo custSel addSld delSld modSld sldOrd">
      <pc:chgData name="Francisco De Sousa Pereira" userId="bf79a27e-8077-4dd0-95c7-a9484304c0ee" providerId="ADAL" clId="{2E2E03CB-FFF2-4F5D-B30B-2A94CE476EB2}" dt="2021-10-22T05:05:40.967" v="9919" actId="20577"/>
      <pc:docMkLst>
        <pc:docMk/>
      </pc:docMkLst>
      <pc:sldChg chg="modSp mod">
        <pc:chgData name="Francisco De Sousa Pereira" userId="bf79a27e-8077-4dd0-95c7-a9484304c0ee" providerId="ADAL" clId="{2E2E03CB-FFF2-4F5D-B30B-2A94CE476EB2}" dt="2021-10-22T01:36:43.299" v="75" actId="20577"/>
        <pc:sldMkLst>
          <pc:docMk/>
          <pc:sldMk cId="0" sldId="256"/>
        </pc:sldMkLst>
        <pc:spChg chg="mod">
          <ac:chgData name="Francisco De Sousa Pereira" userId="bf79a27e-8077-4dd0-95c7-a9484304c0ee" providerId="ADAL" clId="{2E2E03CB-FFF2-4F5D-B30B-2A94CE476EB2}" dt="2021-10-22T01:36:43.299" v="75" actId="20577"/>
          <ac:spMkLst>
            <pc:docMk/>
            <pc:sldMk cId="0" sldId="256"/>
            <ac:spMk id="10" creationId="{00000000-0000-0000-0000-000000000000}"/>
          </ac:spMkLst>
        </pc:spChg>
        <pc:spChg chg="mod">
          <ac:chgData name="Francisco De Sousa Pereira" userId="bf79a27e-8077-4dd0-95c7-a9484304c0ee" providerId="ADAL" clId="{2E2E03CB-FFF2-4F5D-B30B-2A94CE476EB2}" dt="2021-10-22T01:36:31.070" v="71" actId="20577"/>
          <ac:spMkLst>
            <pc:docMk/>
            <pc:sldMk cId="0" sldId="256"/>
            <ac:spMk id="12" creationId="{00000000-0000-0000-0000-000000000000}"/>
          </ac:spMkLst>
        </pc:spChg>
      </pc:sldChg>
      <pc:sldChg chg="modSp">
        <pc:chgData name="Francisco De Sousa Pereira" userId="bf79a27e-8077-4dd0-95c7-a9484304c0ee" providerId="ADAL" clId="{2E2E03CB-FFF2-4F5D-B30B-2A94CE476EB2}" dt="2021-10-22T02:25:25.349" v="2472" actId="20577"/>
        <pc:sldMkLst>
          <pc:docMk/>
          <pc:sldMk cId="0" sldId="315"/>
        </pc:sldMkLst>
        <pc:spChg chg="mod">
          <ac:chgData name="Francisco De Sousa Pereira" userId="bf79a27e-8077-4dd0-95c7-a9484304c0ee" providerId="ADAL" clId="{2E2E03CB-FFF2-4F5D-B30B-2A94CE476EB2}" dt="2021-10-22T02:25:25.349" v="2472" actId="20577"/>
          <ac:spMkLst>
            <pc:docMk/>
            <pc:sldMk cId="0" sldId="315"/>
            <ac:spMk id="148483" creationId="{00000000-0000-0000-0000-000000000000}"/>
          </ac:spMkLst>
        </pc:spChg>
      </pc:sldChg>
      <pc:sldChg chg="del">
        <pc:chgData name="Francisco De Sousa Pereira" userId="bf79a27e-8077-4dd0-95c7-a9484304c0ee" providerId="ADAL" clId="{2E2E03CB-FFF2-4F5D-B30B-2A94CE476EB2}" dt="2021-10-22T02:44:50.364" v="2896" actId="47"/>
        <pc:sldMkLst>
          <pc:docMk/>
          <pc:sldMk cId="0" sldId="354"/>
        </pc:sldMkLst>
      </pc:sldChg>
      <pc:sldChg chg="modSp">
        <pc:chgData name="Francisco De Sousa Pereira" userId="bf79a27e-8077-4dd0-95c7-a9484304c0ee" providerId="ADAL" clId="{2E2E03CB-FFF2-4F5D-B30B-2A94CE476EB2}" dt="2021-10-22T05:05:40.967" v="9919" actId="20577"/>
        <pc:sldMkLst>
          <pc:docMk/>
          <pc:sldMk cId="0" sldId="378"/>
        </pc:sldMkLst>
        <pc:spChg chg="mod">
          <ac:chgData name="Francisco De Sousa Pereira" userId="bf79a27e-8077-4dd0-95c7-a9484304c0ee" providerId="ADAL" clId="{2E2E03CB-FFF2-4F5D-B30B-2A94CE476EB2}" dt="2021-10-22T05:05:40.967" v="9919" actId="20577"/>
          <ac:spMkLst>
            <pc:docMk/>
            <pc:sldMk cId="0" sldId="378"/>
            <ac:spMk id="5" creationId="{00000000-0000-0000-0000-000000000000}"/>
          </ac:spMkLst>
        </pc:spChg>
      </pc:sldChg>
      <pc:sldChg chg="del">
        <pc:chgData name="Francisco De Sousa Pereira" userId="bf79a27e-8077-4dd0-95c7-a9484304c0ee" providerId="ADAL" clId="{2E2E03CB-FFF2-4F5D-B30B-2A94CE476EB2}" dt="2021-10-22T02:44:51.609" v="2897" actId="47"/>
        <pc:sldMkLst>
          <pc:docMk/>
          <pc:sldMk cId="1850911341" sldId="380"/>
        </pc:sldMkLst>
      </pc:sldChg>
      <pc:sldChg chg="del">
        <pc:chgData name="Francisco De Sousa Pereira" userId="bf79a27e-8077-4dd0-95c7-a9484304c0ee" providerId="ADAL" clId="{2E2E03CB-FFF2-4F5D-B30B-2A94CE476EB2}" dt="2021-10-22T02:44:52.492" v="2898" actId="47"/>
        <pc:sldMkLst>
          <pc:docMk/>
          <pc:sldMk cId="2219936365" sldId="381"/>
        </pc:sldMkLst>
      </pc:sldChg>
      <pc:sldChg chg="del">
        <pc:chgData name="Francisco De Sousa Pereira" userId="bf79a27e-8077-4dd0-95c7-a9484304c0ee" providerId="ADAL" clId="{2E2E03CB-FFF2-4F5D-B30B-2A94CE476EB2}" dt="2021-10-22T02:44:52.928" v="2899" actId="47"/>
        <pc:sldMkLst>
          <pc:docMk/>
          <pc:sldMk cId="1126201022" sldId="382"/>
        </pc:sldMkLst>
      </pc:sldChg>
      <pc:sldChg chg="modSp mod ord">
        <pc:chgData name="Francisco De Sousa Pereira" userId="bf79a27e-8077-4dd0-95c7-a9484304c0ee" providerId="ADAL" clId="{2E2E03CB-FFF2-4F5D-B30B-2A94CE476EB2}" dt="2021-10-22T03:54:15.169" v="6882" actId="20577"/>
        <pc:sldMkLst>
          <pc:docMk/>
          <pc:sldMk cId="2356972787" sldId="383"/>
        </pc:sldMkLst>
        <pc:spChg chg="mod">
          <ac:chgData name="Francisco De Sousa Pereira" userId="bf79a27e-8077-4dd0-95c7-a9484304c0ee" providerId="ADAL" clId="{2E2E03CB-FFF2-4F5D-B30B-2A94CE476EB2}" dt="2021-10-22T03:54:15.169" v="6882" actId="20577"/>
          <ac:spMkLst>
            <pc:docMk/>
            <pc:sldMk cId="2356972787" sldId="383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2E2E03CB-FFF2-4F5D-B30B-2A94CE476EB2}" dt="2021-10-22T01:40:01.611" v="243" actId="20577"/>
          <ac:spMkLst>
            <pc:docMk/>
            <pc:sldMk cId="2356972787" sldId="383"/>
            <ac:spMk id="258050" creationId="{00000000-0000-0000-0000-000000000000}"/>
          </ac:spMkLst>
        </pc:spChg>
      </pc:sldChg>
      <pc:sldChg chg="del">
        <pc:chgData name="Francisco De Sousa Pereira" userId="bf79a27e-8077-4dd0-95c7-a9484304c0ee" providerId="ADAL" clId="{2E2E03CB-FFF2-4F5D-B30B-2A94CE476EB2}" dt="2021-10-22T02:44:53.637" v="2900" actId="47"/>
        <pc:sldMkLst>
          <pc:docMk/>
          <pc:sldMk cId="1065996352" sldId="384"/>
        </pc:sldMkLst>
      </pc:sldChg>
      <pc:sldChg chg="del">
        <pc:chgData name="Francisco De Sousa Pereira" userId="bf79a27e-8077-4dd0-95c7-a9484304c0ee" providerId="ADAL" clId="{2E2E03CB-FFF2-4F5D-B30B-2A94CE476EB2}" dt="2021-10-22T02:44:58.545" v="2901" actId="47"/>
        <pc:sldMkLst>
          <pc:docMk/>
          <pc:sldMk cId="3982906873" sldId="385"/>
        </pc:sldMkLst>
      </pc:sldChg>
      <pc:sldChg chg="del">
        <pc:chgData name="Francisco De Sousa Pereira" userId="bf79a27e-8077-4dd0-95c7-a9484304c0ee" providerId="ADAL" clId="{2E2E03CB-FFF2-4F5D-B30B-2A94CE476EB2}" dt="2021-10-22T02:45:01.183" v="2902" actId="47"/>
        <pc:sldMkLst>
          <pc:docMk/>
          <pc:sldMk cId="3151324506" sldId="386"/>
        </pc:sldMkLst>
      </pc:sldChg>
      <pc:sldChg chg="del">
        <pc:chgData name="Francisco De Sousa Pereira" userId="bf79a27e-8077-4dd0-95c7-a9484304c0ee" providerId="ADAL" clId="{2E2E03CB-FFF2-4F5D-B30B-2A94CE476EB2}" dt="2021-10-22T02:45:01.845" v="2903" actId="47"/>
        <pc:sldMkLst>
          <pc:docMk/>
          <pc:sldMk cId="1408785062" sldId="387"/>
        </pc:sldMkLst>
      </pc:sldChg>
      <pc:sldChg chg="del">
        <pc:chgData name="Francisco De Sousa Pereira" userId="bf79a27e-8077-4dd0-95c7-a9484304c0ee" providerId="ADAL" clId="{2E2E03CB-FFF2-4F5D-B30B-2A94CE476EB2}" dt="2021-10-22T02:45:02.715" v="2904" actId="47"/>
        <pc:sldMkLst>
          <pc:docMk/>
          <pc:sldMk cId="241880773" sldId="388"/>
        </pc:sldMkLst>
      </pc:sldChg>
      <pc:sldChg chg="del">
        <pc:chgData name="Francisco De Sousa Pereira" userId="bf79a27e-8077-4dd0-95c7-a9484304c0ee" providerId="ADAL" clId="{2E2E03CB-FFF2-4F5D-B30B-2A94CE476EB2}" dt="2021-10-22T02:45:04.936" v="2905" actId="47"/>
        <pc:sldMkLst>
          <pc:docMk/>
          <pc:sldMk cId="4249453134" sldId="390"/>
        </pc:sldMkLst>
      </pc:sldChg>
      <pc:sldChg chg="del">
        <pc:chgData name="Francisco De Sousa Pereira" userId="bf79a27e-8077-4dd0-95c7-a9484304c0ee" providerId="ADAL" clId="{2E2E03CB-FFF2-4F5D-B30B-2A94CE476EB2}" dt="2021-10-22T02:45:10.028" v="2907" actId="47"/>
        <pc:sldMkLst>
          <pc:docMk/>
          <pc:sldMk cId="2027119002" sldId="391"/>
        </pc:sldMkLst>
      </pc:sldChg>
      <pc:sldChg chg="del">
        <pc:chgData name="Francisco De Sousa Pereira" userId="bf79a27e-8077-4dd0-95c7-a9484304c0ee" providerId="ADAL" clId="{2E2E03CB-FFF2-4F5D-B30B-2A94CE476EB2}" dt="2021-10-22T02:45:14.256" v="2910" actId="47"/>
        <pc:sldMkLst>
          <pc:docMk/>
          <pc:sldMk cId="2923913714" sldId="392"/>
        </pc:sldMkLst>
      </pc:sldChg>
      <pc:sldChg chg="del">
        <pc:chgData name="Francisco De Sousa Pereira" userId="bf79a27e-8077-4dd0-95c7-a9484304c0ee" providerId="ADAL" clId="{2E2E03CB-FFF2-4F5D-B30B-2A94CE476EB2}" dt="2021-10-22T02:45:12.388" v="2908" actId="47"/>
        <pc:sldMkLst>
          <pc:docMk/>
          <pc:sldMk cId="2477440973" sldId="393"/>
        </pc:sldMkLst>
      </pc:sldChg>
      <pc:sldChg chg="del">
        <pc:chgData name="Francisco De Sousa Pereira" userId="bf79a27e-8077-4dd0-95c7-a9484304c0ee" providerId="ADAL" clId="{2E2E03CB-FFF2-4F5D-B30B-2A94CE476EB2}" dt="2021-10-22T02:45:13.679" v="2909" actId="47"/>
        <pc:sldMkLst>
          <pc:docMk/>
          <pc:sldMk cId="2712757947" sldId="394"/>
        </pc:sldMkLst>
      </pc:sldChg>
      <pc:sldChg chg="del">
        <pc:chgData name="Francisco De Sousa Pereira" userId="bf79a27e-8077-4dd0-95c7-a9484304c0ee" providerId="ADAL" clId="{2E2E03CB-FFF2-4F5D-B30B-2A94CE476EB2}" dt="2021-10-22T02:45:15.636" v="2912" actId="47"/>
        <pc:sldMkLst>
          <pc:docMk/>
          <pc:sldMk cId="854101124" sldId="395"/>
        </pc:sldMkLst>
      </pc:sldChg>
      <pc:sldChg chg="del">
        <pc:chgData name="Francisco De Sousa Pereira" userId="bf79a27e-8077-4dd0-95c7-a9484304c0ee" providerId="ADAL" clId="{2E2E03CB-FFF2-4F5D-B30B-2A94CE476EB2}" dt="2021-10-22T02:45:14.868" v="2911" actId="47"/>
        <pc:sldMkLst>
          <pc:docMk/>
          <pc:sldMk cId="3703206807" sldId="396"/>
        </pc:sldMkLst>
      </pc:sldChg>
      <pc:sldChg chg="del">
        <pc:chgData name="Francisco De Sousa Pereira" userId="bf79a27e-8077-4dd0-95c7-a9484304c0ee" providerId="ADAL" clId="{2E2E03CB-FFF2-4F5D-B30B-2A94CE476EB2}" dt="2021-10-22T02:45:06.308" v="2906" actId="47"/>
        <pc:sldMkLst>
          <pc:docMk/>
          <pc:sldMk cId="284024106" sldId="397"/>
        </pc:sldMkLst>
      </pc:sldChg>
      <pc:sldChg chg="del">
        <pc:chgData name="Francisco De Sousa Pereira" userId="bf79a27e-8077-4dd0-95c7-a9484304c0ee" providerId="ADAL" clId="{2E2E03CB-FFF2-4F5D-B30B-2A94CE476EB2}" dt="2021-10-22T02:45:16.504" v="2913" actId="47"/>
        <pc:sldMkLst>
          <pc:docMk/>
          <pc:sldMk cId="583766876" sldId="398"/>
        </pc:sldMkLst>
      </pc:sldChg>
      <pc:sldChg chg="modSp add">
        <pc:chgData name="Francisco De Sousa Pereira" userId="bf79a27e-8077-4dd0-95c7-a9484304c0ee" providerId="ADAL" clId="{2E2E03CB-FFF2-4F5D-B30B-2A94CE476EB2}" dt="2021-10-22T03:57:24.521" v="6999" actId="20577"/>
        <pc:sldMkLst>
          <pc:docMk/>
          <pc:sldMk cId="3877012226" sldId="399"/>
        </pc:sldMkLst>
        <pc:spChg chg="mod">
          <ac:chgData name="Francisco De Sousa Pereira" userId="bf79a27e-8077-4dd0-95c7-a9484304c0ee" providerId="ADAL" clId="{2E2E03CB-FFF2-4F5D-B30B-2A94CE476EB2}" dt="2021-10-22T03:57:24.521" v="6999" actId="20577"/>
          <ac:spMkLst>
            <pc:docMk/>
            <pc:sldMk cId="3877012226" sldId="399"/>
            <ac:spMk id="20" creationId="{4E8C842D-166F-4D53-BF52-24DABD48BE83}"/>
          </ac:spMkLst>
        </pc:spChg>
      </pc:sldChg>
      <pc:sldChg chg="modSp add mod">
        <pc:chgData name="Francisco De Sousa Pereira" userId="bf79a27e-8077-4dd0-95c7-a9484304c0ee" providerId="ADAL" clId="{2E2E03CB-FFF2-4F5D-B30B-2A94CE476EB2}" dt="2021-10-22T02:13:39.918" v="1981" actId="6549"/>
        <pc:sldMkLst>
          <pc:docMk/>
          <pc:sldMk cId="4007391566" sldId="400"/>
        </pc:sldMkLst>
        <pc:spChg chg="mod">
          <ac:chgData name="Francisco De Sousa Pereira" userId="bf79a27e-8077-4dd0-95c7-a9484304c0ee" providerId="ADAL" clId="{2E2E03CB-FFF2-4F5D-B30B-2A94CE476EB2}" dt="2021-10-22T02:13:39.918" v="1981" actId="6549"/>
          <ac:spMkLst>
            <pc:docMk/>
            <pc:sldMk cId="4007391566" sldId="400"/>
            <ac:spMk id="20" creationId="{4E8C842D-166F-4D53-BF52-24DABD48BE83}"/>
          </ac:spMkLst>
        </pc:spChg>
      </pc:sldChg>
      <pc:sldChg chg="addSp delSp modSp add mod addAnim delAnim modAnim modNotesTx">
        <pc:chgData name="Francisco De Sousa Pereira" userId="bf79a27e-8077-4dd0-95c7-a9484304c0ee" providerId="ADAL" clId="{2E2E03CB-FFF2-4F5D-B30B-2A94CE476EB2}" dt="2021-10-22T04:04:01.930" v="7045" actId="2"/>
        <pc:sldMkLst>
          <pc:docMk/>
          <pc:sldMk cId="3157526952" sldId="401"/>
        </pc:sldMkLst>
        <pc:spChg chg="add del mod">
          <ac:chgData name="Francisco De Sousa Pereira" userId="bf79a27e-8077-4dd0-95c7-a9484304c0ee" providerId="ADAL" clId="{2E2E03CB-FFF2-4F5D-B30B-2A94CE476EB2}" dt="2021-10-22T04:04:01.930" v="7045" actId="2"/>
          <ac:spMkLst>
            <pc:docMk/>
            <pc:sldMk cId="3157526952" sldId="401"/>
            <ac:spMk id="4" creationId="{5F5ABD72-8E3E-4B2B-B65E-2C66CF469AFA}"/>
          </ac:spMkLst>
        </pc:spChg>
        <pc:spChg chg="mod">
          <ac:chgData name="Francisco De Sousa Pereira" userId="bf79a27e-8077-4dd0-95c7-a9484304c0ee" providerId="ADAL" clId="{2E2E03CB-FFF2-4F5D-B30B-2A94CE476EB2}" dt="2021-10-22T04:02:09.213" v="7041" actId="20577"/>
          <ac:spMkLst>
            <pc:docMk/>
            <pc:sldMk cId="3157526952" sldId="401"/>
            <ac:spMk id="20" creationId="{4E8C842D-166F-4D53-BF52-24DABD48BE83}"/>
          </ac:spMkLst>
        </pc:spChg>
      </pc:sldChg>
      <pc:sldChg chg="addSp delSp modSp add mod delAnim modNotesTx">
        <pc:chgData name="Francisco De Sousa Pereira" userId="bf79a27e-8077-4dd0-95c7-a9484304c0ee" providerId="ADAL" clId="{2E2E03CB-FFF2-4F5D-B30B-2A94CE476EB2}" dt="2021-10-22T02:44:20.310" v="2895" actId="20577"/>
        <pc:sldMkLst>
          <pc:docMk/>
          <pc:sldMk cId="2207814167" sldId="402"/>
        </pc:sldMkLst>
        <pc:spChg chg="del mod">
          <ac:chgData name="Francisco De Sousa Pereira" userId="bf79a27e-8077-4dd0-95c7-a9484304c0ee" providerId="ADAL" clId="{2E2E03CB-FFF2-4F5D-B30B-2A94CE476EB2}" dt="2021-10-22T02:34:46.846" v="2692" actId="478"/>
          <ac:spMkLst>
            <pc:docMk/>
            <pc:sldMk cId="2207814167" sldId="402"/>
            <ac:spMk id="4" creationId="{5F5ABD72-8E3E-4B2B-B65E-2C66CF469AFA}"/>
          </ac:spMkLst>
        </pc:spChg>
        <pc:spChg chg="mod">
          <ac:chgData name="Francisco De Sousa Pereira" userId="bf79a27e-8077-4dd0-95c7-a9484304c0ee" providerId="ADAL" clId="{2E2E03CB-FFF2-4F5D-B30B-2A94CE476EB2}" dt="2021-10-22T02:44:20.310" v="2895" actId="20577"/>
          <ac:spMkLst>
            <pc:docMk/>
            <pc:sldMk cId="2207814167" sldId="402"/>
            <ac:spMk id="20" creationId="{4E8C842D-166F-4D53-BF52-24DABD48BE83}"/>
          </ac:spMkLst>
        </pc:spChg>
        <pc:picChg chg="add mod">
          <ac:chgData name="Francisco De Sousa Pereira" userId="bf79a27e-8077-4dd0-95c7-a9484304c0ee" providerId="ADAL" clId="{2E2E03CB-FFF2-4F5D-B30B-2A94CE476EB2}" dt="2021-10-22T02:43:51.725" v="2892" actId="1036"/>
          <ac:picMkLst>
            <pc:docMk/>
            <pc:sldMk cId="2207814167" sldId="402"/>
            <ac:picMk id="3" creationId="{D74FD2A9-AD88-4A27-BA52-90D7ABCE922D}"/>
          </ac:picMkLst>
        </pc:picChg>
      </pc:sldChg>
      <pc:sldChg chg="addSp modSp add del mod ord">
        <pc:chgData name="Francisco De Sousa Pereira" userId="bf79a27e-8077-4dd0-95c7-a9484304c0ee" providerId="ADAL" clId="{2E2E03CB-FFF2-4F5D-B30B-2A94CE476EB2}" dt="2021-10-22T02:55:13.479" v="3419" actId="47"/>
        <pc:sldMkLst>
          <pc:docMk/>
          <pc:sldMk cId="3149335856" sldId="403"/>
        </pc:sldMkLst>
        <pc:spChg chg="mod">
          <ac:chgData name="Francisco De Sousa Pereira" userId="bf79a27e-8077-4dd0-95c7-a9484304c0ee" providerId="ADAL" clId="{2E2E03CB-FFF2-4F5D-B30B-2A94CE476EB2}" dt="2021-10-22T02:54:47.494" v="3416" actId="114"/>
          <ac:spMkLst>
            <pc:docMk/>
            <pc:sldMk cId="3149335856" sldId="403"/>
            <ac:spMk id="20" creationId="{4E8C842D-166F-4D53-BF52-24DABD48BE83}"/>
          </ac:spMkLst>
        </pc:spChg>
        <pc:picChg chg="add mod ord">
          <ac:chgData name="Francisco De Sousa Pereira" userId="bf79a27e-8077-4dd0-95c7-a9484304c0ee" providerId="ADAL" clId="{2E2E03CB-FFF2-4F5D-B30B-2A94CE476EB2}" dt="2021-10-22T02:54:55.851" v="3417" actId="1076"/>
          <ac:picMkLst>
            <pc:docMk/>
            <pc:sldMk cId="3149335856" sldId="403"/>
            <ac:picMk id="3" creationId="{B88892D7-9E83-480F-B690-9383EAC53082}"/>
          </ac:picMkLst>
        </pc:picChg>
      </pc:sldChg>
      <pc:sldChg chg="addSp delSp modSp add mod ord modAnim">
        <pc:chgData name="Francisco De Sousa Pereira" userId="bf79a27e-8077-4dd0-95c7-a9484304c0ee" providerId="ADAL" clId="{2E2E03CB-FFF2-4F5D-B30B-2A94CE476EB2}" dt="2021-10-22T03:59:56.928" v="7016" actId="20577"/>
        <pc:sldMkLst>
          <pc:docMk/>
          <pc:sldMk cId="1564631364" sldId="404"/>
        </pc:sldMkLst>
        <pc:spChg chg="add mod">
          <ac:chgData name="Francisco De Sousa Pereira" userId="bf79a27e-8077-4dd0-95c7-a9484304c0ee" providerId="ADAL" clId="{2E2E03CB-FFF2-4F5D-B30B-2A94CE476EB2}" dt="2021-10-22T03:50:46.825" v="6829" actId="20577"/>
          <ac:spMkLst>
            <pc:docMk/>
            <pc:sldMk cId="1564631364" sldId="404"/>
            <ac:spMk id="7" creationId="{76C16C83-BA1E-4344-80FF-D57C86939F9F}"/>
          </ac:spMkLst>
        </pc:spChg>
        <pc:spChg chg="mod">
          <ac:chgData name="Francisco De Sousa Pereira" userId="bf79a27e-8077-4dd0-95c7-a9484304c0ee" providerId="ADAL" clId="{2E2E03CB-FFF2-4F5D-B30B-2A94CE476EB2}" dt="2021-10-22T03:59:56.928" v="7016" actId="20577"/>
          <ac:spMkLst>
            <pc:docMk/>
            <pc:sldMk cId="1564631364" sldId="404"/>
            <ac:spMk id="20" creationId="{4E8C842D-166F-4D53-BF52-24DABD48BE83}"/>
          </ac:spMkLst>
        </pc:spChg>
        <pc:picChg chg="del">
          <ac:chgData name="Francisco De Sousa Pereira" userId="bf79a27e-8077-4dd0-95c7-a9484304c0ee" providerId="ADAL" clId="{2E2E03CB-FFF2-4F5D-B30B-2A94CE476EB2}" dt="2021-10-22T03:47:17.024" v="6656" actId="478"/>
          <ac:picMkLst>
            <pc:docMk/>
            <pc:sldMk cId="1564631364" sldId="404"/>
            <ac:picMk id="3" creationId="{B88892D7-9E83-480F-B690-9383EAC53082}"/>
          </ac:picMkLst>
        </pc:picChg>
        <pc:picChg chg="add mod">
          <ac:chgData name="Francisco De Sousa Pereira" userId="bf79a27e-8077-4dd0-95c7-a9484304c0ee" providerId="ADAL" clId="{2E2E03CB-FFF2-4F5D-B30B-2A94CE476EB2}" dt="2021-10-22T03:50:26.753" v="6817" actId="14100"/>
          <ac:picMkLst>
            <pc:docMk/>
            <pc:sldMk cId="1564631364" sldId="404"/>
            <ac:picMk id="4" creationId="{3745D963-D14F-4BF4-8D52-A2612A9E6127}"/>
          </ac:picMkLst>
        </pc:picChg>
      </pc:sldChg>
      <pc:sldChg chg="modSp add mod ord addAnim delAnim modAnim">
        <pc:chgData name="Francisco De Sousa Pereira" userId="bf79a27e-8077-4dd0-95c7-a9484304c0ee" providerId="ADAL" clId="{2E2E03CB-FFF2-4F5D-B30B-2A94CE476EB2}" dt="2021-10-22T04:01:20.978" v="7037" actId="20577"/>
        <pc:sldMkLst>
          <pc:docMk/>
          <pc:sldMk cId="4106438423" sldId="405"/>
        </pc:sldMkLst>
        <pc:spChg chg="mod">
          <ac:chgData name="Francisco De Sousa Pereira" userId="bf79a27e-8077-4dd0-95c7-a9484304c0ee" providerId="ADAL" clId="{2E2E03CB-FFF2-4F5D-B30B-2A94CE476EB2}" dt="2021-10-22T04:01:20.978" v="7037" actId="20577"/>
          <ac:spMkLst>
            <pc:docMk/>
            <pc:sldMk cId="4106438423" sldId="405"/>
            <ac:spMk id="20" creationId="{4E8C842D-166F-4D53-BF52-24DABD48BE83}"/>
          </ac:spMkLst>
        </pc:spChg>
      </pc:sldChg>
      <pc:sldChg chg="addSp delSp modSp add">
        <pc:chgData name="Francisco De Sousa Pereira" userId="bf79a27e-8077-4dd0-95c7-a9484304c0ee" providerId="ADAL" clId="{2E2E03CB-FFF2-4F5D-B30B-2A94CE476EB2}" dt="2021-10-22T03:20:49.061" v="5232" actId="20577"/>
        <pc:sldMkLst>
          <pc:docMk/>
          <pc:sldMk cId="1574307496" sldId="406"/>
        </pc:sldMkLst>
        <pc:spChg chg="add del mod">
          <ac:chgData name="Francisco De Sousa Pereira" userId="bf79a27e-8077-4dd0-95c7-a9484304c0ee" providerId="ADAL" clId="{2E2E03CB-FFF2-4F5D-B30B-2A94CE476EB2}" dt="2021-10-22T03:12:07.508" v="4570"/>
          <ac:spMkLst>
            <pc:docMk/>
            <pc:sldMk cId="1574307496" sldId="406"/>
            <ac:spMk id="2" creationId="{A68B6F19-B20A-4693-970F-45A188EA1174}"/>
          </ac:spMkLst>
        </pc:spChg>
        <pc:spChg chg="mod">
          <ac:chgData name="Francisco De Sousa Pereira" userId="bf79a27e-8077-4dd0-95c7-a9484304c0ee" providerId="ADAL" clId="{2E2E03CB-FFF2-4F5D-B30B-2A94CE476EB2}" dt="2021-10-22T03:20:49.061" v="5232" actId="20577"/>
          <ac:spMkLst>
            <pc:docMk/>
            <pc:sldMk cId="1574307496" sldId="406"/>
            <ac:spMk id="20" creationId="{4E8C842D-166F-4D53-BF52-24DABD48BE83}"/>
          </ac:spMkLst>
        </pc:spChg>
      </pc:sldChg>
      <pc:sldChg chg="modSp add mod">
        <pc:chgData name="Francisco De Sousa Pereira" userId="bf79a27e-8077-4dd0-95c7-a9484304c0ee" providerId="ADAL" clId="{2E2E03CB-FFF2-4F5D-B30B-2A94CE476EB2}" dt="2021-10-22T03:34:44.969" v="6228" actId="20577"/>
        <pc:sldMkLst>
          <pc:docMk/>
          <pc:sldMk cId="4081491891" sldId="407"/>
        </pc:sldMkLst>
        <pc:spChg chg="mod">
          <ac:chgData name="Francisco De Sousa Pereira" userId="bf79a27e-8077-4dd0-95c7-a9484304c0ee" providerId="ADAL" clId="{2E2E03CB-FFF2-4F5D-B30B-2A94CE476EB2}" dt="2021-10-22T03:34:44.969" v="6228" actId="20577"/>
          <ac:spMkLst>
            <pc:docMk/>
            <pc:sldMk cId="4081491891" sldId="407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2E2E03CB-FFF2-4F5D-B30B-2A94CE476EB2}" dt="2021-10-22T03:22:11.216" v="5236" actId="20577"/>
          <ac:spMkLst>
            <pc:docMk/>
            <pc:sldMk cId="4081491891" sldId="407"/>
            <ac:spMk id="258050" creationId="{00000000-0000-0000-0000-000000000000}"/>
          </ac:spMkLst>
        </pc:spChg>
      </pc:sldChg>
      <pc:sldChg chg="modSp add">
        <pc:chgData name="Francisco De Sousa Pereira" userId="bf79a27e-8077-4dd0-95c7-a9484304c0ee" providerId="ADAL" clId="{2E2E03CB-FFF2-4F5D-B30B-2A94CE476EB2}" dt="2021-10-22T03:52:05.308" v="6866" actId="20577"/>
        <pc:sldMkLst>
          <pc:docMk/>
          <pc:sldMk cId="2865635966" sldId="408"/>
        </pc:sldMkLst>
        <pc:spChg chg="mod">
          <ac:chgData name="Francisco De Sousa Pereira" userId="bf79a27e-8077-4dd0-95c7-a9484304c0ee" providerId="ADAL" clId="{2E2E03CB-FFF2-4F5D-B30B-2A94CE476EB2}" dt="2021-10-22T03:52:05.308" v="6866" actId="20577"/>
          <ac:spMkLst>
            <pc:docMk/>
            <pc:sldMk cId="2865635966" sldId="408"/>
            <ac:spMk id="20" creationId="{4E8C842D-166F-4D53-BF52-24DABD48BE83}"/>
          </ac:spMkLst>
        </pc:spChg>
      </pc:sldChg>
      <pc:sldChg chg="modSp add mod">
        <pc:chgData name="Francisco De Sousa Pereira" userId="bf79a27e-8077-4dd0-95c7-a9484304c0ee" providerId="ADAL" clId="{2E2E03CB-FFF2-4F5D-B30B-2A94CE476EB2}" dt="2021-10-22T04:32:46.961" v="8196" actId="20577"/>
        <pc:sldMkLst>
          <pc:docMk/>
          <pc:sldMk cId="290931423" sldId="409"/>
        </pc:sldMkLst>
        <pc:spChg chg="mod">
          <ac:chgData name="Francisco De Sousa Pereira" userId="bf79a27e-8077-4dd0-95c7-a9484304c0ee" providerId="ADAL" clId="{2E2E03CB-FFF2-4F5D-B30B-2A94CE476EB2}" dt="2021-10-22T04:32:46.961" v="8196" actId="20577"/>
          <ac:spMkLst>
            <pc:docMk/>
            <pc:sldMk cId="290931423" sldId="409"/>
            <ac:spMk id="20" creationId="{4E8C842D-166F-4D53-BF52-24DABD48BE83}"/>
          </ac:spMkLst>
        </pc:spChg>
      </pc:sldChg>
      <pc:sldChg chg="new del">
        <pc:chgData name="Francisco De Sousa Pereira" userId="bf79a27e-8077-4dd0-95c7-a9484304c0ee" providerId="ADAL" clId="{2E2E03CB-FFF2-4F5D-B30B-2A94CE476EB2}" dt="2021-10-22T04:05:08.060" v="7047" actId="680"/>
        <pc:sldMkLst>
          <pc:docMk/>
          <pc:sldMk cId="2066387254" sldId="409"/>
        </pc:sldMkLst>
      </pc:sldChg>
      <pc:sldChg chg="modSp add">
        <pc:chgData name="Francisco De Sousa Pereira" userId="bf79a27e-8077-4dd0-95c7-a9484304c0ee" providerId="ADAL" clId="{2E2E03CB-FFF2-4F5D-B30B-2A94CE476EB2}" dt="2021-10-22T04:33:24.818" v="8198" actId="20577"/>
        <pc:sldMkLst>
          <pc:docMk/>
          <pc:sldMk cId="2926593477" sldId="410"/>
        </pc:sldMkLst>
        <pc:spChg chg="mod">
          <ac:chgData name="Francisco De Sousa Pereira" userId="bf79a27e-8077-4dd0-95c7-a9484304c0ee" providerId="ADAL" clId="{2E2E03CB-FFF2-4F5D-B30B-2A94CE476EB2}" dt="2021-10-22T04:33:24.818" v="8198" actId="20577"/>
          <ac:spMkLst>
            <pc:docMk/>
            <pc:sldMk cId="2926593477" sldId="410"/>
            <ac:spMk id="20" creationId="{4E8C842D-166F-4D53-BF52-24DABD48BE83}"/>
          </ac:spMkLst>
        </pc:spChg>
      </pc:sldChg>
      <pc:sldChg chg="modSp add">
        <pc:chgData name="Francisco De Sousa Pereira" userId="bf79a27e-8077-4dd0-95c7-a9484304c0ee" providerId="ADAL" clId="{2E2E03CB-FFF2-4F5D-B30B-2A94CE476EB2}" dt="2021-10-22T04:42:25.771" v="8600" actId="20577"/>
        <pc:sldMkLst>
          <pc:docMk/>
          <pc:sldMk cId="475298299" sldId="411"/>
        </pc:sldMkLst>
        <pc:spChg chg="mod">
          <ac:chgData name="Francisco De Sousa Pereira" userId="bf79a27e-8077-4dd0-95c7-a9484304c0ee" providerId="ADAL" clId="{2E2E03CB-FFF2-4F5D-B30B-2A94CE476EB2}" dt="2021-10-22T04:42:25.771" v="8600" actId="20577"/>
          <ac:spMkLst>
            <pc:docMk/>
            <pc:sldMk cId="475298299" sldId="411"/>
            <ac:spMk id="20" creationId="{4E8C842D-166F-4D53-BF52-24DABD48BE83}"/>
          </ac:spMkLst>
        </pc:spChg>
      </pc:sldChg>
      <pc:sldChg chg="modSp add">
        <pc:chgData name="Francisco De Sousa Pereira" userId="bf79a27e-8077-4dd0-95c7-a9484304c0ee" providerId="ADAL" clId="{2E2E03CB-FFF2-4F5D-B30B-2A94CE476EB2}" dt="2021-10-22T04:55:09.519" v="9311" actId="5793"/>
        <pc:sldMkLst>
          <pc:docMk/>
          <pc:sldMk cId="1483180503" sldId="412"/>
        </pc:sldMkLst>
        <pc:spChg chg="mod">
          <ac:chgData name="Francisco De Sousa Pereira" userId="bf79a27e-8077-4dd0-95c7-a9484304c0ee" providerId="ADAL" clId="{2E2E03CB-FFF2-4F5D-B30B-2A94CE476EB2}" dt="2021-10-22T04:55:09.519" v="9311" actId="5793"/>
          <ac:spMkLst>
            <pc:docMk/>
            <pc:sldMk cId="1483180503" sldId="412"/>
            <ac:spMk id="20" creationId="{4E8C842D-166F-4D53-BF52-24DABD48BE83}"/>
          </ac:spMkLst>
        </pc:spChg>
      </pc:sldChg>
      <pc:sldChg chg="modSp add">
        <pc:chgData name="Francisco De Sousa Pereira" userId="bf79a27e-8077-4dd0-95c7-a9484304c0ee" providerId="ADAL" clId="{2E2E03CB-FFF2-4F5D-B30B-2A94CE476EB2}" dt="2021-10-22T05:04:37.075" v="9899" actId="20577"/>
        <pc:sldMkLst>
          <pc:docMk/>
          <pc:sldMk cId="3676343047" sldId="413"/>
        </pc:sldMkLst>
        <pc:spChg chg="mod">
          <ac:chgData name="Francisco De Sousa Pereira" userId="bf79a27e-8077-4dd0-95c7-a9484304c0ee" providerId="ADAL" clId="{2E2E03CB-FFF2-4F5D-B30B-2A94CE476EB2}" dt="2021-10-22T05:04:37.075" v="9899" actId="20577"/>
          <ac:spMkLst>
            <pc:docMk/>
            <pc:sldMk cId="3676343047" sldId="413"/>
            <ac:spMk id="20" creationId="{4E8C842D-166F-4D53-BF52-24DABD48BE8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fld id="{0AB5B0EE-E922-40FF-A90B-AC73C8BC6093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074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77838" y="766763"/>
            <a:ext cx="6145212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fld id="{66A3B131-959D-489F-A360-33400E333E48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2245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56616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713232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069848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426464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783080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DEA12F-6852-4EA9-88E5-274EC630CB5A}" type="slidenum">
              <a:rPr lang="en-GB"/>
              <a:pPr/>
              <a:t>1</a:t>
            </a:fld>
            <a:endParaRPr lang="en-GB" dirty="0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Apresentação Interactiva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10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326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11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6052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12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03004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13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8850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14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45020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15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55342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2305D1-531D-4CEF-BD3D-05CF1AF8F416}" type="slidenum">
              <a:rPr lang="en-GB"/>
              <a:pPr/>
              <a:t>16</a:t>
            </a:fld>
            <a:endParaRPr lang="en-GB" dirty="0"/>
          </a:p>
        </p:txBody>
      </p:sp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Ready for the demo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2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3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1841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4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2206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5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https://home.adelphi.edu/~siegfried/cs174/174l7.pdf</a:t>
            </a:r>
          </a:p>
        </p:txBody>
      </p:sp>
    </p:spTree>
    <p:extLst>
      <p:ext uri="{BB962C8B-B14F-4D97-AF65-F5344CB8AC3E}">
        <p14:creationId xmlns:p14="http://schemas.microsoft.com/office/powerpoint/2010/main" val="3053969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6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https://home.adelphi.edu/~siegfried/cs174/174l7.pdf</a:t>
            </a:r>
          </a:p>
          <a:p>
            <a:r>
              <a:rPr lang="en-GB" dirty="0"/>
              <a:t>No documento da figura da rotaçãp para a direita via Carry está errada </a:t>
            </a:r>
          </a:p>
        </p:txBody>
      </p:sp>
    </p:spTree>
    <p:extLst>
      <p:ext uri="{BB962C8B-B14F-4D97-AF65-F5344CB8AC3E}">
        <p14:creationId xmlns:p14="http://schemas.microsoft.com/office/powerpoint/2010/main" val="2001266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7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8638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8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https://en.wikipedia.org/wiki/Addressing_mode</a:t>
            </a:r>
          </a:p>
          <a:p>
            <a:r>
              <a:rPr lang="en-GB" dirty="0"/>
              <a:t>Destino não é um valor por isso na wiki os </a:t>
            </a:r>
            <a:r>
              <a:rPr lang="en-GB" dirty="0" err="1"/>
              <a:t>exemplos</a:t>
            </a:r>
            <a:r>
              <a:rPr lang="en-GB" dirty="0"/>
              <a:t> </a:t>
            </a:r>
            <a:r>
              <a:rPr lang="en-GB" dirty="0" err="1"/>
              <a:t>serão</a:t>
            </a:r>
            <a:r>
              <a:rPr lang="en-GB" dirty="0"/>
              <a:t> </a:t>
            </a:r>
            <a:r>
              <a:rPr lang="en-GB" dirty="0" err="1"/>
              <a:t>errados</a:t>
            </a:r>
            <a:r>
              <a:rPr lang="en-GB" dirty="0"/>
              <a:t> no inplícito</a:t>
            </a:r>
          </a:p>
        </p:txBody>
      </p:sp>
    </p:spTree>
    <p:extLst>
      <p:ext uri="{BB962C8B-B14F-4D97-AF65-F5344CB8AC3E}">
        <p14:creationId xmlns:p14="http://schemas.microsoft.com/office/powerpoint/2010/main" val="29581183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9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https://en.wikipedia.org/wiki/Addressing_mode</a:t>
            </a:r>
          </a:p>
          <a:p>
            <a:r>
              <a:rPr lang="en-GB" dirty="0"/>
              <a:t>Pode existir um bas + iíndice mas OFFSET</a:t>
            </a:r>
          </a:p>
        </p:txBody>
      </p:sp>
    </p:spTree>
    <p:extLst>
      <p:ext uri="{BB962C8B-B14F-4D97-AF65-F5344CB8AC3E}">
        <p14:creationId xmlns:p14="http://schemas.microsoft.com/office/powerpoint/2010/main" val="3382192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lIns="71323" tIns="35662" rIns="71323" bIns="35662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  <a:prstGeom prst="rect">
            <a:avLst/>
          </a:prstGeom>
        </p:spPr>
        <p:txBody>
          <a:bodyPr lIns="71323" tIns="35662" rIns="71323" bIns="35662" anchor="t"/>
          <a:lstStyle>
            <a:lvl1pPr algn="l">
              <a:defRPr sz="3100" b="1" cap="all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600"/>
            </a:lvl1pPr>
            <a:lvl2pPr marL="356616" indent="0">
              <a:buNone/>
              <a:defRPr sz="1400"/>
            </a:lvl2pPr>
            <a:lvl3pPr marL="713232" indent="0">
              <a:buNone/>
              <a:defRPr sz="1200"/>
            </a:lvl3pPr>
            <a:lvl4pPr marL="1069848" indent="0">
              <a:buNone/>
              <a:defRPr sz="1100"/>
            </a:lvl4pPr>
            <a:lvl5pPr marL="1426464" indent="0">
              <a:buNone/>
              <a:defRPr sz="1100"/>
            </a:lvl5pPr>
            <a:lvl6pPr marL="1783080" indent="0">
              <a:buNone/>
              <a:defRPr sz="1100"/>
            </a:lvl6pPr>
            <a:lvl7pPr marL="2139696" indent="0">
              <a:buNone/>
              <a:defRPr sz="1100"/>
            </a:lvl7pPr>
            <a:lvl8pPr marL="2496312" indent="0">
              <a:buNone/>
              <a:defRPr sz="1100"/>
            </a:lvl8pPr>
            <a:lvl9pPr marL="2852928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8"/>
            <a:ext cx="3008313" cy="3909219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2500"/>
            </a:lvl1pPr>
            <a:lvl2pPr marL="356616" indent="0">
              <a:buNone/>
              <a:defRPr sz="2200"/>
            </a:lvl2pPr>
            <a:lvl3pPr marL="713232" indent="0">
              <a:buNone/>
              <a:defRPr sz="1900"/>
            </a:lvl3pPr>
            <a:lvl4pPr marL="1069848" indent="0">
              <a:buNone/>
              <a:defRPr sz="1600"/>
            </a:lvl4pPr>
            <a:lvl5pPr marL="1426464" indent="0">
              <a:buNone/>
              <a:defRPr sz="1600"/>
            </a:lvl5pPr>
            <a:lvl6pPr marL="1783080" indent="0">
              <a:buNone/>
              <a:defRPr sz="1600"/>
            </a:lvl6pPr>
            <a:lvl7pPr marL="2139696" indent="0">
              <a:buNone/>
              <a:defRPr sz="1600"/>
            </a:lvl7pPr>
            <a:lvl8pPr marL="2496312" indent="0">
              <a:buNone/>
              <a:defRPr sz="1600"/>
            </a:lvl8pPr>
            <a:lvl9pPr marL="2852928" indent="0">
              <a:buNone/>
              <a:defRPr sz="1600"/>
            </a:lvl9pPr>
          </a:lstStyle>
          <a:p>
            <a:endParaRPr lang="pt-P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alphaModFix amt="25000"/>
            <a:lum/>
          </a:blip>
          <a:srcRect/>
          <a:stretch>
            <a:fillRect l="-44000" r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395288" y="5318125"/>
            <a:ext cx="4248150" cy="179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l" eaLnBrk="1" hangingPunct="1"/>
            <a:r>
              <a:rPr lang="pt-PT" sz="600" b="0" i="0" dirty="0">
                <a:solidFill>
                  <a:srgbClr val="0033CC"/>
                </a:solidFill>
              </a:rPr>
              <a:t>FSP/DE-ECT-UTAD @ SCO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7667625" y="5318125"/>
            <a:ext cx="11430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r" eaLnBrk="1" hangingPunct="1"/>
            <a:fld id="{6A81F3C2-4375-442C-B0B9-FD92F44E4DF8}" type="slidenum">
              <a:rPr lang="pt-PT" sz="600" b="0" i="0">
                <a:solidFill>
                  <a:srgbClr val="0033CC"/>
                </a:solidFill>
              </a:rPr>
              <a:pPr algn="r" eaLnBrk="1" hangingPunct="1"/>
              <a:t>‹#›</a:t>
            </a:fld>
            <a:endParaRPr lang="pt-PT" sz="1900" b="0" i="0" dirty="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2555875" y="216960"/>
            <a:ext cx="5761038" cy="39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9081" tIns="29541" rIns="59081" bIns="29541">
            <a:spAutoFit/>
          </a:bodyPr>
          <a:lstStyle/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969964" y="216958"/>
            <a:ext cx="2378075" cy="29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408" tIns="31204" rIns="62408" bIns="31204">
            <a:spAutoFit/>
          </a:bodyPr>
          <a:lstStyle/>
          <a:p>
            <a:pPr algn="l" eaLnBrk="1" hangingPunct="1"/>
            <a:r>
              <a:rPr lang="pt-PT" sz="700" dirty="0">
                <a:solidFill>
                  <a:srgbClr val="0033CC"/>
                </a:solidFill>
                <a:latin typeface="Arial" charset="0"/>
              </a:rPr>
              <a:t>D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EPARTAMENTO DE </a:t>
            </a:r>
            <a:r>
              <a:rPr lang="pt-PT" sz="7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NGENHARIA</a:t>
            </a:r>
          </a:p>
          <a:p>
            <a:pPr marL="0" marR="0" indent="0" algn="l" defTabSz="71323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PT" sz="8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SCOLA DE </a:t>
            </a:r>
            <a:r>
              <a:rPr lang="pt-PT" sz="800" dirty="0">
                <a:solidFill>
                  <a:srgbClr val="0033CC"/>
                </a:solidFill>
                <a:latin typeface="Arial" charset="0"/>
              </a:rPr>
              <a:t>C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IÊNCIAS E</a:t>
            </a:r>
            <a:r>
              <a:rPr lang="pt-PT" sz="600" baseline="0" dirty="0">
                <a:solidFill>
                  <a:srgbClr val="0033CC"/>
                </a:solidFill>
                <a:latin typeface="Arial" charset="0"/>
              </a:rPr>
              <a:t> </a:t>
            </a:r>
            <a:r>
              <a:rPr lang="pt-PT" sz="800" dirty="0">
                <a:solidFill>
                  <a:srgbClr val="0033CC"/>
                </a:solidFill>
                <a:latin typeface="Arial" charset="0"/>
              </a:rPr>
              <a:t>T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ECNOLOGIA</a:t>
            </a:r>
            <a:endParaRPr lang="pt-PT" sz="800" dirty="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1035" name="Line 11"/>
          <p:cNvSpPr>
            <a:spLocks noChangeShapeType="1"/>
          </p:cNvSpPr>
          <p:nvPr userDrawn="1"/>
        </p:nvSpPr>
        <p:spPr bwMode="auto">
          <a:xfrm>
            <a:off x="395288" y="216958"/>
            <a:ext cx="8353425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sp>
        <p:nvSpPr>
          <p:cNvPr id="1036" name="Line 12"/>
          <p:cNvSpPr>
            <a:spLocks noChangeShapeType="1"/>
          </p:cNvSpPr>
          <p:nvPr userDrawn="1"/>
        </p:nvSpPr>
        <p:spPr bwMode="auto">
          <a:xfrm flipV="1">
            <a:off x="468314" y="5318125"/>
            <a:ext cx="8280400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pic>
        <p:nvPicPr>
          <p:cNvPr id="1045" name="Picture 21" descr="desktop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243889" y="205135"/>
            <a:ext cx="576262" cy="492125"/>
          </a:xfrm>
          <a:prstGeom prst="rect">
            <a:avLst/>
          </a:prstGeom>
          <a:noFill/>
        </p:spPr>
      </p:pic>
      <p:pic>
        <p:nvPicPr>
          <p:cNvPr id="1048" name="Picture 24" descr="logoutad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95288" y="216958"/>
            <a:ext cx="647700" cy="37041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5pPr>
      <a:lvl6pPr marL="356616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6pPr>
      <a:lvl7pPr marL="713232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7pPr>
      <a:lvl8pPr marL="1069848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8pPr>
      <a:lvl9pPr marL="1426464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9pPr>
    </p:titleStyle>
    <p:bodyStyle>
      <a:lvl1pPr marL="267462" indent="-267462" algn="l" rtl="0" fontAlgn="base">
        <a:spcBef>
          <a:spcPct val="20000"/>
        </a:spcBef>
        <a:spcAft>
          <a:spcPct val="0"/>
        </a:spcAft>
        <a:buChar char="•"/>
        <a:defRPr sz="2500">
          <a:solidFill>
            <a:schemeClr val="bg1"/>
          </a:solidFill>
          <a:latin typeface="+mn-lt"/>
          <a:ea typeface="+mn-ea"/>
          <a:cs typeface="+mn-cs"/>
        </a:defRPr>
      </a:lvl1pPr>
      <a:lvl2pPr marL="579501" indent="-222885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bg1"/>
          </a:solidFill>
          <a:latin typeface="+mn-lt"/>
        </a:defRPr>
      </a:lvl2pPr>
      <a:lvl3pPr marL="891540" indent="-178308" algn="l" rtl="0" fontAlgn="base">
        <a:spcBef>
          <a:spcPct val="20000"/>
        </a:spcBef>
        <a:spcAft>
          <a:spcPct val="0"/>
        </a:spcAft>
        <a:buChar char="•"/>
        <a:defRPr sz="1900">
          <a:solidFill>
            <a:schemeClr val="bg1"/>
          </a:solidFill>
          <a:latin typeface="+mn-lt"/>
        </a:defRPr>
      </a:lvl3pPr>
      <a:lvl4pPr marL="1248156" indent="-178308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bg1"/>
          </a:solidFill>
          <a:latin typeface="+mn-lt"/>
        </a:defRPr>
      </a:lvl4pPr>
      <a:lvl5pPr marL="1604772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5pPr>
      <a:lvl6pPr marL="1961388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6pPr>
      <a:lvl7pPr marL="2318004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7pPr>
      <a:lvl8pPr marL="2674620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8pPr>
      <a:lvl9pPr marL="3031236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9pPr>
    </p:bodyStyle>
    <p:otherStyle>
      <a:defPPr>
        <a:defRPr lang="pt-PT"/>
      </a:defPPr>
      <a:lvl1pPr marL="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23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84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308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631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92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494235" y="1115355"/>
            <a:ext cx="6210300" cy="1672459"/>
          </a:xfrm>
          <a:prstGeom prst="rect">
            <a:avLst/>
          </a:prstGeom>
          <a:solidFill>
            <a:srgbClr val="FFFF99">
              <a:alpha val="50000"/>
            </a:srgbClr>
          </a:solidFill>
          <a:ln w="508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lIns="71323" tIns="35662" rIns="71323" bIns="35662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5pPr>
            <a:lvl6pPr marL="356616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6pPr>
            <a:lvl7pPr marL="713232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7pPr>
            <a:lvl8pPr marL="1069848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8pPr>
            <a:lvl9pPr marL="1426464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>
              <a:spcAft>
                <a:spcPts val="0"/>
              </a:spcAft>
            </a:pPr>
            <a:r>
              <a:rPr lang="pt-PT" sz="3200" b="1" i="0" kern="0" dirty="0">
                <a:solidFill>
                  <a:srgbClr val="0033CC"/>
                </a:solidFill>
                <a:latin typeface="Tahoma" pitchFamily="34" charset="0"/>
              </a:rPr>
              <a:t>SCO-T1-A05 e SCO-T1-A06</a:t>
            </a:r>
            <a:br>
              <a:rPr lang="pt-PT" sz="3200" b="1" i="0" kern="0" dirty="0">
                <a:solidFill>
                  <a:srgbClr val="0033CC"/>
                </a:solidFill>
                <a:latin typeface="Tahoma" pitchFamily="34" charset="0"/>
              </a:rPr>
            </a:br>
            <a:br>
              <a:rPr lang="pt-PT" sz="2400" b="1" i="0" kern="0" dirty="0">
                <a:solidFill>
                  <a:srgbClr val="0033CC"/>
                </a:solidFill>
                <a:latin typeface="Tahoma" pitchFamily="34" charset="0"/>
              </a:rPr>
            </a:br>
            <a:r>
              <a:rPr lang="pt-BR" sz="2400" b="1" i="0" kern="0" dirty="0">
                <a:solidFill>
                  <a:srgbClr val="0033CC"/>
                </a:solidFill>
                <a:latin typeface="Tahoma" pitchFamily="34" charset="0"/>
              </a:rPr>
              <a:t>Instruções de </a:t>
            </a:r>
            <a:r>
              <a:rPr lang="pt-BR" sz="2400" b="1" kern="0" dirty="0">
                <a:solidFill>
                  <a:srgbClr val="0033CC"/>
                </a:solidFill>
                <a:latin typeface="Tahoma" pitchFamily="34" charset="0"/>
              </a:rPr>
              <a:t>shift</a:t>
            </a:r>
            <a:r>
              <a:rPr lang="pt-BR" sz="2400" b="1" i="0" kern="0" dirty="0">
                <a:solidFill>
                  <a:srgbClr val="0033CC"/>
                </a:solidFill>
                <a:latin typeface="Tahoma" pitchFamily="34" charset="0"/>
              </a:rPr>
              <a:t> e </a:t>
            </a:r>
            <a:r>
              <a:rPr lang="pt-BR" sz="2400" b="1" kern="0" dirty="0">
                <a:solidFill>
                  <a:srgbClr val="0033CC"/>
                </a:solidFill>
                <a:latin typeface="Tahoma" pitchFamily="34" charset="0"/>
              </a:rPr>
              <a:t>rotate</a:t>
            </a:r>
            <a:r>
              <a:rPr lang="pt-BR" sz="2400" b="1" i="0" kern="0" dirty="0">
                <a:solidFill>
                  <a:srgbClr val="0033CC"/>
                </a:solidFill>
                <a:latin typeface="Tahoma" pitchFamily="34" charset="0"/>
              </a:rPr>
              <a:t>, Modos de endereçamento, Saltos, CISC / RISC.</a:t>
            </a:r>
            <a:endParaRPr lang="pt-PT" sz="1800" b="1" i="0" kern="0" dirty="0">
              <a:solidFill>
                <a:srgbClr val="0033CC"/>
              </a:solidFill>
              <a:latin typeface="Tahoma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493658" y="3757600"/>
            <a:ext cx="6204756" cy="1021292"/>
          </a:xfrm>
          <a:prstGeom prst="rect">
            <a:avLst/>
          </a:prstGeom>
          <a:noFill/>
          <a:ln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71323" tIns="35662" rIns="71323" bIns="35662"/>
          <a:lstStyle>
            <a:lvl1pPr marL="267462" indent="-267462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5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79501" indent="-222885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bg1"/>
                </a:solidFill>
                <a:latin typeface="+mn-lt"/>
              </a:defRPr>
            </a:lvl2pPr>
            <a:lvl3pPr marL="891540" indent="-17830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900">
                <a:solidFill>
                  <a:schemeClr val="bg1"/>
                </a:solidFill>
                <a:latin typeface="+mn-lt"/>
              </a:defRPr>
            </a:lvl3pPr>
            <a:lvl4pPr marL="1248156" indent="-178308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bg1"/>
                </a:solidFill>
                <a:latin typeface="+mn-lt"/>
              </a:defRPr>
            </a:lvl4pPr>
            <a:lvl5pPr marL="1604772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5pPr>
            <a:lvl6pPr marL="1961388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6pPr>
            <a:lvl7pPr marL="2318004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7pPr>
            <a:lvl8pPr marL="2674620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8pPr>
            <a:lvl9pPr marL="3031236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 algn="r" eaLnBrk="1" hangingPunct="1">
              <a:buFontTx/>
              <a:buNone/>
            </a:pPr>
            <a:r>
              <a:rPr lang="pt-PT" sz="2400" b="1" i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Sistemas Computacionais</a:t>
            </a:r>
          </a:p>
          <a:p>
            <a:pPr marL="0" indent="0" algn="r" eaLnBrk="1" hangingPunct="1">
              <a:buFontTx/>
              <a:buNone/>
            </a:pPr>
            <a:r>
              <a:rPr lang="pt-PT" sz="1600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Arquitetura de Computadores</a:t>
            </a:r>
            <a:endParaRPr lang="pt-PT" sz="1600" b="1" i="1" kern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marL="0" indent="0" algn="r" eaLnBrk="1" hangingPunct="1">
              <a:buFontTx/>
              <a:buNone/>
            </a:pPr>
            <a:r>
              <a:rPr lang="pt-PT" sz="1600" b="1" i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Francisco Pereira/DE-ECT-UTAD 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413538" y="5057511"/>
            <a:ext cx="8317055" cy="3182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1600" b="0" i="0" dirty="0">
                <a:latin typeface="Arial" charset="0"/>
              </a:rPr>
              <a:t>Conhecimentos necessários: </a:t>
            </a:r>
            <a:r>
              <a:rPr lang="pt-BR" sz="1600" b="0" i="0" dirty="0">
                <a:latin typeface="Arial" charset="0"/>
              </a:rPr>
              <a:t>Programação Procedimental e Assembly de base</a:t>
            </a:r>
            <a:endParaRPr lang="pt-PT" sz="1600" b="0" i="0" dirty="0">
              <a:latin typeface="Arial" charset="0"/>
            </a:endParaRPr>
          </a:p>
        </p:txBody>
      </p:sp>
      <p:pic>
        <p:nvPicPr>
          <p:cNvPr id="13" name="Picture 13" descr="fs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0141" y="394365"/>
            <a:ext cx="822722" cy="9141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SCO-T1-A06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Modos de Endereçamento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424488" cy="3355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Modos de endereçamento: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Índice + pós-incremento</a:t>
            </a:r>
            <a:r>
              <a:rPr lang="pt-BR" sz="1600" b="0" i="0" dirty="0"/>
              <a:t>: O endereço utliizado é o valor do registo de índice, sendo o registo de índice incrementado de um valor após a operação. O código “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LDR</a:t>
            </a:r>
            <a:r>
              <a:rPr lang="en-GB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R3</a:t>
            </a:r>
            <a:r>
              <a:rPr lang="en-GB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[R2], #4</a:t>
            </a:r>
            <a:r>
              <a:rPr lang="pt-BR" sz="1600" b="0" i="0" dirty="0"/>
              <a:t>”, que coloca o valor contido no endereço dado por R2 (apontador) no registo R3. Após esta operação ao valor do registo R2 é adcionado 4;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Índice + pré-incremento</a:t>
            </a:r>
            <a:r>
              <a:rPr lang="pt-BR" sz="1600" b="0" i="0" dirty="0"/>
              <a:t>: O endereço utilizado é o valor do registo de índice, sendo o registo de índice incrementado de um valor antes da operação. O código “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R3</a:t>
            </a:r>
            <a:r>
              <a:rPr lang="en-GB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[R1 + #</a:t>
            </a:r>
            <a:r>
              <a:rPr lang="en-GB" sz="1600" i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4]!</a:t>
            </a:r>
            <a:r>
              <a:rPr lang="pt-BR" sz="1600" b="0" i="0"/>
              <a:t>”, </a:t>
            </a:r>
            <a:r>
              <a:rPr lang="pt-BR" sz="1600" b="0" i="0" dirty="0"/>
              <a:t>O registo R1 é imcrementado de 4 sendo depois colocado o valor do registo R3 no endereço dado por R1 (apontador);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Existem múltiplas combinações, mas no essencial temos o </a:t>
            </a:r>
            <a:r>
              <a:rPr lang="pt-BR" sz="1600" i="0" dirty="0"/>
              <a:t>imediato</a:t>
            </a:r>
            <a:r>
              <a:rPr lang="pt-BR" sz="1600" b="0" i="0" dirty="0"/>
              <a:t>, </a:t>
            </a:r>
            <a:r>
              <a:rPr lang="pt-BR" sz="1600" i="0" dirty="0"/>
              <a:t>direto</a:t>
            </a:r>
            <a:r>
              <a:rPr lang="pt-BR" sz="1600" b="0" i="0" dirty="0"/>
              <a:t>, </a:t>
            </a:r>
            <a:r>
              <a:rPr lang="pt-BR" sz="1600" i="0" dirty="0"/>
              <a:t>indireto</a:t>
            </a:r>
            <a:r>
              <a:rPr lang="pt-BR" sz="1600" b="0" i="0" dirty="0"/>
              <a:t> ou indireto com múltiplas combinações.</a:t>
            </a:r>
          </a:p>
        </p:txBody>
      </p:sp>
    </p:spTree>
    <p:extLst>
      <p:ext uri="{BB962C8B-B14F-4D97-AF65-F5344CB8AC3E}">
        <p14:creationId xmlns:p14="http://schemas.microsoft.com/office/powerpoint/2010/main" val="1352336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SCO-T1-A06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Saltos Absolutos/Relativos, Condicionais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424488" cy="424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Saltos: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O fluxo de um programa é ditado pelo valor do registo que indica qual a próxima instrução que deve ser executada (endereço da instrução). Em algumas arquiteturas o registo é denominado de PC (</a:t>
            </a:r>
            <a:r>
              <a:rPr lang="pt-PT" sz="1600" b="0" dirty="0"/>
              <a:t>Program Counter</a:t>
            </a:r>
            <a:r>
              <a:rPr lang="pt-PT" sz="1600" b="0" i="0" dirty="0"/>
              <a:t> e.g. ARMv7/R15) noutras de IP (</a:t>
            </a:r>
            <a:r>
              <a:rPr lang="pt-PT" sz="1600" b="0" dirty="0"/>
              <a:t>Instruction Pointer</a:t>
            </a:r>
            <a:r>
              <a:rPr lang="pt-PT" sz="1600" b="0" i="0" dirty="0"/>
              <a:t> e.g. X86, x64)</a:t>
            </a:r>
            <a:r>
              <a:rPr lang="pt-BR" sz="1600" b="0" i="0" dirty="0"/>
              <a:t>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Por exemplo no ARMv7, onde as instruções máquinas são de 32bit, o PC é incrementado de 4 (bytes) sempre que é realizada uma instrução. Na arquitetura x86 e x64 o IP é incrementado do valor de bytes correspondente ao comprimento da instrução realizada (instruções com comprimento variável)</a:t>
            </a:r>
            <a:r>
              <a:rPr lang="pt-BR" sz="1600" b="0" i="0" dirty="0"/>
              <a:t>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Os saldos são realizados alterando o valor deste registo. No caso de saltos absolutos colocamos o valor do endereço para onde queremos saltar (em termos práticos equivalente a 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ADR R15, =ENDEREÇO</a:t>
            </a:r>
            <a:r>
              <a:rPr lang="pt-BR" sz="1600" b="0" i="0" dirty="0"/>
              <a:t> no ARMv7). No caso dos saltos relativos saltamos um deslocamento em relação à posição atual (em termos práticos é equivalente a 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R15, #DESLOCAMENTO</a:t>
            </a:r>
            <a:r>
              <a:rPr lang="pt-BR" sz="1600" b="0" i="0" dirty="0"/>
              <a:t> no ARMv7);</a:t>
            </a:r>
          </a:p>
        </p:txBody>
      </p:sp>
    </p:spTree>
    <p:extLst>
      <p:ext uri="{BB962C8B-B14F-4D97-AF65-F5344CB8AC3E}">
        <p14:creationId xmlns:p14="http://schemas.microsoft.com/office/powerpoint/2010/main" val="42840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SCO-T1-A06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Saltos Absolutos/Relativos, Condicionais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424488" cy="4537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Saltos: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Embora no código </a:t>
            </a:r>
            <a:r>
              <a:rPr lang="pt-PT" sz="1600" b="0" dirty="0"/>
              <a:t>Assembly</a:t>
            </a:r>
            <a:r>
              <a:rPr lang="pt-PT" sz="1600" b="0" i="0" dirty="0"/>
              <a:t> colocamos o endereço de destino (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BAL CICLO</a:t>
            </a:r>
            <a:r>
              <a:rPr lang="pt-BR" sz="1600" b="0" i="0" dirty="0"/>
              <a:t> no ARMv7), o assemblador efetua o cálculo do deslocamento e coloca esse valor efetivamente na instrução (código máquina);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Os saltos são relativos ou absolutos, dependo da mnemónica da instrução. Por exemplo na arquitetura Z80 os saltos relativos são iniciados por </a:t>
            </a:r>
            <a:r>
              <a:rPr lang="pt-PT" sz="1600" i="0" dirty="0"/>
              <a:t>JR</a:t>
            </a:r>
            <a:r>
              <a:rPr lang="pt-PT" sz="1600" b="0" i="0" dirty="0"/>
              <a:t> enquanto os absolutos são iniciados por </a:t>
            </a:r>
            <a:r>
              <a:rPr lang="pt-PT" sz="1600" i="0" dirty="0"/>
              <a:t>JP</a:t>
            </a:r>
            <a:r>
              <a:rPr lang="pt-PT" sz="1600" b="0" i="0" dirty="0"/>
              <a:t>.</a:t>
            </a:r>
            <a:r>
              <a:rPr lang="pt-BR" sz="1600" b="0" i="0" dirty="0"/>
              <a:t> Na ARMv7 depende da instrução. Na x86/x64 os saltos relativos são condicionais e inciados por </a:t>
            </a:r>
            <a:r>
              <a:rPr lang="pt-BR" sz="1600" i="0" dirty="0"/>
              <a:t>J, </a:t>
            </a:r>
            <a:r>
              <a:rPr lang="pt-BR" sz="1600" b="0" i="0" dirty="0"/>
              <a:t>sendo a instrução </a:t>
            </a:r>
            <a:r>
              <a:rPr lang="pt-BR" sz="1600" i="0" dirty="0"/>
              <a:t>JMP</a:t>
            </a:r>
            <a:r>
              <a:rPr lang="pt-BR" sz="1600" b="0" i="0" dirty="0"/>
              <a:t> absoluta;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Os saltos relativos podem ser limitados na “distància” da posição relativa, pois existe um limite no valor de deslocameneto reservado dentro do código da instrução;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As condições para os saltos condicionais têm por base uma ou mais </a:t>
            </a:r>
            <a:r>
              <a:rPr lang="pt-BR" sz="1600" b="0" dirty="0"/>
              <a:t>flags</a:t>
            </a:r>
            <a:r>
              <a:rPr lang="pt-BR" sz="1600" b="0" i="0" dirty="0"/>
              <a:t> dependendo da condição. As </a:t>
            </a:r>
            <a:r>
              <a:rPr lang="pt-BR" sz="1600" b="0" dirty="0"/>
              <a:t>flags</a:t>
            </a:r>
            <a:r>
              <a:rPr lang="pt-BR" sz="1600" b="0" i="0" dirty="0"/>
              <a:t> são alteradas pela instrução anterior à instrução de salto, no entanto existem saltos como operações incluidas, com por exemplo a instrução da arquitectura Z80 </a:t>
            </a:r>
            <a:r>
              <a:rPr lang="pt-BR" sz="1600" i="0" dirty="0"/>
              <a:t>DJNZ</a:t>
            </a:r>
            <a:r>
              <a:rPr lang="pt-BR" sz="1600" b="0" i="0" dirty="0"/>
              <a:t>, que decrementa o registo B (utilizado como contador de ciclo) e salta se o resultado (registo B) não for zero.  </a:t>
            </a:r>
          </a:p>
        </p:txBody>
      </p:sp>
    </p:spTree>
    <p:extLst>
      <p:ext uri="{BB962C8B-B14F-4D97-AF65-F5344CB8AC3E}">
        <p14:creationId xmlns:p14="http://schemas.microsoft.com/office/powerpoint/2010/main" val="34792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SCO-T1-A06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RISC e CISC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424488" cy="2764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Tipo de arquitetutra: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Habitualmente designamos uma arquitetura em dois tipos, RISC (</a:t>
            </a:r>
            <a:r>
              <a:rPr lang="pt-PT" sz="1600" b="0" dirty="0"/>
              <a:t>Reduce Instruction Set Computers</a:t>
            </a:r>
            <a:r>
              <a:rPr lang="pt-PT" sz="1600" b="0" i="0" dirty="0"/>
              <a:t>) e CISC (</a:t>
            </a:r>
            <a:r>
              <a:rPr lang="pt-PT" sz="1600" b="0" dirty="0"/>
              <a:t>Complex Instruction Set Computers</a:t>
            </a:r>
            <a:r>
              <a:rPr lang="pt-PT" sz="1600" b="0" i="0" dirty="0"/>
              <a:t>)</a:t>
            </a:r>
            <a:r>
              <a:rPr lang="pt-BR" sz="1600" b="0" i="0" dirty="0"/>
              <a:t>. O fator fundamental que distingue as abordagens é quantidade de variantes e opções de endereçamento das instruções providenciadas e não propriamente a “complexidade” e variedade de instruções implementadas;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Outros aspetos são derivados da abordadem com a complexidade do assemblador, o comprimento das instruções, a variabilidade do comprimento das instruções, número e designação dos registos, bem como o carater geral e específico dos registos.</a:t>
            </a:r>
          </a:p>
        </p:txBody>
      </p:sp>
    </p:spTree>
    <p:extLst>
      <p:ext uri="{BB962C8B-B14F-4D97-AF65-F5344CB8AC3E}">
        <p14:creationId xmlns:p14="http://schemas.microsoft.com/office/powerpoint/2010/main" val="3185782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SCO-T1-A06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RISC e CISC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424488" cy="305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CISC: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Providência um “mapeamento” vasto para as operações de alto nível em instruções máquina, com por exemplo o código C “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m[i++] += d[i++ + OFFSET]</a:t>
            </a:r>
            <a:r>
              <a:rPr lang="pt-BR" sz="1600" b="0" i="0" dirty="0"/>
              <a:t>” produz um reduzido número de instruções máquina;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O </a:t>
            </a:r>
            <a:r>
              <a:rPr lang="pt-BR" sz="1600" b="0" dirty="0"/>
              <a:t>Assemblador</a:t>
            </a:r>
            <a:r>
              <a:rPr lang="pt-BR" sz="1600" b="0" i="0" dirty="0"/>
              <a:t> pode não suportar pseudo instruções complexas, pois as instruções já implementam a complexidade e variações;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Dada a complexidade, a implementação em hardware é elevada, incluindo possível micro-código;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Os registos são menos “</a:t>
            </a:r>
            <a:r>
              <a:rPr lang="pt-BR" sz="1600" b="0" dirty="0"/>
              <a:t>General Purpose</a:t>
            </a:r>
            <a:r>
              <a:rPr lang="pt-BR" sz="1600" b="0" i="0" dirty="0"/>
              <a:t>” e por vez com mais específidade, normalmente do tipo orientada ao acumulador;</a:t>
            </a:r>
          </a:p>
        </p:txBody>
      </p:sp>
    </p:spTree>
    <p:extLst>
      <p:ext uri="{BB962C8B-B14F-4D97-AF65-F5344CB8AC3E}">
        <p14:creationId xmlns:p14="http://schemas.microsoft.com/office/powerpoint/2010/main" val="2715952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SCO-T1-A06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RISC e CISC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424488" cy="3355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RISC: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Providência um conjunto limitado de enderamento e variações, que faz com que o código da instrução seja mais simples e mais curto;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Normalmente mais rápido em operações de base, pois são mais curtas, mas requere multiplas instruções em código mais complexo, como o código C apresentado anteriormente;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Dada a simplicidade, a implementação em hardware é mais fácil, incluindo ao nível do micro-código quando este é implementado;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A complexidade pode ser obitida com pseudo instruções (instruções que produzem múltiplas instruções máquina) ao nível do assembaldor.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Os registos são “</a:t>
            </a:r>
            <a:r>
              <a:rPr lang="pt-BR" sz="1600" b="0" dirty="0"/>
              <a:t>General Purpose</a:t>
            </a:r>
            <a:r>
              <a:rPr lang="pt-BR" sz="1600" b="0" i="0" dirty="0"/>
              <a:t>” e normalmente não orientada ao acumulador.</a:t>
            </a:r>
          </a:p>
        </p:txBody>
      </p:sp>
    </p:spTree>
    <p:extLst>
      <p:ext uri="{BB962C8B-B14F-4D97-AF65-F5344CB8AC3E}">
        <p14:creationId xmlns:p14="http://schemas.microsoft.com/office/powerpoint/2010/main" val="73567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br>
              <a:rPr lang="pt-PT" sz="1000" b="1" i="1" cap="small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Questionário Teórico Online</a:t>
            </a:r>
            <a:endParaRPr lang="en-GB" sz="16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40000" y="900000"/>
            <a:ext cx="8064448" cy="3938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704085">
              <a:lnSpc>
                <a:spcPct val="120000"/>
              </a:lnSpc>
            </a:pPr>
            <a:r>
              <a:rPr lang="pt-PT" sz="2000" b="0" i="0" dirty="0"/>
              <a:t>Questões em:</a:t>
            </a:r>
            <a:endParaRPr lang="pt-PT" sz="3600" i="0" dirty="0"/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i="0" dirty="0"/>
              <a:t>http://moodle.utad.pt/</a:t>
            </a:r>
            <a:endParaRPr lang="pt-PT" sz="2800" b="0" i="0" dirty="0"/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UC: </a:t>
            </a:r>
            <a:r>
              <a:rPr lang="pt-PT" sz="2800" i="0" dirty="0"/>
              <a:t>Sistemas Computacionais</a:t>
            </a:r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Password Geral: </a:t>
            </a:r>
            <a:r>
              <a:rPr lang="pt-PT" sz="2800" i="0" dirty="0"/>
              <a:t>sc2021</a:t>
            </a:r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Password do questionário </a:t>
            </a:r>
            <a:r>
              <a:rPr lang="pt-PT" sz="2800" i="0" dirty="0"/>
              <a:t>T-Q03</a:t>
            </a:r>
            <a:r>
              <a:rPr lang="pt-PT" sz="2800" b="0" i="0" dirty="0"/>
              <a:t>: </a:t>
            </a:r>
            <a:r>
              <a:rPr lang="pt-PT" sz="2800" i="0" dirty="0"/>
              <a:t>shift</a:t>
            </a:r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/>
              <a:t>2 conjuntos (base e standard) de 2 questões (em 5) + 1 questão (em 5 do conjunto Hard)</a:t>
            </a:r>
            <a:r>
              <a:rPr lang="pt-PT" sz="2000" b="0" i="0" dirty="0"/>
              <a:t>;</a:t>
            </a:r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Das </a:t>
            </a:r>
            <a:r>
              <a:rPr lang="pt-PT" sz="2000" i="0" dirty="0"/>
              <a:t>16h até às 23h59 de sexta, 29 de outubro</a:t>
            </a:r>
            <a:r>
              <a:rPr lang="pt-PT" sz="2000" b="0" i="0" dirty="0"/>
              <a:t>;</a:t>
            </a:r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Duração: </a:t>
            </a:r>
            <a:r>
              <a:rPr lang="pt-PT" sz="2000" i="0" dirty="0"/>
              <a:t>10 minutos</a:t>
            </a:r>
            <a:r>
              <a:rPr lang="pt-PT" sz="2000" b="0" i="0" dirty="0"/>
              <a:t>.</a:t>
            </a:r>
            <a:endParaRPr lang="pt-PT" sz="2800" i="0" dirty="0"/>
          </a:p>
        </p:txBody>
      </p:sp>
      <p:pic>
        <p:nvPicPr>
          <p:cNvPr id="6" name="Picture 4" descr="anim-opt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4019" y="4777713"/>
            <a:ext cx="4012406" cy="571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A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LINHAMENTO</a:t>
            </a:r>
            <a:endParaRPr lang="pt-PT" sz="18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540000" y="900000"/>
            <a:ext cx="8136456" cy="2247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271463" indent="-271463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>
                <a:solidFill>
                  <a:srgbClr val="0033CC"/>
                </a:solidFill>
              </a:rPr>
              <a:t>SCO-T1-A05</a:t>
            </a:r>
            <a:r>
              <a:rPr lang="pt-PT" sz="2000" i="0" dirty="0"/>
              <a:t>: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dirty="0"/>
              <a:t>Shift</a:t>
            </a:r>
            <a:r>
              <a:rPr lang="pt-PT" sz="1600" b="0" i="0" dirty="0"/>
              <a:t> e </a:t>
            </a:r>
            <a:r>
              <a:rPr lang="pt-PT" sz="1600" b="0" dirty="0"/>
              <a:t>rotate</a:t>
            </a:r>
            <a:r>
              <a:rPr lang="pt-PT" sz="1600" b="0" i="0" dirty="0"/>
              <a:t>;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Operações aritméticas multibyte.</a:t>
            </a:r>
          </a:p>
          <a:p>
            <a:pPr marL="271463" indent="-271463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>
                <a:solidFill>
                  <a:srgbClr val="0033CC"/>
                </a:solidFill>
              </a:rPr>
              <a:t>SCO-T1-A06</a:t>
            </a:r>
            <a:r>
              <a:rPr lang="pt-PT" sz="2000" i="0" dirty="0"/>
              <a:t>: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Modos de endereçamento;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Saltos condicionais, absolutos e relativos;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Arquiteturas CISC e RISC.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SCO-T1-A05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Shift e Rotate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424488" cy="424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Shift (de bits):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É possível efetuar operações sobre valores binários, considerando a representação como uma </a:t>
            </a:r>
            <a:r>
              <a:rPr lang="pt-BR" sz="1600" b="0" dirty="0"/>
              <a:t>string</a:t>
            </a:r>
            <a:r>
              <a:rPr lang="pt-BR" sz="1600" b="0" i="0" dirty="0"/>
              <a:t> de bits. Podemos “empurar” os bits uma ou mais posições para a direita ou para a esquerda. Dado que a representação é binária (base 2), deslocar os bits uma posição para esquerda é equivalente a multiplicar o valor por 2 e uma deslocação para a direita é dividir por 2 (divisão inteira); 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Por exemplo na base 10 ao deslocar os digitos da representação “123” (valor 123) para a direita, o digito “3” é removido e o registo fica com o valor “12” (valor 12), portanto a divisão inteira por 10. Utilizando a mesma representação (“123”) e se deslocarmos para a esquerda um digito obtemos o valor 1230 (introduzindo um 0 no digito menos significativo, ordem 0 o mais à direita)</a:t>
            </a:r>
            <a:r>
              <a:rPr lang="en-GB" sz="1600" b="0" i="0" dirty="0"/>
              <a:t>;</a:t>
            </a:r>
            <a:endParaRPr lang="pt-BR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Em binário o processo é o mesmo, a representação “0110” (valor 6, 4+2) quando deslocada para a esquerda temos “1100” (valor 12, 8+4), se deslocarmos para a direita ficamos com “0011” (valor 3, 2+1).</a:t>
            </a:r>
          </a:p>
        </p:txBody>
      </p:sp>
    </p:spTree>
    <p:extLst>
      <p:ext uri="{BB962C8B-B14F-4D97-AF65-F5344CB8AC3E}">
        <p14:creationId xmlns:p14="http://schemas.microsoft.com/office/powerpoint/2010/main" val="235697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SCO-T1-A05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Shift e Rotate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424488" cy="3355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Rotação (de bits):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A rotação de bits é selhante ao </a:t>
            </a:r>
            <a:r>
              <a:rPr lang="pt-BR" sz="1600" b="0" dirty="0"/>
              <a:t>shift</a:t>
            </a:r>
            <a:r>
              <a:rPr lang="pt-BR" sz="1600" b="0" i="0" dirty="0"/>
              <a:t>, só que o bit de ordem 0 (LSB) é movido para o bit mais significatico (MSB, bit de ordem 31 numa aqruitetura de 32bits, bit 15 nas de 16bits e bit 7 nas de 8bits) quando a rotação é para a direita.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Na rotação para esquerda o processo é inverso. O bit MSB (31 em 32bits, 15 em 16bits e 7 em 8bits) é transferido para o bit de ordem 0 (LSB).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A rotação não é uma operação aritemética convencional e normamente é utilizada com máscaras de bits ou para teste de bits individuais</a:t>
            </a:r>
            <a:r>
              <a:rPr lang="en-GB" sz="1600" b="0" i="0" dirty="0"/>
              <a:t>;</a:t>
            </a:r>
            <a:endParaRPr lang="pt-BR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Algumas arquitecturas (e.g. x86 e x64) os registos podem ser comsiderados parciamente, sendo por isso possível efetuar rotações e </a:t>
            </a:r>
            <a:r>
              <a:rPr lang="pt-BR" sz="1600" b="0" dirty="0"/>
              <a:t>shift</a:t>
            </a:r>
            <a:r>
              <a:rPr lang="pt-BR" sz="1600" b="0" i="0" dirty="0"/>
              <a:t> de 8 e 16 (e.g. instrução RLA). </a:t>
            </a:r>
          </a:p>
        </p:txBody>
      </p:sp>
    </p:spTree>
    <p:extLst>
      <p:ext uri="{BB962C8B-B14F-4D97-AF65-F5344CB8AC3E}">
        <p14:creationId xmlns:p14="http://schemas.microsoft.com/office/powerpoint/2010/main" val="286567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SCO-T1-A05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Shift e Rotate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424488" cy="2764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Shift e Rotate, lógicos e aritméticos: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As instruções de </a:t>
            </a:r>
            <a:r>
              <a:rPr lang="pt-BR" sz="1600" b="0" dirty="0"/>
              <a:t>shift</a:t>
            </a:r>
            <a:r>
              <a:rPr lang="pt-BR" sz="1600" b="0" i="0" dirty="0"/>
              <a:t> e </a:t>
            </a:r>
            <a:r>
              <a:rPr lang="pt-BR" sz="1600" b="0" dirty="0"/>
              <a:t>rotate</a:t>
            </a:r>
            <a:r>
              <a:rPr lang="pt-BR" sz="1600" b="0" i="0" dirty="0"/>
              <a:t> podem implementar combinações distintas da classicas apresentadas anteriormente. Normalmente classificamos as variantes destas instruções em dois grupos, operações lógicas e aritméticas, dependo do objectivo pretendido;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As do grupo aritimentico predentem operar o valor olhando para o resultado como um valor inteiro, com e/ou sem sinal. As do grupo lógico prendem operar de forma a extrair/analisar os bit de uma forma individual. As figuras seguntes apresentam o </a:t>
            </a:r>
            <a:r>
              <a:rPr lang="pt-BR" sz="1600" b="0" dirty="0"/>
              <a:t>shift</a:t>
            </a:r>
            <a:r>
              <a:rPr lang="pt-BR" sz="1600" b="0" i="0" dirty="0"/>
              <a:t> lógico (à esquerda e instrução 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LSR</a:t>
            </a:r>
            <a:r>
              <a:rPr lang="pt-BR" sz="1600" b="0" i="0" dirty="0"/>
              <a:t> no ARM) e o </a:t>
            </a:r>
            <a:r>
              <a:rPr lang="pt-BR" sz="1600" b="0" dirty="0"/>
              <a:t>shift</a:t>
            </a:r>
            <a:r>
              <a:rPr lang="pt-BR" sz="1600" b="0" i="0" dirty="0"/>
              <a:t> aritmético (à direita e instrução 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ASR</a:t>
            </a:r>
            <a:r>
              <a:rPr lang="pt-BR" sz="1600" b="0" i="0" dirty="0"/>
              <a:t> no ARM).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A6C2BB-B137-4048-845D-B70EB995F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165" y="3845024"/>
            <a:ext cx="3363811" cy="98453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C1A7EE-7CD3-4FFF-982A-F1728F5F0B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957" y="3845024"/>
            <a:ext cx="3419475" cy="97155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005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SCO-T1-A05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Shift e Rotate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424488" cy="991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Shift e Rotate, lógicos e aritméticos: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As instruções de rotate podem passar o bit MSB ou LSB para a flag de carry dependendo do sentido da rotação (para a esquerda e para a direita):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9ADC33-5106-4CB7-8944-0F78C64BF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190" y="1891541"/>
            <a:ext cx="3236218" cy="2077242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2F2FFE-F7C5-4036-BC42-B2E1A299C3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562" y="1891541"/>
            <a:ext cx="3236218" cy="2064182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7F3E15-F030-4F38-A487-5867A849C7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7726" y="4081636"/>
            <a:ext cx="3960440" cy="1107931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2790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SCO-T1-A05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Aritmética Multibyte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424488" cy="4537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Aritmética multibyte: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Como foi aprensatdo na aula T1-A02, o circuito </a:t>
            </a:r>
            <a:r>
              <a:rPr lang="pt-BR" sz="1600" b="0" dirty="0"/>
              <a:t>full adder </a:t>
            </a:r>
            <a:r>
              <a:rPr lang="pt-BR" sz="1600" b="0" i="0" dirty="0"/>
              <a:t>utiliza o bit de </a:t>
            </a:r>
            <a:r>
              <a:rPr lang="pt-BR" sz="1600" b="0" dirty="0"/>
              <a:t>carry in</a:t>
            </a:r>
            <a:r>
              <a:rPr lang="pt-BR" sz="1600" b="0" i="0" dirty="0"/>
              <a:t> para implementar uma soma de 3 bits (A + B + C</a:t>
            </a:r>
            <a:r>
              <a:rPr lang="pt-BR" sz="1600" b="0" i="0" baseline="-25000" dirty="0"/>
              <a:t>IN</a:t>
            </a:r>
            <a:r>
              <a:rPr lang="pt-BR" sz="1600" b="0" i="0" dirty="0"/>
              <a:t>) que produz uma saída (Sum) e um </a:t>
            </a:r>
            <a:r>
              <a:rPr lang="pt-BR" sz="1600" b="0" dirty="0"/>
              <a:t>carry out</a:t>
            </a:r>
            <a:r>
              <a:rPr lang="pt-BR" sz="1600" b="0" i="0" dirty="0"/>
              <a:t> (C</a:t>
            </a:r>
            <a:r>
              <a:rPr lang="pt-BR" sz="1600" b="0" i="0" baseline="-25000" dirty="0"/>
              <a:t>OUT</a:t>
            </a:r>
            <a:r>
              <a:rPr lang="pt-BR" sz="1600" b="0" i="0" dirty="0"/>
              <a:t>). Podermos utlizar a mesma técnica mas agora aplicada a um byte ou </a:t>
            </a:r>
            <a:r>
              <a:rPr lang="pt-BR" sz="1600" b="0" dirty="0"/>
              <a:t>word</a:t>
            </a:r>
            <a:r>
              <a:rPr lang="pt-BR" sz="1600" b="0" i="0" dirty="0"/>
              <a:t> (dependendo da arquitectura pode ser de 8, 16, 32 ou 64 bit);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Temos a adição de normal (e.g. 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R0, R0, R1</a:t>
            </a:r>
            <a:r>
              <a:rPr lang="pt-BR" sz="1600" b="0" i="0" dirty="0"/>
              <a:t>) que soma dois valores e guarda o resultado num registo/memória (só registos no ARMv7), sendo que a </a:t>
            </a:r>
            <a:r>
              <a:rPr lang="pt-BR" sz="1600" b="0" dirty="0"/>
              <a:t>flag</a:t>
            </a:r>
            <a:r>
              <a:rPr lang="pt-BR" sz="1600" b="0" i="0" dirty="0"/>
              <a:t> de </a:t>
            </a:r>
            <a:r>
              <a:rPr lang="pt-BR" sz="1600" b="0" dirty="0"/>
              <a:t>carry</a:t>
            </a:r>
            <a:r>
              <a:rPr lang="pt-BR" sz="1600" b="0" i="0" dirty="0"/>
              <a:t> é </a:t>
            </a:r>
            <a:r>
              <a:rPr lang="pt-BR" sz="1600" b="0" dirty="0"/>
              <a:t>carry out</a:t>
            </a:r>
            <a:r>
              <a:rPr lang="pt-BR" sz="1600" b="0" i="0" dirty="0"/>
              <a:t>. Temos também a adicição com </a:t>
            </a:r>
            <a:r>
              <a:rPr lang="pt-BR" sz="1600" b="0" dirty="0"/>
              <a:t>carry</a:t>
            </a:r>
            <a:r>
              <a:rPr lang="pt-BR" sz="1600" b="0" i="0" dirty="0"/>
              <a:t> em que os valores são somados incluindo o valor da </a:t>
            </a:r>
            <a:r>
              <a:rPr lang="pt-BR" sz="1600" b="0" dirty="0"/>
              <a:t>flag</a:t>
            </a:r>
            <a:r>
              <a:rPr lang="pt-BR" sz="1600" b="0" i="0" dirty="0"/>
              <a:t> de </a:t>
            </a:r>
            <a:r>
              <a:rPr lang="pt-BR" sz="1600" b="0" dirty="0"/>
              <a:t>carry </a:t>
            </a:r>
            <a:r>
              <a:rPr lang="pt-BR" sz="1600" b="0" i="0" dirty="0"/>
              <a:t>que representa o </a:t>
            </a:r>
            <a:r>
              <a:rPr lang="pt-BR" sz="1600" b="0" dirty="0"/>
              <a:t>carry in </a:t>
            </a:r>
            <a:r>
              <a:rPr lang="pt-BR" sz="1600" b="0" i="0" dirty="0"/>
              <a:t>(e.g. 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ADC R0, R0, R1</a:t>
            </a:r>
            <a:r>
              <a:rPr lang="pt-BR" sz="1600" b="0" i="0" dirty="0"/>
              <a:t>) colocando o resultado num registo/memória e ficando a </a:t>
            </a:r>
            <a:r>
              <a:rPr lang="pt-BR" sz="1600" b="0" dirty="0"/>
              <a:t>flag</a:t>
            </a:r>
            <a:r>
              <a:rPr lang="pt-BR" sz="1600" b="0" i="0" dirty="0"/>
              <a:t> de </a:t>
            </a:r>
            <a:r>
              <a:rPr lang="pt-BR" sz="1600" b="0" dirty="0"/>
              <a:t>carry </a:t>
            </a:r>
            <a:r>
              <a:rPr lang="pt-BR" sz="1600" b="0" i="0" dirty="0"/>
              <a:t>com o valor de </a:t>
            </a:r>
            <a:r>
              <a:rPr lang="pt-BR" sz="1600" b="0" dirty="0"/>
              <a:t>carry out</a:t>
            </a:r>
            <a:r>
              <a:rPr lang="pt-BR" sz="1600" b="0" i="0" dirty="0"/>
              <a:t>. Podemos utilizar só instruções ADC na soma multibyte, bastando para isso colocar a </a:t>
            </a:r>
            <a:r>
              <a:rPr lang="pt-BR" sz="1600" b="0" dirty="0"/>
              <a:t>flag</a:t>
            </a:r>
            <a:r>
              <a:rPr lang="pt-BR" sz="1600" b="0" i="0" dirty="0"/>
              <a:t> de </a:t>
            </a:r>
            <a:r>
              <a:rPr lang="pt-BR" sz="1600" b="0" dirty="0"/>
              <a:t>carry</a:t>
            </a:r>
            <a:r>
              <a:rPr lang="pt-BR" sz="1600" b="0" i="0" dirty="0"/>
              <a:t> com 0 no início.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Se a representação for a </a:t>
            </a:r>
            <a:r>
              <a:rPr lang="pt-BR" sz="1600" b="0" dirty="0"/>
              <a:t>Little Indian</a:t>
            </a:r>
            <a:r>
              <a:rPr lang="pt-BR" sz="1600" b="0" i="0" dirty="0"/>
              <a:t>, basta “apontar” para o primeiro byte da representação dos valores e incrementar o endereço para efetuar a próxima soma (próximo byte).</a:t>
            </a:r>
          </a:p>
        </p:txBody>
      </p:sp>
    </p:spTree>
    <p:extLst>
      <p:ext uri="{BB962C8B-B14F-4D97-AF65-F5344CB8AC3E}">
        <p14:creationId xmlns:p14="http://schemas.microsoft.com/office/powerpoint/2010/main" val="387701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SCO-T1-A06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Modos de Endereçamento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424488" cy="4537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Modos de endereçamento: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Nas mnemónicas das instruções de processamento e transferência de dados, e por consequència no código máquina produzido, podemos utlizar diferentes modos para expecificar os dados: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Valor Imediato</a:t>
            </a:r>
            <a:r>
              <a:rPr lang="pt-BR" sz="1600" b="0" i="0" dirty="0"/>
              <a:t>: Neste tipo de endereçamento o valor é incluído na mnemónica da instrução (código da instrução). Um exemplo disso e o código “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GB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R0</a:t>
            </a:r>
            <a:r>
              <a:rPr lang="en-GB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#20</a:t>
            </a:r>
            <a:r>
              <a:rPr lang="pt-BR" sz="1600" b="0" i="0" dirty="0"/>
              <a:t>”. Em algumas arquiteturas, principalmente com instruções de dimensão variavel, o valor pode estar num byte ou numa </a:t>
            </a:r>
            <a:r>
              <a:rPr lang="pt-BR" sz="1600" b="0" dirty="0"/>
              <a:t>word</a:t>
            </a:r>
            <a:r>
              <a:rPr lang="pt-BR" sz="1600" b="0" i="0" dirty="0"/>
              <a:t> a seguir ao código da instrução.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Implícito</a:t>
            </a:r>
            <a:r>
              <a:rPr lang="pt-BR" sz="1600" b="0" i="0" dirty="0"/>
              <a:t>: O código da instrução indica de uma forma inplícita de onde o valor deve ser obtído, com por exemplo “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GB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R0</a:t>
            </a:r>
            <a:r>
              <a:rPr lang="en-GB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pt-BR" sz="1600" b="0" i="0" dirty="0"/>
              <a:t>”. </a:t>
            </a:r>
            <a:endParaRPr lang="pt-BR" sz="1600" b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Local de Memória Absoluto/Direto</a:t>
            </a:r>
            <a:r>
              <a:rPr lang="pt-BR" sz="1600" b="0" i="0" dirty="0"/>
              <a:t>: É indicado na instrução a zona de memória de onde deve ser obtido o valor como por exemplo o código x86 “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GB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r>
              <a:rPr lang="en-GB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[VALOR]</a:t>
            </a:r>
            <a:r>
              <a:rPr lang="pt-BR" sz="1600" b="0" i="0" dirty="0"/>
              <a:t>”, que coloca o valor contido no endereço representado pelo símbolo VALOR no registo de 8 bits AL. No caso da arquitetura ARMv7 não é permitido aceder diretamento à memória para utilizar o seu valor;</a:t>
            </a:r>
          </a:p>
        </p:txBody>
      </p:sp>
    </p:spTree>
    <p:extLst>
      <p:ext uri="{BB962C8B-B14F-4D97-AF65-F5344CB8AC3E}">
        <p14:creationId xmlns:p14="http://schemas.microsoft.com/office/powerpoint/2010/main" val="167403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SCO-T1-A06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Modos de Endereçamento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424488" cy="424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Modos de endereçamento: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Local de Memória Indireto</a:t>
            </a:r>
            <a:r>
              <a:rPr lang="pt-BR" sz="1600" b="0" i="0" dirty="0"/>
              <a:t>: É indicado na instrução o registo que contém o valor do endereço cujo o valor pretendemos utilizar. Como exemplo temos “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R0</a:t>
            </a:r>
            <a:r>
              <a:rPr lang="en-GB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[R2]</a:t>
            </a:r>
            <a:r>
              <a:rPr lang="pt-BR" sz="1600" b="0" i="0" dirty="0"/>
              <a:t>”, que coloca o valor contido no registo R0 no endereço de memória indicado por R2;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Local de Memória Absoluto com Índice </a:t>
            </a:r>
            <a:r>
              <a:rPr lang="pt-BR" sz="1600" b="0" i="0" dirty="0"/>
              <a:t>: O endereço utliizado é a combinação (soma) de um valor literal e um registo de iíndice. Por exemplo o código x86 “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GB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r>
              <a:rPr lang="en-GB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[VALOR + SI]</a:t>
            </a:r>
            <a:r>
              <a:rPr lang="pt-BR" sz="1600" b="0" i="0" dirty="0"/>
              <a:t>”, que coloca o valor contido no endereço representado pelo símbolo VALOR com a soma do valor do registo SI no registo AL. Também não é permitido este modo na arquitetura ARMv7;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Base + índice</a:t>
            </a:r>
            <a:r>
              <a:rPr lang="pt-BR" sz="1600" b="0" i="0" dirty="0"/>
              <a:t>: O endereço utliizado é a combinação (soma) de um valor de um registo de base e o valor um registo de índice. Por exemplo o código x86 “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GB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r>
              <a:rPr lang="en-GB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[BP + SI]</a:t>
            </a:r>
            <a:r>
              <a:rPr lang="pt-BR" sz="1600" b="0" i="0" dirty="0"/>
              <a:t>”, que coloca o valor contido no endereço representado pela soma do registo BP e do registo SI,  no registo AL. Também não é permitido este modo na arquitetura ARMv7;</a:t>
            </a:r>
          </a:p>
        </p:txBody>
      </p:sp>
    </p:spTree>
    <p:extLst>
      <p:ext uri="{BB962C8B-B14F-4D97-AF65-F5344CB8AC3E}">
        <p14:creationId xmlns:p14="http://schemas.microsoft.com/office/powerpoint/2010/main" val="284183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theme/theme1.xml><?xml version="1.0" encoding="utf-8"?>
<a:theme xmlns:a="http://schemas.openxmlformats.org/drawingml/2006/main" name="study_time">
  <a:themeElements>
    <a:clrScheme name="study_tim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udy_ti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study_tim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y_tim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study_time</Template>
  <TotalTime>7134</TotalTime>
  <Words>2324</Words>
  <Application>Microsoft Office PowerPoint</Application>
  <PresentationFormat>On-screen Show (16:10)</PresentationFormat>
  <Paragraphs>114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Courier New</vt:lpstr>
      <vt:lpstr>Tahoma</vt:lpstr>
      <vt:lpstr>Times New Roman</vt:lpstr>
      <vt:lpstr>Wingdings</vt:lpstr>
      <vt:lpstr>study_time</vt:lpstr>
      <vt:lpstr>PowerPoint Presentation</vt:lpstr>
      <vt:lpstr> ALINHAMENTO</vt:lpstr>
      <vt:lpstr>SCO-T1-A05 Shift e Rotate</vt:lpstr>
      <vt:lpstr>SCO-T1-A05 Shift e Rotate</vt:lpstr>
      <vt:lpstr>SCO-T1-A05 Shift e Rotate</vt:lpstr>
      <vt:lpstr>SCO-T1-A05 Shift e Rotate</vt:lpstr>
      <vt:lpstr>SCO-T1-A05 Aritmética Multibyte</vt:lpstr>
      <vt:lpstr>SCO-T1-A06 Modos de Endereçamento</vt:lpstr>
      <vt:lpstr>SCO-T1-A06 Modos de Endereçamento</vt:lpstr>
      <vt:lpstr>SCO-T1-A06 Modos de Endereçamento</vt:lpstr>
      <vt:lpstr>SCO-T1-A06 Saltos Absolutos/Relativos, Condicionais</vt:lpstr>
      <vt:lpstr>SCO-T1-A06 Saltos Absolutos/Relativos, Condicionais</vt:lpstr>
      <vt:lpstr>SCO-T1-A06 RISC e CISC</vt:lpstr>
      <vt:lpstr>SCO-T1-A06 RISC e CISC</vt:lpstr>
      <vt:lpstr>SCO-T1-A06 RISC e CISC</vt:lpstr>
      <vt:lpstr> Questionário Teórico Online</vt:lpstr>
    </vt:vector>
  </TitlesOfParts>
  <Company>UTAD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Processos</dc:title>
  <dc:creator>Francisco Pereira</dc:creator>
  <cp:keywords>processos escalonamento secção crítica</cp:keywords>
  <cp:lastModifiedBy>Francisco De Sousa Pereira</cp:lastModifiedBy>
  <cp:revision>372</cp:revision>
  <cp:lastPrinted>2006-12-04T14:12:58Z</cp:lastPrinted>
  <dcterms:created xsi:type="dcterms:W3CDTF">2003-12-01T00:39:30Z</dcterms:created>
  <dcterms:modified xsi:type="dcterms:W3CDTF">2021-11-12T16:46:57Z</dcterms:modified>
  <cp:category>Sistemas Operativos</cp:category>
</cp:coreProperties>
</file>