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function(data, size)</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 endereços/ponteiros;</a:t>
            </a:r>
          </a:p>
          <a:p>
            <a:pPr marL="357188" lvl="1" indent="-177800" algn="just" defTabSz="624078">
              <a:lnSpc>
                <a:spcPct val="120000"/>
              </a:lnSpc>
              <a:buFont typeface="Wingdings" pitchFamily="2" charset="2"/>
              <a:buChar char="Ø"/>
            </a:pPr>
            <a:r>
              <a:rPr lang="pt-PT" sz="1600" b="0" i="0" dirty="0"/>
              <a:t>As passagens por referência, os endereços/ponteiros para os dados que são colocado nos registos;</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t>
            </a:r>
            <a:r>
              <a:rPr lang="pt-PT" sz="1600" b="0" i="0"/>
              <a:t>registos);</a:t>
            </a:r>
            <a:endParaRPr lang="pt-PT" sz="1600" b="0" i="0" dirty="0"/>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a:t>
            </a:r>
            <a:r>
              <a:rPr lang="en-US" sz="1200" i="0" dirty="0" err="1">
                <a:solidFill>
                  <a:schemeClr val="accent2"/>
                </a:solidFill>
                <a:latin typeface="Courier New" panose="02070309020205020404" pitchFamily="49" charset="0"/>
                <a:cs typeface="Courier New" panose="02070309020205020404" pitchFamily="49" charset="0"/>
              </a:rPr>
              <a:t>incrment</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1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r0, r1, r2	;add values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r1, SUBR1_R</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[r1]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dirty="0"/>
              <a:t>Frame Point</a:t>
            </a:r>
            <a:r>
              <a:rPr lang="pt-PT" sz="1600" b="0" i="0" dirty="0"/>
              <a:t> também é designado por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0773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return sum;</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a:t>frame</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118" y="1921396"/>
            <a:ext cx="4060322" cy="3312368"/>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8424488"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a:p>
            <a:pPr marL="357188" lvl="1" indent="-177800" algn="just" defTabSz="624078">
              <a:lnSpc>
                <a:spcPct val="120000"/>
              </a:lnSpc>
              <a:buFont typeface="Wingdings" pitchFamily="2" charset="2"/>
              <a:buChar char="Ø"/>
            </a:pPr>
            <a:r>
              <a:rPr lang="pt-PT" sz="1600" b="0" i="0" dirty="0"/>
              <a:t>Diagrama simplificado de um conjunto de </a:t>
            </a:r>
            <a:r>
              <a:rPr lang="pt-PT" sz="1600" b="0" dirty="0"/>
              <a:t>frames</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Questões em:</a:t>
            </a:r>
            <a:endParaRPr lang="pt-PT" sz="3600" i="0" dirty="0"/>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7775</TotalTime>
  <Words>3129</Words>
  <Application>Microsoft Office PowerPoint</Application>
  <PresentationFormat>On-screen Show (16:10)</PresentationFormat>
  <Paragraphs>289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405</cp:revision>
  <cp:lastPrinted>2006-12-04T14:12:58Z</cp:lastPrinted>
  <dcterms:created xsi:type="dcterms:W3CDTF">2003-12-01T00:39:30Z</dcterms:created>
  <dcterms:modified xsi:type="dcterms:W3CDTF">2021-11-12T16:46:52Z</dcterms:modified>
  <cp:category>Sistemas Operativos</cp:category>
</cp:coreProperties>
</file>