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69" r:id="rId4"/>
    <p:sldId id="470" r:id="rId5"/>
    <p:sldId id="471" r:id="rId6"/>
    <p:sldId id="472" r:id="rId7"/>
    <p:sldId id="473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74622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30322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42043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69466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SCO-T2-S07 e SCO-T2-S09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Partilha de dados entre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</a:t>
            </a:r>
          </a:p>
          <a:p>
            <a:pPr eaLnBrk="1" hangingPunct="1">
              <a:spcAft>
                <a:spcPts val="0"/>
              </a:spcAft>
            </a:pP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Incluindo dados complexos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Plataforma e Progaramação Procedimemtal.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SCO-T2-S07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Partilha de dados C /</a:t>
            </a:r>
            <a:r>
              <a:rPr lang="pt-PT" sz="1600" b="0" i="0" dirty="0" err="1"/>
              <a:t>Assembly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Vetores;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Matrizes.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SCO-T2-S08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Apontadores para funções;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54436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Dados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Dados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globais do C estão automaticamente partilhas através da tabela de símbolos. O nome da variável é o endereço onde esta está guardada. Os apontadores em já são o endereço;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locais do C (no corpo das funções) estão na </a:t>
            </a:r>
            <a:r>
              <a:rPr lang="pt-PT" sz="1600" b="0" dirty="0" err="1"/>
              <a:t>stack</a:t>
            </a:r>
            <a:r>
              <a:rPr lang="pt-PT" sz="1600" b="0" i="0" dirty="0"/>
              <a:t>, por isso devem ser passadas via argumentos para as rotinas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Relembrar que para os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valores (ponteiros, </a:t>
            </a:r>
            <a:r>
              <a:rPr lang="pt-PT" sz="1600" b="0" i="0" dirty="0" err="1"/>
              <a:t>int</a:t>
            </a:r>
            <a:r>
              <a:rPr lang="pt-PT" sz="1600" b="0" i="0" dirty="0"/>
              <a:t>, </a:t>
            </a:r>
            <a:r>
              <a:rPr lang="pt-PT" sz="1600" b="0" i="0" dirty="0" err="1"/>
              <a:t>float</a:t>
            </a:r>
            <a:r>
              <a:rPr lang="pt-PT" sz="1600" b="0" i="0" dirty="0"/>
              <a:t>, </a:t>
            </a:r>
            <a:r>
              <a:rPr lang="pt-PT" sz="1600" b="0" i="0" dirty="0" err="1"/>
              <a:t>char</a:t>
            </a:r>
            <a:r>
              <a:rPr lang="pt-PT" sz="1600" b="0" i="0" dirty="0"/>
              <a:t>) são adaptados para 32 bit (ou 64 bit nos sistemas de 64 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prog1.c / p11l3-1.S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Vetores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Vetores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vetores (matrizes de uma dimensão) funcionam como as </a:t>
            </a:r>
            <a:r>
              <a:rPr lang="pt-PT" sz="1600" b="0" dirty="0" err="1"/>
              <a:t>strings</a:t>
            </a:r>
            <a:r>
              <a:rPr lang="pt-PT" sz="1600" b="0" i="0" dirty="0"/>
              <a:t>. Para avançar no vetor, devemos incrementar o registo que aponta para dado da dimensão de um dado, por exemplo 1 para byte, 4 para </a:t>
            </a:r>
            <a:r>
              <a:rPr lang="pt-PT" sz="1600" b="0" i="0" dirty="0" err="1"/>
              <a:t>int</a:t>
            </a:r>
            <a:r>
              <a:rPr lang="pt-PT" sz="1600" b="0" i="0" dirty="0"/>
              <a:t> / </a:t>
            </a:r>
            <a:r>
              <a:rPr lang="pt-PT" sz="1600" b="0" i="0" dirty="0" err="1"/>
              <a:t>float</a:t>
            </a:r>
            <a:r>
              <a:rPr lang="pt-PT" sz="1600" b="0" i="0" dirty="0"/>
              <a:t> / apontadores. Pode ser de qualquer dimensão o dado individual (alinhamento);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 Os dados do vetor podem sim ser alterados (por referência via 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é [v</a:t>
            </a:r>
            <a:r>
              <a:rPr lang="pt-PT" sz="1600" b="0" i="0" baseline="-25000" dirty="0"/>
              <a:t>0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1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2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3</a:t>
            </a:r>
            <a:r>
              <a:rPr lang="pt-PT" sz="1600" b="0" i="0" dirty="0"/>
              <a:t>]…[v</a:t>
            </a:r>
            <a:r>
              <a:rPr lang="pt-PT" sz="1600" b="0" i="0" baseline="-25000" dirty="0"/>
              <a:t>n-1</a:t>
            </a:r>
            <a:r>
              <a:rPr lang="pt-PT" sz="1600" b="0" i="0" dirty="0"/>
              <a:t>];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prog2v.c / p11l3-2v.S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6890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Matrizes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Matrizes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matrizes (</a:t>
            </a:r>
            <a:r>
              <a:rPr lang="pt-PT" sz="1600" b="0" i="0" dirty="0" err="1"/>
              <a:t>multi-dimensão</a:t>
            </a:r>
            <a:r>
              <a:rPr lang="pt-PT" sz="1600" b="0" i="0" dirty="0"/>
              <a:t>) funcionam como vetores de vetores;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por exemplo para uma matriz com 3 “linhas” por 2 “colunas” (3x2) é [m</a:t>
            </a:r>
            <a:r>
              <a:rPr lang="pt-PT" sz="1600" b="0" i="0" baseline="-25000" dirty="0"/>
              <a:t>0,0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0,1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1,0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1,1</a:t>
            </a:r>
            <a:r>
              <a:rPr lang="pt-PT" sz="1600" b="0" i="0" dirty="0"/>
              <a:t>] [m</a:t>
            </a:r>
            <a:r>
              <a:rPr lang="pt-PT" sz="1600" b="0" i="0" baseline="-25000" dirty="0"/>
              <a:t>2,0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2,1</a:t>
            </a:r>
            <a:r>
              <a:rPr lang="pt-PT" sz="1600" b="0" i="0" dirty="0"/>
              <a:t>].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prog3m.c / p11l3-3m.S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7976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Estruturas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Estruturas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estruturas funcionam com vetores ou matrizes, no entanto demos deslocamentos em relação que podem ser distintos. O alinhamento dos elementos pode ser </a:t>
            </a:r>
            <a:r>
              <a:rPr lang="pt-PT" sz="1600" b="0" i="0" dirty="0" err="1"/>
              <a:t>defindo</a:t>
            </a:r>
            <a:r>
              <a:rPr lang="pt-PT" sz="1600" b="0" i="0" dirty="0"/>
              <a:t> em C com a diretiva “#</a:t>
            </a:r>
            <a:r>
              <a:rPr lang="pt-PT" sz="1600" b="0" i="0" dirty="0" err="1"/>
              <a:t>pragma</a:t>
            </a:r>
            <a:r>
              <a:rPr lang="pt-PT" sz="1600" b="0" i="0" dirty="0"/>
              <a:t> </a:t>
            </a:r>
            <a:r>
              <a:rPr lang="pt-PT" sz="1600" b="0" i="0" dirty="0" err="1"/>
              <a:t>align</a:t>
            </a:r>
            <a:r>
              <a:rPr lang="pt-PT" sz="1600" b="0" i="0" dirty="0"/>
              <a:t>(</a:t>
            </a:r>
            <a:r>
              <a:rPr lang="pt-PT" sz="1600" b="0" i="0" dirty="0" err="1"/>
              <a:t>size</a:t>
            </a:r>
            <a:r>
              <a:rPr lang="pt-PT" sz="1600" b="0" i="0" dirty="0"/>
              <a:t>)”. Todos os dados devem ser múltiplos do alinhamento. Os dados mais curtos que o alinhamento são preenchidos com bytes vazios até ficarem alinhados;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prog4s.c / p11l3-4s.S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14803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Apentadores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para Funções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Apontadores para funções C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apontadores de funções de C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têm um comportamento semelhante aos apontadores de dados, no entanto é preciso alguma adaptação para indicar a função e regressar ao local correto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(ver exemplo no código);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prog5fp.c / p11l3-5fp.S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26435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44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T-Q08/09/10</a:t>
            </a:r>
            <a:r>
              <a:rPr lang="pt-PT" sz="2800" b="0" i="0" dirty="0"/>
              <a:t>: </a:t>
            </a:r>
            <a:r>
              <a:rPr lang="pt-PT" sz="2800" b="0" i="0" dirty="0" err="1"/>
              <a:t>asmc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12h de sexta 3 de junho até às 16h de quinta 9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9222</TotalTime>
  <Words>800</Words>
  <Application>Microsoft Office PowerPoint</Application>
  <PresentationFormat>On-screen Show (16:10)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SCO-T2-S07 Dados C / Assembly</vt:lpstr>
      <vt:lpstr>SCO-T2-S07 Vetores C / Assembly</vt:lpstr>
      <vt:lpstr>SCO-T2-S07 Matrizes C / Assembly</vt:lpstr>
      <vt:lpstr>SCO-T2-S08 Estruturas C / Assembly</vt:lpstr>
      <vt:lpstr>SCO-T2-S08 Apentadores para Funções C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494</cp:revision>
  <cp:lastPrinted>2006-12-04T14:12:58Z</cp:lastPrinted>
  <dcterms:created xsi:type="dcterms:W3CDTF">2003-12-01T00:39:30Z</dcterms:created>
  <dcterms:modified xsi:type="dcterms:W3CDTF">2022-06-02T17:23:05Z</dcterms:modified>
  <cp:category>Sistemas Operativos</cp:category>
</cp:coreProperties>
</file>