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2124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</a:t>
            </a:r>
            <a:r>
              <a:rPr lang="en-GB" dirty="0" err="1"/>
              <a:t>exemplos</a:t>
            </a:r>
            <a:r>
              <a:rPr lang="en-GB" dirty="0"/>
              <a:t> </a:t>
            </a:r>
            <a:r>
              <a:rPr lang="en-GB" dirty="0" err="1"/>
              <a:t>serão</a:t>
            </a:r>
            <a:r>
              <a:rPr lang="en-GB" dirty="0"/>
              <a:t> </a:t>
            </a:r>
            <a:r>
              <a:rPr lang="en-GB" dirty="0" err="1"/>
              <a:t>errados</a:t>
            </a:r>
            <a:r>
              <a:rPr lang="en-GB" dirty="0"/>
              <a:t>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#4]</a:t>
            </a:r>
            <a:r>
              <a:rPr lang="pt-BR" sz="1600" b="0" i="0" dirty="0"/>
              <a:t>”, 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absoluta;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2: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29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(LSB) é movido para o bit mais significatico (MSB, bit de ordem 31 numa aqruitetura de 32bits, bit 15 nas de 16bits e bit 7 nas de 8bits)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(31 em 32bits, 15 em 16bits e 7 em 8bits)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RLA). 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aprensatdo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registo/memória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variavel,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diretamento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7133</TotalTime>
  <Words>2324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370</cp:revision>
  <cp:lastPrinted>2006-12-04T14:12:58Z</cp:lastPrinted>
  <dcterms:created xsi:type="dcterms:W3CDTF">2003-12-01T00:39:30Z</dcterms:created>
  <dcterms:modified xsi:type="dcterms:W3CDTF">2021-10-29T15:04:37Z</dcterms:modified>
  <cp:category>Sistemas Operativos</cp:category>
</cp:coreProperties>
</file>