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315" r:id="rId3"/>
    <p:sldId id="441" r:id="rId4"/>
    <p:sldId id="460" r:id="rId5"/>
    <p:sldId id="461" r:id="rId6"/>
    <p:sldId id="462" r:id="rId7"/>
    <p:sldId id="463" r:id="rId8"/>
    <p:sldId id="464" r:id="rId9"/>
    <p:sldId id="465" r:id="rId10"/>
    <p:sldId id="466" r:id="rId11"/>
    <p:sldId id="469" r:id="rId12"/>
    <p:sldId id="467" r:id="rId13"/>
    <p:sldId id="468" r:id="rId14"/>
    <p:sldId id="470" r:id="rId15"/>
    <p:sldId id="471" r:id="rId16"/>
    <p:sldId id="473" r:id="rId17"/>
    <p:sldId id="472" r:id="rId18"/>
    <p:sldId id="378" r:id="rId19"/>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E03CB-FFF2-4F5D-B30B-2A94CE476EB2}" v="9673" dt="2021-10-22T05:05:4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98" d="100"/>
          <a:sy n="98" d="100"/>
        </p:scale>
        <p:origin x="1195" y="77"/>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Sousa Pereira" userId="bf79a27e-8077-4dd0-95c7-a9484304c0ee" providerId="ADAL" clId="{1873A73C-A2F8-4AAF-A031-A069264E9FAF}"/>
    <pc:docChg chg="undo custSel addSld modSld sldOrd">
      <pc:chgData name="Francisco De Sousa Pereira" userId="bf79a27e-8077-4dd0-95c7-a9484304c0ee" providerId="ADAL" clId="{1873A73C-A2F8-4AAF-A031-A069264E9FAF}" dt="2021-10-15T04:33:06.893" v="921"/>
      <pc:docMkLst>
        <pc:docMk/>
      </pc:docMkLst>
      <pc:sldChg chg="modSp mod">
        <pc:chgData name="Francisco De Sousa Pereira" userId="bf79a27e-8077-4dd0-95c7-a9484304c0ee" providerId="ADAL" clId="{1873A73C-A2F8-4AAF-A031-A069264E9FAF}" dt="2021-10-15T04:25:50.694" v="887" actId="20577"/>
        <pc:sldMkLst>
          <pc:docMk/>
          <pc:sldMk cId="0" sldId="315"/>
        </pc:sldMkLst>
        <pc:spChg chg="mod">
          <ac:chgData name="Francisco De Sousa Pereira" userId="bf79a27e-8077-4dd0-95c7-a9484304c0ee" providerId="ADAL" clId="{1873A73C-A2F8-4AAF-A031-A069264E9FAF}" dt="2021-10-15T04:25:50.694" v="887" actId="20577"/>
          <ac:spMkLst>
            <pc:docMk/>
            <pc:sldMk cId="0" sldId="315"/>
            <ac:spMk id="148483" creationId="{00000000-0000-0000-0000-000000000000}"/>
          </ac:spMkLst>
        </pc:spChg>
      </pc:sldChg>
      <pc:sldChg chg="modSp modAnim">
        <pc:chgData name="Francisco De Sousa Pereira" userId="bf79a27e-8077-4dd0-95c7-a9484304c0ee" providerId="ADAL" clId="{1873A73C-A2F8-4AAF-A031-A069264E9FAF}" dt="2021-10-15T04:24:32.649" v="854"/>
        <pc:sldMkLst>
          <pc:docMk/>
          <pc:sldMk cId="0" sldId="354"/>
        </pc:sldMkLst>
        <pc:picChg chg="mod">
          <ac:chgData name="Francisco De Sousa Pereira" userId="bf79a27e-8077-4dd0-95c7-a9484304c0ee" providerId="ADAL" clId="{1873A73C-A2F8-4AAF-A031-A069264E9FAF}" dt="2021-10-15T03:51:09.045" v="549" actId="14861"/>
          <ac:picMkLst>
            <pc:docMk/>
            <pc:sldMk cId="0" sldId="354"/>
            <ac:picMk id="258106" creationId="{9FE297CF-FF98-46C3-AFD0-FC65872806EB}"/>
          </ac:picMkLst>
        </pc:picChg>
      </pc:sldChg>
      <pc:sldChg chg="modSp">
        <pc:chgData name="Francisco De Sousa Pereira" userId="bf79a27e-8077-4dd0-95c7-a9484304c0ee" providerId="ADAL" clId="{1873A73C-A2F8-4AAF-A031-A069264E9FAF}" dt="2021-10-15T01:02:13.389" v="46" actId="20577"/>
        <pc:sldMkLst>
          <pc:docMk/>
          <pc:sldMk cId="0" sldId="378"/>
        </pc:sldMkLst>
        <pc:spChg chg="mod">
          <ac:chgData name="Francisco De Sousa Pereira" userId="bf79a27e-8077-4dd0-95c7-a9484304c0ee" providerId="ADAL" clId="{1873A73C-A2F8-4AAF-A031-A069264E9FAF}" dt="2021-10-15T01:02:13.389" v="46" actId="20577"/>
          <ac:spMkLst>
            <pc:docMk/>
            <pc:sldMk cId="0" sldId="378"/>
            <ac:spMk id="5" creationId="{00000000-0000-0000-0000-000000000000}"/>
          </ac:spMkLst>
        </pc:spChg>
      </pc:sldChg>
      <pc:sldChg chg="modSp modAnim">
        <pc:chgData name="Francisco De Sousa Pereira" userId="bf79a27e-8077-4dd0-95c7-a9484304c0ee" providerId="ADAL" clId="{1873A73C-A2F8-4AAF-A031-A069264E9FAF}" dt="2021-10-15T04:26:18.383" v="888"/>
        <pc:sldMkLst>
          <pc:docMk/>
          <pc:sldMk cId="1850911341" sldId="380"/>
        </pc:sldMkLst>
        <pc:picChg chg="mod">
          <ac:chgData name="Francisco De Sousa Pereira" userId="bf79a27e-8077-4dd0-95c7-a9484304c0ee" providerId="ADAL" clId="{1873A73C-A2F8-4AAF-A031-A069264E9FAF}" dt="2021-10-15T03:51:25.279" v="551" actId="692"/>
          <ac:picMkLst>
            <pc:docMk/>
            <pc:sldMk cId="1850911341" sldId="380"/>
            <ac:picMk id="302082" creationId="{AE309BD8-BE50-46E9-93E3-C9B237F8033C}"/>
          </ac:picMkLst>
        </pc:picChg>
        <pc:picChg chg="mod">
          <ac:chgData name="Francisco De Sousa Pereira" userId="bf79a27e-8077-4dd0-95c7-a9484304c0ee" providerId="ADAL" clId="{1873A73C-A2F8-4AAF-A031-A069264E9FAF}" dt="2021-10-15T03:51:38.294" v="554" actId="14861"/>
          <ac:picMkLst>
            <pc:docMk/>
            <pc:sldMk cId="1850911341" sldId="380"/>
            <ac:picMk id="302084" creationId="{B7315ED3-3842-41F1-8F12-AA050A6AA62C}"/>
          </ac:picMkLst>
        </pc:picChg>
      </pc:sldChg>
      <pc:sldChg chg="addSp modSp modAnim">
        <pc:chgData name="Francisco De Sousa Pereira" userId="bf79a27e-8077-4dd0-95c7-a9484304c0ee" providerId="ADAL" clId="{1873A73C-A2F8-4AAF-A031-A069264E9FAF}" dt="2021-10-15T04:28:17.896" v="901"/>
        <pc:sldMkLst>
          <pc:docMk/>
          <pc:sldMk cId="2219936365" sldId="381"/>
        </pc:sldMkLst>
        <pc:grpChg chg="add mod">
          <ac:chgData name="Francisco De Sousa Pereira" userId="bf79a27e-8077-4dd0-95c7-a9484304c0ee" providerId="ADAL" clId="{1873A73C-A2F8-4AAF-A031-A069264E9FAF}" dt="2021-10-15T04:27:26.385" v="895" actId="164"/>
          <ac:grpSpMkLst>
            <pc:docMk/>
            <pc:sldMk cId="2219936365" sldId="381"/>
            <ac:grpSpMk id="2" creationId="{306E870C-137C-4268-9FA6-E7B68E95DC4A}"/>
          </ac:grpSpMkLst>
        </pc:grpChg>
        <pc:grpChg chg="add mod">
          <ac:chgData name="Francisco De Sousa Pereira" userId="bf79a27e-8077-4dd0-95c7-a9484304c0ee" providerId="ADAL" clId="{1873A73C-A2F8-4AAF-A031-A069264E9FAF}" dt="2021-10-15T04:27:33.722" v="896" actId="164"/>
          <ac:grpSpMkLst>
            <pc:docMk/>
            <pc:sldMk cId="2219936365" sldId="381"/>
            <ac:grpSpMk id="3" creationId="{E56D91CF-62A1-4F9A-BD7D-830789ADDC78}"/>
          </ac:grpSpMkLst>
        </pc:grpChg>
        <pc:picChg chg="mod">
          <ac:chgData name="Francisco De Sousa Pereira" userId="bf79a27e-8077-4dd0-95c7-a9484304c0ee" providerId="ADAL" clId="{1873A73C-A2F8-4AAF-A031-A069264E9FAF}" dt="2021-10-15T04:27:33.722" v="896" actId="164"/>
          <ac:picMkLst>
            <pc:docMk/>
            <pc:sldMk cId="2219936365" sldId="381"/>
            <ac:picMk id="303106" creationId="{D063857C-049B-4E08-A31E-110081D599B6}"/>
          </ac:picMkLst>
        </pc:picChg>
        <pc:picChg chg="mod">
          <ac:chgData name="Francisco De Sousa Pereira" userId="bf79a27e-8077-4dd0-95c7-a9484304c0ee" providerId="ADAL" clId="{1873A73C-A2F8-4AAF-A031-A069264E9FAF}" dt="2021-10-15T04:27:33.722" v="896" actId="164"/>
          <ac:picMkLst>
            <pc:docMk/>
            <pc:sldMk cId="2219936365" sldId="381"/>
            <ac:picMk id="303110" creationId="{6E009CB7-B658-4118-8149-86068E1757CE}"/>
          </ac:picMkLst>
        </pc:picChg>
        <pc:picChg chg="mod">
          <ac:chgData name="Francisco De Sousa Pereira" userId="bf79a27e-8077-4dd0-95c7-a9484304c0ee" providerId="ADAL" clId="{1873A73C-A2F8-4AAF-A031-A069264E9FAF}" dt="2021-10-15T04:27:26.385" v="895" actId="164"/>
          <ac:picMkLst>
            <pc:docMk/>
            <pc:sldMk cId="2219936365" sldId="381"/>
            <ac:picMk id="303112" creationId="{7EA85E80-F42E-4F86-A594-8679249CEDBA}"/>
          </ac:picMkLst>
        </pc:picChg>
        <pc:picChg chg="mod">
          <ac:chgData name="Francisco De Sousa Pereira" userId="bf79a27e-8077-4dd0-95c7-a9484304c0ee" providerId="ADAL" clId="{1873A73C-A2F8-4AAF-A031-A069264E9FAF}" dt="2021-10-15T04:27:26.385" v="895" actId="164"/>
          <ac:picMkLst>
            <pc:docMk/>
            <pc:sldMk cId="2219936365" sldId="381"/>
            <ac:picMk id="303114" creationId="{C112D2B4-5CC6-4C3D-9722-6E9530FE6162}"/>
          </ac:picMkLst>
        </pc:picChg>
        <pc:picChg chg="mod">
          <ac:chgData name="Francisco De Sousa Pereira" userId="bf79a27e-8077-4dd0-95c7-a9484304c0ee" providerId="ADAL" clId="{1873A73C-A2F8-4AAF-A031-A069264E9FAF}" dt="2021-10-15T04:27:33.722" v="896" actId="164"/>
          <ac:picMkLst>
            <pc:docMk/>
            <pc:sldMk cId="2219936365" sldId="381"/>
            <ac:picMk id="303116" creationId="{A6081B6D-5F3F-4EB5-BE2D-0FACFCB10FA2}"/>
          </ac:picMkLst>
        </pc:picChg>
      </pc:sldChg>
      <pc:sldChg chg="addSp modSp modAnim">
        <pc:chgData name="Francisco De Sousa Pereira" userId="bf79a27e-8077-4dd0-95c7-a9484304c0ee" providerId="ADAL" clId="{1873A73C-A2F8-4AAF-A031-A069264E9FAF}" dt="2021-10-15T04:33:06.893" v="921"/>
        <pc:sldMkLst>
          <pc:docMk/>
          <pc:sldMk cId="1126201022" sldId="382"/>
        </pc:sldMkLst>
        <pc:grpChg chg="add mod">
          <ac:chgData name="Francisco De Sousa Pereira" userId="bf79a27e-8077-4dd0-95c7-a9484304c0ee" providerId="ADAL" clId="{1873A73C-A2F8-4AAF-A031-A069264E9FAF}" dt="2021-10-15T04:13:39.200" v="739" actId="164"/>
          <ac:grpSpMkLst>
            <pc:docMk/>
            <pc:sldMk cId="1126201022" sldId="382"/>
            <ac:grpSpMk id="6" creationId="{D0DECA87-BEBB-4A28-AFDC-7D789BACD338}"/>
          </ac:grpSpMkLst>
        </pc:grpChg>
        <pc:picChg chg="mod">
          <ac:chgData name="Francisco De Sousa Pereira" userId="bf79a27e-8077-4dd0-95c7-a9484304c0ee" providerId="ADAL" clId="{1873A73C-A2F8-4AAF-A031-A069264E9FAF}" dt="2021-10-15T04:13:39.200" v="739" actId="164"/>
          <ac:picMkLst>
            <pc:docMk/>
            <pc:sldMk cId="1126201022" sldId="382"/>
            <ac:picMk id="302082" creationId="{85386A85-2B99-4BB1-ACE5-8C2DBEA35DD8}"/>
          </ac:picMkLst>
        </pc:picChg>
        <pc:picChg chg="mod">
          <ac:chgData name="Francisco De Sousa Pereira" userId="bf79a27e-8077-4dd0-95c7-a9484304c0ee" providerId="ADAL" clId="{1873A73C-A2F8-4AAF-A031-A069264E9FAF}" dt="2021-10-15T04:13:39.200" v="739" actId="164"/>
          <ac:picMkLst>
            <pc:docMk/>
            <pc:sldMk cId="1126201022" sldId="382"/>
            <ac:picMk id="302084" creationId="{B9626A51-542C-4DE0-B1E9-191F8A7F24CB}"/>
          </ac:picMkLst>
        </pc:picChg>
        <pc:picChg chg="mod">
          <ac:chgData name="Francisco De Sousa Pereira" userId="bf79a27e-8077-4dd0-95c7-a9484304c0ee" providerId="ADAL" clId="{1873A73C-A2F8-4AAF-A031-A069264E9FAF}" dt="2021-10-15T04:13:39.200" v="739" actId="164"/>
          <ac:picMkLst>
            <pc:docMk/>
            <pc:sldMk cId="1126201022" sldId="382"/>
            <ac:picMk id="302086" creationId="{AD24E353-F9CA-4DA8-AE32-79B6B4224B9F}"/>
          </ac:picMkLst>
        </pc:picChg>
        <pc:picChg chg="mod">
          <ac:chgData name="Francisco De Sousa Pereira" userId="bf79a27e-8077-4dd0-95c7-a9484304c0ee" providerId="ADAL" clId="{1873A73C-A2F8-4AAF-A031-A069264E9FAF}" dt="2021-10-15T04:13:39.200" v="739" actId="164"/>
          <ac:picMkLst>
            <pc:docMk/>
            <pc:sldMk cId="1126201022" sldId="382"/>
            <ac:picMk id="302088" creationId="{C0D79635-6D01-4904-A232-73255723CE40}"/>
          </ac:picMkLst>
        </pc:picChg>
      </pc:sldChg>
      <pc:sldChg chg="modSp">
        <pc:chgData name="Francisco De Sousa Pereira" userId="bf79a27e-8077-4dd0-95c7-a9484304c0ee" providerId="ADAL" clId="{1873A73C-A2F8-4AAF-A031-A069264E9FAF}" dt="2021-10-15T04:16:36.959" v="797" actId="20577"/>
        <pc:sldMkLst>
          <pc:docMk/>
          <pc:sldMk cId="2356972787" sldId="383"/>
        </pc:sldMkLst>
        <pc:spChg chg="mod">
          <ac:chgData name="Francisco De Sousa Pereira" userId="bf79a27e-8077-4dd0-95c7-a9484304c0ee" providerId="ADAL" clId="{1873A73C-A2F8-4AAF-A031-A069264E9FAF}" dt="2021-10-15T04:16:36.959" v="797" actId="20577"/>
          <ac:spMkLst>
            <pc:docMk/>
            <pc:sldMk cId="2356972787" sldId="383"/>
            <ac:spMk id="20" creationId="{4E8C842D-166F-4D53-BF52-24DABD48BE83}"/>
          </ac:spMkLst>
        </pc:spChg>
      </pc:sldChg>
      <pc:sldChg chg="modAnim">
        <pc:chgData name="Francisco De Sousa Pereira" userId="bf79a27e-8077-4dd0-95c7-a9484304c0ee" providerId="ADAL" clId="{1873A73C-A2F8-4AAF-A031-A069264E9FAF}" dt="2021-10-15T04:29:14.375" v="905"/>
        <pc:sldMkLst>
          <pc:docMk/>
          <pc:sldMk cId="1065996352" sldId="384"/>
        </pc:sldMkLst>
      </pc:sldChg>
      <pc:sldChg chg="addSp modSp modAnim">
        <pc:chgData name="Francisco De Sousa Pereira" userId="bf79a27e-8077-4dd0-95c7-a9484304c0ee" providerId="ADAL" clId="{1873A73C-A2F8-4AAF-A031-A069264E9FAF}" dt="2021-10-15T04:30:19.118" v="909"/>
        <pc:sldMkLst>
          <pc:docMk/>
          <pc:sldMk cId="3151324506" sldId="386"/>
        </pc:sldMkLst>
        <pc:spChg chg="mod">
          <ac:chgData name="Francisco De Sousa Pereira" userId="bf79a27e-8077-4dd0-95c7-a9484304c0ee" providerId="ADAL" clId="{1873A73C-A2F8-4AAF-A031-A069264E9FAF}" dt="2021-10-15T04:09:48.235" v="720" actId="114"/>
          <ac:spMkLst>
            <pc:docMk/>
            <pc:sldMk cId="3151324506" sldId="386"/>
            <ac:spMk id="20" creationId="{4E8C842D-166F-4D53-BF52-24DABD48BE83}"/>
          </ac:spMkLst>
        </pc:spChg>
        <pc:grpChg chg="add mod">
          <ac:chgData name="Francisco De Sousa Pereira" userId="bf79a27e-8077-4dd0-95c7-a9484304c0ee" providerId="ADAL" clId="{1873A73C-A2F8-4AAF-A031-A069264E9FAF}" dt="2021-10-15T04:30:11.429" v="906" actId="164"/>
          <ac:grpSpMkLst>
            <pc:docMk/>
            <pc:sldMk cId="3151324506" sldId="386"/>
            <ac:grpSpMk id="2" creationId="{0BE90F15-5679-4F0F-8625-5A7CC46DC031}"/>
          </ac:grpSpMkLst>
        </pc:grpChg>
        <pc:picChg chg="mod">
          <ac:chgData name="Francisco De Sousa Pereira" userId="bf79a27e-8077-4dd0-95c7-a9484304c0ee" providerId="ADAL" clId="{1873A73C-A2F8-4AAF-A031-A069264E9FAF}" dt="2021-10-15T04:30:11.429" v="906" actId="164"/>
          <ac:picMkLst>
            <pc:docMk/>
            <pc:sldMk cId="3151324506" sldId="386"/>
            <ac:picMk id="304130" creationId="{1D65ED86-B6F7-488D-ACCC-F940FE6DEB18}"/>
          </ac:picMkLst>
        </pc:picChg>
        <pc:picChg chg="mod">
          <ac:chgData name="Francisco De Sousa Pereira" userId="bf79a27e-8077-4dd0-95c7-a9484304c0ee" providerId="ADAL" clId="{1873A73C-A2F8-4AAF-A031-A069264E9FAF}" dt="2021-10-15T04:30:11.429" v="906" actId="164"/>
          <ac:picMkLst>
            <pc:docMk/>
            <pc:sldMk cId="3151324506" sldId="386"/>
            <ac:picMk id="304132" creationId="{71D64E4C-C020-4068-8C77-5C3E99AA4711}"/>
          </ac:picMkLst>
        </pc:picChg>
      </pc:sldChg>
      <pc:sldChg chg="modSp modAnim">
        <pc:chgData name="Francisco De Sousa Pereira" userId="bf79a27e-8077-4dd0-95c7-a9484304c0ee" providerId="ADAL" clId="{1873A73C-A2F8-4AAF-A031-A069264E9FAF}" dt="2021-10-15T04:31:00.172" v="913"/>
        <pc:sldMkLst>
          <pc:docMk/>
          <pc:sldMk cId="1408785062" sldId="387"/>
        </pc:sldMkLst>
        <pc:spChg chg="mod">
          <ac:chgData name="Francisco De Sousa Pereira" userId="bf79a27e-8077-4dd0-95c7-a9484304c0ee" providerId="ADAL" clId="{1873A73C-A2F8-4AAF-A031-A069264E9FAF}" dt="2021-10-15T03:54:43.111" v="580" actId="20577"/>
          <ac:spMkLst>
            <pc:docMk/>
            <pc:sldMk cId="1408785062" sldId="387"/>
            <ac:spMk id="20" creationId="{4E8C842D-166F-4D53-BF52-24DABD48BE83}"/>
          </ac:spMkLst>
        </pc:spChg>
        <pc:picChg chg="mod">
          <ac:chgData name="Francisco De Sousa Pereira" userId="bf79a27e-8077-4dd0-95c7-a9484304c0ee" providerId="ADAL" clId="{1873A73C-A2F8-4AAF-A031-A069264E9FAF}" dt="2021-10-15T03:55:27.938" v="588" actId="1036"/>
          <ac:picMkLst>
            <pc:docMk/>
            <pc:sldMk cId="1408785062" sldId="387"/>
            <ac:picMk id="305156" creationId="{E25E5E4A-CFC6-4A50-A87F-3AE27C73D76B}"/>
          </ac:picMkLst>
        </pc:picChg>
      </pc:sldChg>
      <pc:sldChg chg="modSp mod modAnim">
        <pc:chgData name="Francisco De Sousa Pereira" userId="bf79a27e-8077-4dd0-95c7-a9484304c0ee" providerId="ADAL" clId="{1873A73C-A2F8-4AAF-A031-A069264E9FAF}" dt="2021-10-15T04:23:24.395" v="847"/>
        <pc:sldMkLst>
          <pc:docMk/>
          <pc:sldMk cId="241880773" sldId="388"/>
        </pc:sldMkLst>
        <pc:spChg chg="mod">
          <ac:chgData name="Francisco De Sousa Pereira" userId="bf79a27e-8077-4dd0-95c7-a9484304c0ee" providerId="ADAL" clId="{1873A73C-A2F8-4AAF-A031-A069264E9FAF}" dt="2021-10-15T03:56:00.363" v="598" actId="6549"/>
          <ac:spMkLst>
            <pc:docMk/>
            <pc:sldMk cId="241880773" sldId="388"/>
            <ac:spMk id="20" creationId="{4E8C842D-166F-4D53-BF52-24DABD48BE83}"/>
          </ac:spMkLst>
        </pc:spChg>
        <pc:spChg chg="mod">
          <ac:chgData name="Francisco De Sousa Pereira" userId="bf79a27e-8077-4dd0-95c7-a9484304c0ee" providerId="ADAL" clId="{1873A73C-A2F8-4AAF-A031-A069264E9FAF}" dt="2021-10-15T03:39:03.969" v="415" actId="20577"/>
          <ac:spMkLst>
            <pc:docMk/>
            <pc:sldMk cId="241880773" sldId="388"/>
            <ac:spMk id="258050" creationId="{00000000-0000-0000-0000-000000000000}"/>
          </ac:spMkLst>
        </pc:spChg>
        <pc:picChg chg="mod">
          <ac:chgData name="Francisco De Sousa Pereira" userId="bf79a27e-8077-4dd0-95c7-a9484304c0ee" providerId="ADAL" clId="{1873A73C-A2F8-4AAF-A031-A069264E9FAF}" dt="2021-10-15T03:55:49.765" v="592" actId="2085"/>
          <ac:picMkLst>
            <pc:docMk/>
            <pc:sldMk cId="241880773" sldId="388"/>
            <ac:picMk id="306178" creationId="{7D6C37FD-EBF2-41C4-868F-257A34593056}"/>
          </ac:picMkLst>
        </pc:picChg>
      </pc:sldChg>
      <pc:sldChg chg="addSp modSp mod modAnim modNotesTx">
        <pc:chgData name="Francisco De Sousa Pereira" userId="bf79a27e-8077-4dd0-95c7-a9484304c0ee" providerId="ADAL" clId="{1873A73C-A2F8-4AAF-A031-A069264E9FAF}" dt="2021-10-15T04:32:13.493" v="920"/>
        <pc:sldMkLst>
          <pc:docMk/>
          <pc:sldMk cId="4249453134" sldId="390"/>
        </pc:sldMkLst>
        <pc:spChg chg="mod">
          <ac:chgData name="Francisco De Sousa Pereira" userId="bf79a27e-8077-4dd0-95c7-a9484304c0ee" providerId="ADAL" clId="{1873A73C-A2F8-4AAF-A031-A069264E9FAF}" dt="2021-10-15T03:49:30.044" v="529" actId="6549"/>
          <ac:spMkLst>
            <pc:docMk/>
            <pc:sldMk cId="4249453134" sldId="390"/>
            <ac:spMk id="20" creationId="{4E8C842D-166F-4D53-BF52-24DABD48BE83}"/>
          </ac:spMkLst>
        </pc:spChg>
        <pc:spChg chg="mod">
          <ac:chgData name="Francisco De Sousa Pereira" userId="bf79a27e-8077-4dd0-95c7-a9484304c0ee" providerId="ADAL" clId="{1873A73C-A2F8-4AAF-A031-A069264E9FAF}" dt="2021-10-15T03:39:18.008" v="416"/>
          <ac:spMkLst>
            <pc:docMk/>
            <pc:sldMk cId="4249453134" sldId="390"/>
            <ac:spMk id="258050" creationId="{00000000-0000-0000-0000-000000000000}"/>
          </ac:spMkLst>
        </pc:spChg>
        <pc:grpChg chg="add mod">
          <ac:chgData name="Francisco De Sousa Pereira" userId="bf79a27e-8077-4dd0-95c7-a9484304c0ee" providerId="ADAL" clId="{1873A73C-A2F8-4AAF-A031-A069264E9FAF}" dt="2021-10-15T04:31:57.956" v="917" actId="164"/>
          <ac:grpSpMkLst>
            <pc:docMk/>
            <pc:sldMk cId="4249453134" sldId="390"/>
            <ac:grpSpMk id="2" creationId="{E710F30C-FD09-417B-923E-B9164FB062F0}"/>
          </ac:grpSpMkLst>
        </pc:grpChg>
        <pc:picChg chg="add mod">
          <ac:chgData name="Francisco De Sousa Pereira" userId="bf79a27e-8077-4dd0-95c7-a9484304c0ee" providerId="ADAL" clId="{1873A73C-A2F8-4AAF-A031-A069264E9FAF}" dt="2021-10-15T04:31:57.956" v="917" actId="164"/>
          <ac:picMkLst>
            <pc:docMk/>
            <pc:sldMk cId="4249453134" sldId="390"/>
            <ac:picMk id="2050" creationId="{BF08D4C8-9859-43B2-BD49-A9D72676C453}"/>
          </ac:picMkLst>
        </pc:picChg>
        <pc:picChg chg="mod">
          <ac:chgData name="Francisco De Sousa Pereira" userId="bf79a27e-8077-4dd0-95c7-a9484304c0ee" providerId="ADAL" clId="{1873A73C-A2F8-4AAF-A031-A069264E9FAF}" dt="2021-10-15T04:31:57.956" v="917" actId="164"/>
          <ac:picMkLst>
            <pc:docMk/>
            <pc:sldMk cId="4249453134" sldId="390"/>
            <ac:picMk id="307204" creationId="{09D9E9B7-C6C0-48FF-A19E-4EDC431807A7}"/>
          </ac:picMkLst>
        </pc:picChg>
      </pc:sldChg>
      <pc:sldChg chg="addSp delSp modSp mod modAnim">
        <pc:chgData name="Francisco De Sousa Pereira" userId="bf79a27e-8077-4dd0-95c7-a9484304c0ee" providerId="ADAL" clId="{1873A73C-A2F8-4AAF-A031-A069264E9FAF}" dt="2021-10-15T04:21:44.969" v="839"/>
        <pc:sldMkLst>
          <pc:docMk/>
          <pc:sldMk cId="2027119002" sldId="391"/>
        </pc:sldMkLst>
        <pc:spChg chg="del mod">
          <ac:chgData name="Francisco De Sousa Pereira" userId="bf79a27e-8077-4dd0-95c7-a9484304c0ee" providerId="ADAL" clId="{1873A73C-A2F8-4AAF-A031-A069264E9FAF}" dt="2021-10-15T04:21:44.037" v="838" actId="478"/>
          <ac:spMkLst>
            <pc:docMk/>
            <pc:sldMk cId="2027119002" sldId="391"/>
            <ac:spMk id="5" creationId="{FEFA3124-58A4-4D84-9803-A69939F56770}"/>
          </ac:spMkLst>
        </pc:spChg>
        <pc:spChg chg="add del mod">
          <ac:chgData name="Francisco De Sousa Pereira" userId="bf79a27e-8077-4dd0-95c7-a9484304c0ee" providerId="ADAL" clId="{1873A73C-A2F8-4AAF-A031-A069264E9FAF}" dt="2021-10-15T04:21:42.432" v="837"/>
          <ac:spMkLst>
            <pc:docMk/>
            <pc:sldMk cId="2027119002" sldId="391"/>
            <ac:spMk id="7" creationId="{65E3C3DF-BF02-465C-85C6-27CA91502BEE}"/>
          </ac:spMkLst>
        </pc:spChg>
        <pc:spChg chg="add mod">
          <ac:chgData name="Francisco De Sousa Pereira" userId="bf79a27e-8077-4dd0-95c7-a9484304c0ee" providerId="ADAL" clId="{1873A73C-A2F8-4AAF-A031-A069264E9FAF}" dt="2021-10-15T04:21:44.969" v="839"/>
          <ac:spMkLst>
            <pc:docMk/>
            <pc:sldMk cId="2027119002" sldId="391"/>
            <ac:spMk id="8" creationId="{B7DDB9CE-AB29-4113-AAF8-AA54728BB87E}"/>
          </ac:spMkLst>
        </pc:spChg>
        <pc:grpChg chg="add mod">
          <ac:chgData name="Francisco De Sousa Pereira" userId="bf79a27e-8077-4dd0-95c7-a9484304c0ee" providerId="ADAL" clId="{1873A73C-A2F8-4AAF-A031-A069264E9FAF}" dt="2021-10-15T04:21:01.146" v="832" actId="164"/>
          <ac:grpSpMkLst>
            <pc:docMk/>
            <pc:sldMk cId="2027119002" sldId="391"/>
            <ac:grpSpMk id="2" creationId="{C118C75D-F3D2-4A8F-9487-15F9D024D90A}"/>
          </ac:grpSpMkLst>
        </pc:grpChg>
        <pc:picChg chg="mod">
          <ac:chgData name="Francisco De Sousa Pereira" userId="bf79a27e-8077-4dd0-95c7-a9484304c0ee" providerId="ADAL" clId="{1873A73C-A2F8-4AAF-A031-A069264E9FAF}" dt="2021-10-15T04:21:01.146" v="832" actId="164"/>
          <ac:picMkLst>
            <pc:docMk/>
            <pc:sldMk cId="2027119002" sldId="391"/>
            <ac:picMk id="1026" creationId="{C6F59198-107C-4963-B8BF-02762B8291D9}"/>
          </ac:picMkLst>
        </pc:picChg>
        <pc:picChg chg="mod">
          <ac:chgData name="Francisco De Sousa Pereira" userId="bf79a27e-8077-4dd0-95c7-a9484304c0ee" providerId="ADAL" clId="{1873A73C-A2F8-4AAF-A031-A069264E9FAF}" dt="2021-10-15T04:21:01.146" v="832" actId="164"/>
          <ac:picMkLst>
            <pc:docMk/>
            <pc:sldMk cId="2027119002" sldId="391"/>
            <ac:picMk id="1030" creationId="{2C8F8B09-C1E7-4782-BC86-24546071A3EE}"/>
          </ac:picMkLst>
        </pc:picChg>
      </pc:sldChg>
      <pc:sldChg chg="modSp modAnim">
        <pc:chgData name="Francisco De Sousa Pereira" userId="bf79a27e-8077-4dd0-95c7-a9484304c0ee" providerId="ADAL" clId="{1873A73C-A2F8-4AAF-A031-A069264E9FAF}" dt="2021-10-15T04:19:21.568" v="818"/>
        <pc:sldMkLst>
          <pc:docMk/>
          <pc:sldMk cId="2923913714" sldId="392"/>
        </pc:sldMkLst>
        <pc:picChg chg="mod">
          <ac:chgData name="Francisco De Sousa Pereira" userId="bf79a27e-8077-4dd0-95c7-a9484304c0ee" providerId="ADAL" clId="{1873A73C-A2F8-4AAF-A031-A069264E9FAF}" dt="2021-10-15T03:57:24.821" v="611" actId="14861"/>
          <ac:picMkLst>
            <pc:docMk/>
            <pc:sldMk cId="2923913714" sldId="392"/>
            <ac:picMk id="2050" creationId="{56FB4B0F-54A6-4E09-AA8C-5807A76666FD}"/>
          </ac:picMkLst>
        </pc:picChg>
      </pc:sldChg>
      <pc:sldChg chg="addSp modSp modAnim">
        <pc:chgData name="Francisco De Sousa Pereira" userId="bf79a27e-8077-4dd0-95c7-a9484304c0ee" providerId="ADAL" clId="{1873A73C-A2F8-4AAF-A031-A069264E9FAF}" dt="2021-10-15T04:20:40.958" v="831"/>
        <pc:sldMkLst>
          <pc:docMk/>
          <pc:sldMk cId="2477440973" sldId="393"/>
        </pc:sldMkLst>
        <pc:grpChg chg="add mod">
          <ac:chgData name="Francisco De Sousa Pereira" userId="bf79a27e-8077-4dd0-95c7-a9484304c0ee" providerId="ADAL" clId="{1873A73C-A2F8-4AAF-A031-A069264E9FAF}" dt="2021-10-15T04:18:49.054" v="811" actId="164"/>
          <ac:grpSpMkLst>
            <pc:docMk/>
            <pc:sldMk cId="2477440973" sldId="393"/>
            <ac:grpSpMk id="2" creationId="{DF441EC2-F94D-423A-8AAB-C5BAEB9CAB8A}"/>
          </ac:grpSpMkLst>
        </pc:grpChg>
        <pc:picChg chg="mod">
          <ac:chgData name="Francisco De Sousa Pereira" userId="bf79a27e-8077-4dd0-95c7-a9484304c0ee" providerId="ADAL" clId="{1873A73C-A2F8-4AAF-A031-A069264E9FAF}" dt="2021-10-15T04:18:49.054" v="811" actId="164"/>
          <ac:picMkLst>
            <pc:docMk/>
            <pc:sldMk cId="2477440973" sldId="393"/>
            <ac:picMk id="3074" creationId="{D1DF64A4-C1F0-4206-967C-59CAD22BFC20}"/>
          </ac:picMkLst>
        </pc:picChg>
        <pc:picChg chg="mod">
          <ac:chgData name="Francisco De Sousa Pereira" userId="bf79a27e-8077-4dd0-95c7-a9484304c0ee" providerId="ADAL" clId="{1873A73C-A2F8-4AAF-A031-A069264E9FAF}" dt="2021-10-15T04:18:49.054" v="811" actId="164"/>
          <ac:picMkLst>
            <pc:docMk/>
            <pc:sldMk cId="2477440973" sldId="393"/>
            <ac:picMk id="3076" creationId="{6A533B96-07EA-45AF-AB02-7D05F41ED5D7}"/>
          </ac:picMkLst>
        </pc:picChg>
      </pc:sldChg>
      <pc:sldChg chg="modSp mod ord modAnim">
        <pc:chgData name="Francisco De Sousa Pereira" userId="bf79a27e-8077-4dd0-95c7-a9484304c0ee" providerId="ADAL" clId="{1873A73C-A2F8-4AAF-A031-A069264E9FAF}" dt="2021-10-15T04:20:27.412" v="829"/>
        <pc:sldMkLst>
          <pc:docMk/>
          <pc:sldMk cId="2712757947" sldId="394"/>
        </pc:sldMkLst>
        <pc:picChg chg="mod">
          <ac:chgData name="Francisco De Sousa Pereira" userId="bf79a27e-8077-4dd0-95c7-a9484304c0ee" providerId="ADAL" clId="{1873A73C-A2F8-4AAF-A031-A069264E9FAF}" dt="2021-10-15T03:58:10.246" v="615" actId="14861"/>
          <ac:picMkLst>
            <pc:docMk/>
            <pc:sldMk cId="2712757947" sldId="394"/>
            <ac:picMk id="4" creationId="{5059D17D-11A2-4D1D-8609-1FB9981944D8}"/>
          </ac:picMkLst>
        </pc:picChg>
      </pc:sldChg>
      <pc:sldChg chg="addSp delSp modSp mod modAnim">
        <pc:chgData name="Francisco De Sousa Pereira" userId="bf79a27e-8077-4dd0-95c7-a9484304c0ee" providerId="ADAL" clId="{1873A73C-A2F8-4AAF-A031-A069264E9FAF}" dt="2021-10-15T04:20:05.561" v="825"/>
        <pc:sldMkLst>
          <pc:docMk/>
          <pc:sldMk cId="854101124" sldId="395"/>
        </pc:sldMkLst>
        <pc:picChg chg="add mod">
          <ac:chgData name="Francisco De Sousa Pereira" userId="bf79a27e-8077-4dd0-95c7-a9484304c0ee" providerId="ADAL" clId="{1873A73C-A2F8-4AAF-A031-A069264E9FAF}" dt="2021-10-15T04:02:58.560" v="638" actId="692"/>
          <ac:picMkLst>
            <pc:docMk/>
            <pc:sldMk cId="854101124" sldId="395"/>
            <ac:picMk id="3" creationId="{A1765907-EFAA-4F3A-BD1C-04C0EE98CACD}"/>
          </ac:picMkLst>
        </pc:picChg>
        <pc:picChg chg="del mod">
          <ac:chgData name="Francisco De Sousa Pereira" userId="bf79a27e-8077-4dd0-95c7-a9484304c0ee" providerId="ADAL" clId="{1873A73C-A2F8-4AAF-A031-A069264E9FAF}" dt="2021-10-15T04:02:38.116" v="621" actId="478"/>
          <ac:picMkLst>
            <pc:docMk/>
            <pc:sldMk cId="854101124" sldId="395"/>
            <ac:picMk id="5122" creationId="{65B41FBA-1FFB-4E39-A090-36B175FBCEE8}"/>
          </ac:picMkLst>
        </pc:picChg>
      </pc:sldChg>
      <pc:sldChg chg="modAnim">
        <pc:chgData name="Francisco De Sousa Pereira" userId="bf79a27e-8077-4dd0-95c7-a9484304c0ee" providerId="ADAL" clId="{1873A73C-A2F8-4AAF-A031-A069264E9FAF}" dt="2021-10-15T04:20:20.226" v="828"/>
        <pc:sldMkLst>
          <pc:docMk/>
          <pc:sldMk cId="3703206807" sldId="396"/>
        </pc:sldMkLst>
      </pc:sldChg>
      <pc:sldChg chg="addSp delSp modSp add mod addAnim delAnim modAnim">
        <pc:chgData name="Francisco De Sousa Pereira" userId="bf79a27e-8077-4dd0-95c7-a9484304c0ee" providerId="ADAL" clId="{1873A73C-A2F8-4AAF-A031-A069264E9FAF}" dt="2021-10-15T04:22:48.506" v="845"/>
        <pc:sldMkLst>
          <pc:docMk/>
          <pc:sldMk cId="284024106" sldId="397"/>
        </pc:sldMkLst>
        <pc:spChg chg="del">
          <ac:chgData name="Francisco De Sousa Pereira" userId="bf79a27e-8077-4dd0-95c7-a9484304c0ee" providerId="ADAL" clId="{1873A73C-A2F8-4AAF-A031-A069264E9FAF}" dt="2021-10-15T04:22:30.024" v="841" actId="478"/>
          <ac:spMkLst>
            <pc:docMk/>
            <pc:sldMk cId="284024106" sldId="397"/>
            <ac:spMk id="5" creationId="{FEFA3124-58A4-4D84-9803-A69939F56770}"/>
          </ac:spMkLst>
        </pc:spChg>
        <pc:spChg chg="add mod">
          <ac:chgData name="Francisco De Sousa Pereira" userId="bf79a27e-8077-4dd0-95c7-a9484304c0ee" providerId="ADAL" clId="{1873A73C-A2F8-4AAF-A031-A069264E9FAF}" dt="2021-10-15T04:22:31.036" v="842"/>
          <ac:spMkLst>
            <pc:docMk/>
            <pc:sldMk cId="284024106" sldId="397"/>
            <ac:spMk id="6" creationId="{D2160A10-9A96-473A-A693-544EACC7F828}"/>
          </ac:spMkLst>
        </pc:spChg>
        <pc:spChg chg="add del mod">
          <ac:chgData name="Francisco De Sousa Pereira" userId="bf79a27e-8077-4dd0-95c7-a9484304c0ee" providerId="ADAL" clId="{1873A73C-A2F8-4AAF-A031-A069264E9FAF}" dt="2021-10-15T03:38:26.076" v="410" actId="6549"/>
          <ac:spMkLst>
            <pc:docMk/>
            <pc:sldMk cId="284024106" sldId="397"/>
            <ac:spMk id="20" creationId="{4E8C842D-166F-4D53-BF52-24DABD48BE83}"/>
          </ac:spMkLst>
        </pc:spChg>
        <pc:spChg chg="mod">
          <ac:chgData name="Francisco De Sousa Pereira" userId="bf79a27e-8077-4dd0-95c7-a9484304c0ee" providerId="ADAL" clId="{1873A73C-A2F8-4AAF-A031-A069264E9FAF}" dt="2021-10-15T03:59:24.220" v="616"/>
          <ac:spMkLst>
            <pc:docMk/>
            <pc:sldMk cId="284024106" sldId="397"/>
            <ac:spMk id="258050" creationId="{00000000-0000-0000-0000-000000000000}"/>
          </ac:spMkLst>
        </pc:spChg>
        <pc:picChg chg="add del mod">
          <ac:chgData name="Francisco De Sousa Pereira" userId="bf79a27e-8077-4dd0-95c7-a9484304c0ee" providerId="ADAL" clId="{1873A73C-A2F8-4AAF-A031-A069264E9FAF}" dt="2021-10-15T03:33:06.307" v="54"/>
          <ac:picMkLst>
            <pc:docMk/>
            <pc:sldMk cId="284024106" sldId="397"/>
            <ac:picMk id="1026" creationId="{7C7752FC-E821-48A0-B8C7-15F96D549E2C}"/>
          </ac:picMkLst>
        </pc:picChg>
        <pc:picChg chg="add mod">
          <ac:chgData name="Francisco De Sousa Pereira" userId="bf79a27e-8077-4dd0-95c7-a9484304c0ee" providerId="ADAL" clId="{1873A73C-A2F8-4AAF-A031-A069264E9FAF}" dt="2021-10-15T03:38:47.231" v="413" actId="1076"/>
          <ac:picMkLst>
            <pc:docMk/>
            <pc:sldMk cId="284024106" sldId="397"/>
            <ac:picMk id="1028" creationId="{CDFA6EF0-3BF0-4693-9D1B-3E5331C998BD}"/>
          </ac:picMkLst>
        </pc:picChg>
        <pc:picChg chg="add del">
          <ac:chgData name="Francisco De Sousa Pereira" userId="bf79a27e-8077-4dd0-95c7-a9484304c0ee" providerId="ADAL" clId="{1873A73C-A2F8-4AAF-A031-A069264E9FAF}" dt="2021-10-15T03:33:10.706" v="57" actId="478"/>
          <ac:picMkLst>
            <pc:docMk/>
            <pc:sldMk cId="284024106" sldId="397"/>
            <ac:picMk id="307204" creationId="{09D9E9B7-C6C0-48FF-A19E-4EDC431807A7}"/>
          </ac:picMkLst>
        </pc:picChg>
      </pc:sldChg>
      <pc:sldChg chg="addSp delSp modSp add mod modAnim modNotesTx">
        <pc:chgData name="Francisco De Sousa Pereira" userId="bf79a27e-8077-4dd0-95c7-a9484304c0ee" providerId="ADAL" clId="{1873A73C-A2F8-4AAF-A031-A069264E9FAF}" dt="2021-10-15T04:19:44.596" v="822"/>
        <pc:sldMkLst>
          <pc:docMk/>
          <pc:sldMk cId="583766876" sldId="398"/>
        </pc:sldMkLst>
        <pc:spChg chg="mod">
          <ac:chgData name="Francisco De Sousa Pereira" userId="bf79a27e-8077-4dd0-95c7-a9484304c0ee" providerId="ADAL" clId="{1873A73C-A2F8-4AAF-A031-A069264E9FAF}" dt="2021-10-15T04:06:18.206" v="665" actId="20577"/>
          <ac:spMkLst>
            <pc:docMk/>
            <pc:sldMk cId="583766876" sldId="398"/>
            <ac:spMk id="258050" creationId="{00000000-0000-0000-0000-000000000000}"/>
          </ac:spMkLst>
        </pc:spChg>
        <pc:grpChg chg="add mod">
          <ac:chgData name="Francisco De Sousa Pereira" userId="bf79a27e-8077-4dd0-95c7-a9484304c0ee" providerId="ADAL" clId="{1873A73C-A2F8-4AAF-A031-A069264E9FAF}" dt="2021-10-15T04:19:35.256" v="819" actId="164"/>
          <ac:grpSpMkLst>
            <pc:docMk/>
            <pc:sldMk cId="583766876" sldId="398"/>
            <ac:grpSpMk id="2" creationId="{76BD64F4-A650-4ED9-A99A-B004EF2D99D7}"/>
          </ac:grpSpMkLst>
        </pc:grpChg>
        <pc:picChg chg="del">
          <ac:chgData name="Francisco De Sousa Pereira" userId="bf79a27e-8077-4dd0-95c7-a9484304c0ee" providerId="ADAL" clId="{1873A73C-A2F8-4AAF-A031-A069264E9FAF}" dt="2021-10-15T04:05:48.498" v="640" actId="478"/>
          <ac:picMkLst>
            <pc:docMk/>
            <pc:sldMk cId="583766876" sldId="398"/>
            <ac:picMk id="3" creationId="{A1765907-EFAA-4F3A-BD1C-04C0EE98CACD}"/>
          </ac:picMkLst>
        </pc:picChg>
        <pc:picChg chg="add mod">
          <ac:chgData name="Francisco De Sousa Pereira" userId="bf79a27e-8077-4dd0-95c7-a9484304c0ee" providerId="ADAL" clId="{1873A73C-A2F8-4AAF-A031-A069264E9FAF}" dt="2021-10-15T04:19:35.256" v="819" actId="164"/>
          <ac:picMkLst>
            <pc:docMk/>
            <pc:sldMk cId="583766876" sldId="398"/>
            <ac:picMk id="1026" creationId="{4F335033-F437-4498-B339-22B0A05901B3}"/>
          </ac:picMkLst>
        </pc:picChg>
        <pc:picChg chg="add mod">
          <ac:chgData name="Francisco De Sousa Pereira" userId="bf79a27e-8077-4dd0-95c7-a9484304c0ee" providerId="ADAL" clId="{1873A73C-A2F8-4AAF-A031-A069264E9FAF}" dt="2021-10-15T04:19:35.256" v="819" actId="164"/>
          <ac:picMkLst>
            <pc:docMk/>
            <pc:sldMk cId="583766876" sldId="398"/>
            <ac:picMk id="1028" creationId="{AE9C9A80-2E36-437E-BFB9-F439664470CE}"/>
          </ac:picMkLst>
        </pc:picChg>
      </pc:sldChg>
    </pc:docChg>
  </pc:docChgLst>
  <pc:docChgLst>
    <pc:chgData name="Francisco De Sousa Pereira" userId="bf79a27e-8077-4dd0-95c7-a9484304c0ee" providerId="ADAL" clId="{C6E96C18-3FA6-42A1-ADDB-036388F586B7}"/>
    <pc:docChg chg="modSld sldOrd">
      <pc:chgData name="Francisco De Sousa Pereira" userId="bf79a27e-8077-4dd0-95c7-a9484304c0ee" providerId="ADAL" clId="{C6E96C18-3FA6-42A1-ADDB-036388F586B7}" dt="2021-10-15T02:10:32.476" v="110"/>
      <pc:docMkLst>
        <pc:docMk/>
      </pc:docMkLst>
      <pc:sldChg chg="addSp delSp modSp ord">
        <pc:chgData name="Francisco De Sousa Pereira" userId="bf79a27e-8077-4dd0-95c7-a9484304c0ee" providerId="ADAL" clId="{C6E96C18-3FA6-42A1-ADDB-036388F586B7}" dt="2021-10-15T01:45:30.231" v="80" actId="1076"/>
        <pc:sldMkLst>
          <pc:docMk/>
          <pc:sldMk cId="2027119002" sldId="391"/>
        </pc:sldMkLst>
        <pc:spChg chg="mod">
          <ac:chgData name="Francisco De Sousa Pereira" userId="bf79a27e-8077-4dd0-95c7-a9484304c0ee" providerId="ADAL" clId="{C6E96C18-3FA6-42A1-ADDB-036388F586B7}" dt="2021-10-15T01:40:04.394" v="52" actId="20577"/>
          <ac:spMkLst>
            <pc:docMk/>
            <pc:sldMk cId="2027119002" sldId="391"/>
            <ac:spMk id="20" creationId="{4E8C842D-166F-4D53-BF52-24DABD48BE83}"/>
          </ac:spMkLst>
        </pc:spChg>
        <pc:picChg chg="add mod">
          <ac:chgData name="Francisco De Sousa Pereira" userId="bf79a27e-8077-4dd0-95c7-a9484304c0ee" providerId="ADAL" clId="{C6E96C18-3FA6-42A1-ADDB-036388F586B7}" dt="2021-10-15T01:45:30.231" v="80" actId="1076"/>
          <ac:picMkLst>
            <pc:docMk/>
            <pc:sldMk cId="2027119002" sldId="391"/>
            <ac:picMk id="1026" creationId="{C6F59198-107C-4963-B8BF-02762B8291D9}"/>
          </ac:picMkLst>
        </pc:picChg>
        <pc:picChg chg="add del mod">
          <ac:chgData name="Francisco De Sousa Pereira" userId="bf79a27e-8077-4dd0-95c7-a9484304c0ee" providerId="ADAL" clId="{C6E96C18-3FA6-42A1-ADDB-036388F586B7}" dt="2021-10-15T01:38:35.401" v="48"/>
          <ac:picMkLst>
            <pc:docMk/>
            <pc:sldMk cId="2027119002" sldId="391"/>
            <ac:picMk id="1028" creationId="{51F06462-8068-42F9-A946-9CBCFC30A88F}"/>
          </ac:picMkLst>
        </pc:picChg>
        <pc:picChg chg="add mod">
          <ac:chgData name="Francisco De Sousa Pereira" userId="bf79a27e-8077-4dd0-95c7-a9484304c0ee" providerId="ADAL" clId="{C6E96C18-3FA6-42A1-ADDB-036388F586B7}" dt="2021-10-15T01:38:42.964" v="50" actId="1076"/>
          <ac:picMkLst>
            <pc:docMk/>
            <pc:sldMk cId="2027119002" sldId="391"/>
            <ac:picMk id="1030" creationId="{2C8F8B09-C1E7-4782-BC86-24546071A3EE}"/>
          </ac:picMkLst>
        </pc:picChg>
        <pc:picChg chg="del">
          <ac:chgData name="Francisco De Sousa Pereira" userId="bf79a27e-8077-4dd0-95c7-a9484304c0ee" providerId="ADAL" clId="{C6E96C18-3FA6-42A1-ADDB-036388F586B7}" dt="2021-10-15T01:36:26.441" v="20" actId="478"/>
          <ac:picMkLst>
            <pc:docMk/>
            <pc:sldMk cId="2027119002" sldId="391"/>
            <ac:picMk id="306178" creationId="{7D6C37FD-EBF2-41C4-868F-257A34593056}"/>
          </ac:picMkLst>
        </pc:picChg>
      </pc:sldChg>
      <pc:sldChg chg="addSp delSp modSp">
        <pc:chgData name="Francisco De Sousa Pereira" userId="bf79a27e-8077-4dd0-95c7-a9484304c0ee" providerId="ADAL" clId="{C6E96C18-3FA6-42A1-ADDB-036388F586B7}" dt="2021-10-15T01:45:11.125" v="79" actId="1076"/>
        <pc:sldMkLst>
          <pc:docMk/>
          <pc:sldMk cId="2923913714" sldId="392"/>
        </pc:sldMkLst>
        <pc:spChg chg="mod">
          <ac:chgData name="Francisco De Sousa Pereira" userId="bf79a27e-8077-4dd0-95c7-a9484304c0ee" providerId="ADAL" clId="{C6E96C18-3FA6-42A1-ADDB-036388F586B7}" dt="2021-10-15T01:41:05.146" v="72" actId="20577"/>
          <ac:spMkLst>
            <pc:docMk/>
            <pc:sldMk cId="2923913714" sldId="392"/>
            <ac:spMk id="20" creationId="{4E8C842D-166F-4D53-BF52-24DABD48BE83}"/>
          </ac:spMkLst>
        </pc:spChg>
        <pc:picChg chg="del">
          <ac:chgData name="Francisco De Sousa Pereira" userId="bf79a27e-8077-4dd0-95c7-a9484304c0ee" providerId="ADAL" clId="{C6E96C18-3FA6-42A1-ADDB-036388F586B7}" dt="2021-10-15T01:40:45.179" v="53" actId="478"/>
          <ac:picMkLst>
            <pc:docMk/>
            <pc:sldMk cId="2923913714" sldId="392"/>
            <ac:picMk id="1026" creationId="{C6F59198-107C-4963-B8BF-02762B8291D9}"/>
          </ac:picMkLst>
        </pc:picChg>
        <pc:picChg chg="del mod">
          <ac:chgData name="Francisco De Sousa Pereira" userId="bf79a27e-8077-4dd0-95c7-a9484304c0ee" providerId="ADAL" clId="{C6E96C18-3FA6-42A1-ADDB-036388F586B7}" dt="2021-10-15T01:40:47.410" v="55" actId="478"/>
          <ac:picMkLst>
            <pc:docMk/>
            <pc:sldMk cId="2923913714" sldId="392"/>
            <ac:picMk id="1030" creationId="{2C8F8B09-C1E7-4782-BC86-24546071A3EE}"/>
          </ac:picMkLst>
        </pc:picChg>
        <pc:picChg chg="add mod">
          <ac:chgData name="Francisco De Sousa Pereira" userId="bf79a27e-8077-4dd0-95c7-a9484304c0ee" providerId="ADAL" clId="{C6E96C18-3FA6-42A1-ADDB-036388F586B7}" dt="2021-10-15T01:45:11.125" v="79" actId="1076"/>
          <ac:picMkLst>
            <pc:docMk/>
            <pc:sldMk cId="2923913714" sldId="392"/>
            <ac:picMk id="2050" creationId="{56FB4B0F-54A6-4E09-AA8C-5807A76666FD}"/>
          </ac:picMkLst>
        </pc:picChg>
      </pc:sldChg>
      <pc:sldChg chg="addSp delSp modSp">
        <pc:chgData name="Francisco De Sousa Pereira" userId="bf79a27e-8077-4dd0-95c7-a9484304c0ee" providerId="ADAL" clId="{C6E96C18-3FA6-42A1-ADDB-036388F586B7}" dt="2021-10-15T01:50:51.411" v="92" actId="1076"/>
        <pc:sldMkLst>
          <pc:docMk/>
          <pc:sldMk cId="2477440973" sldId="393"/>
        </pc:sldMkLst>
        <pc:picChg chg="del">
          <ac:chgData name="Francisco De Sousa Pereira" userId="bf79a27e-8077-4dd0-95c7-a9484304c0ee" providerId="ADAL" clId="{C6E96C18-3FA6-42A1-ADDB-036388F586B7}" dt="2021-10-15T01:49:32.518" v="81" actId="478"/>
          <ac:picMkLst>
            <pc:docMk/>
            <pc:sldMk cId="2477440973" sldId="393"/>
            <ac:picMk id="1026" creationId="{C6F59198-107C-4963-B8BF-02762B8291D9}"/>
          </ac:picMkLst>
        </pc:picChg>
        <pc:picChg chg="del">
          <ac:chgData name="Francisco De Sousa Pereira" userId="bf79a27e-8077-4dd0-95c7-a9484304c0ee" providerId="ADAL" clId="{C6E96C18-3FA6-42A1-ADDB-036388F586B7}" dt="2021-10-15T01:49:34.723" v="82" actId="478"/>
          <ac:picMkLst>
            <pc:docMk/>
            <pc:sldMk cId="2477440973" sldId="393"/>
            <ac:picMk id="1030" creationId="{2C8F8B09-C1E7-4782-BC86-24546071A3EE}"/>
          </ac:picMkLst>
        </pc:picChg>
        <pc:picChg chg="add mod">
          <ac:chgData name="Francisco De Sousa Pereira" userId="bf79a27e-8077-4dd0-95c7-a9484304c0ee" providerId="ADAL" clId="{C6E96C18-3FA6-42A1-ADDB-036388F586B7}" dt="2021-10-15T01:50:41.253" v="88" actId="1076"/>
          <ac:picMkLst>
            <pc:docMk/>
            <pc:sldMk cId="2477440973" sldId="393"/>
            <ac:picMk id="3074" creationId="{D1DF64A4-C1F0-4206-967C-59CAD22BFC20}"/>
          </ac:picMkLst>
        </pc:picChg>
        <pc:picChg chg="add mod">
          <ac:chgData name="Francisco De Sousa Pereira" userId="bf79a27e-8077-4dd0-95c7-a9484304c0ee" providerId="ADAL" clId="{C6E96C18-3FA6-42A1-ADDB-036388F586B7}" dt="2021-10-15T01:50:51.411" v="92" actId="1076"/>
          <ac:picMkLst>
            <pc:docMk/>
            <pc:sldMk cId="2477440973" sldId="393"/>
            <ac:picMk id="3076" creationId="{6A533B96-07EA-45AF-AB02-7D05F41ED5D7}"/>
          </ac:picMkLst>
        </pc:picChg>
      </pc:sldChg>
      <pc:sldChg chg="addSp delSp modSp setBg">
        <pc:chgData name="Francisco De Sousa Pereira" userId="bf79a27e-8077-4dd0-95c7-a9484304c0ee" providerId="ADAL" clId="{C6E96C18-3FA6-42A1-ADDB-036388F586B7}" dt="2021-10-15T02:10:32.476" v="110"/>
        <pc:sldMkLst>
          <pc:docMk/>
          <pc:sldMk cId="2712757947" sldId="394"/>
        </pc:sldMkLst>
        <pc:graphicFrameChg chg="add del mod">
          <ac:chgData name="Francisco De Sousa Pereira" userId="bf79a27e-8077-4dd0-95c7-a9484304c0ee" providerId="ADAL" clId="{C6E96C18-3FA6-42A1-ADDB-036388F586B7}" dt="2021-10-15T02:10:32.476" v="110"/>
          <ac:graphicFrameMkLst>
            <pc:docMk/>
            <pc:sldMk cId="2712757947" sldId="394"/>
            <ac:graphicFrameMk id="2" creationId="{A9D80076-139A-436E-A21A-8AD24DFDB548}"/>
          </ac:graphicFrameMkLst>
        </pc:graphicFrameChg>
        <pc:picChg chg="del">
          <ac:chgData name="Francisco De Sousa Pereira" userId="bf79a27e-8077-4dd0-95c7-a9484304c0ee" providerId="ADAL" clId="{C6E96C18-3FA6-42A1-ADDB-036388F586B7}" dt="2021-10-15T01:56:20.569" v="93" actId="478"/>
          <ac:picMkLst>
            <pc:docMk/>
            <pc:sldMk cId="2712757947" sldId="394"/>
            <ac:picMk id="2050" creationId="{56FB4B0F-54A6-4E09-AA8C-5807A76666FD}"/>
          </ac:picMkLst>
        </pc:picChg>
        <pc:picChg chg="add del mod">
          <ac:chgData name="Francisco De Sousa Pereira" userId="bf79a27e-8077-4dd0-95c7-a9484304c0ee" providerId="ADAL" clId="{C6E96C18-3FA6-42A1-ADDB-036388F586B7}" dt="2021-10-15T02:05:57.460" v="108" actId="478"/>
          <ac:picMkLst>
            <pc:docMk/>
            <pc:sldMk cId="2712757947" sldId="394"/>
            <ac:picMk id="4098" creationId="{ECC52483-B9AF-47AA-9B72-CC12F93D2EE2}"/>
          </ac:picMkLst>
        </pc:picChg>
      </pc:sldChg>
      <pc:sldChg chg="addSp delSp modSp">
        <pc:chgData name="Francisco De Sousa Pereira" userId="bf79a27e-8077-4dd0-95c7-a9484304c0ee" providerId="ADAL" clId="{C6E96C18-3FA6-42A1-ADDB-036388F586B7}" dt="2021-10-15T02:00:31.909" v="104" actId="1036"/>
        <pc:sldMkLst>
          <pc:docMk/>
          <pc:sldMk cId="854101124" sldId="395"/>
        </pc:sldMkLst>
        <pc:picChg chg="del mod">
          <ac:chgData name="Francisco De Sousa Pereira" userId="bf79a27e-8077-4dd0-95c7-a9484304c0ee" providerId="ADAL" clId="{C6E96C18-3FA6-42A1-ADDB-036388F586B7}" dt="2021-10-15T02:00:04.235" v="96" actId="478"/>
          <ac:picMkLst>
            <pc:docMk/>
            <pc:sldMk cId="854101124" sldId="395"/>
            <ac:picMk id="4098" creationId="{ECC52483-B9AF-47AA-9B72-CC12F93D2EE2}"/>
          </ac:picMkLst>
        </pc:picChg>
        <pc:picChg chg="add mod">
          <ac:chgData name="Francisco De Sousa Pereira" userId="bf79a27e-8077-4dd0-95c7-a9484304c0ee" providerId="ADAL" clId="{C6E96C18-3FA6-42A1-ADDB-036388F586B7}" dt="2021-10-15T02:00:31.909" v="104" actId="1036"/>
          <ac:picMkLst>
            <pc:docMk/>
            <pc:sldMk cId="854101124" sldId="395"/>
            <ac:picMk id="5122" creationId="{65B41FBA-1FFB-4E39-A090-36B175FBCEE8}"/>
          </ac:picMkLst>
        </pc:picChg>
      </pc:sldChg>
    </pc:docChg>
  </pc:docChgLst>
  <pc:docChgLst>
    <pc:chgData name="Francisco De Sousa Pereira" userId="bf79a27e-8077-4dd0-95c7-a9484304c0ee" providerId="ADAL" clId="{2E2E03CB-FFF2-4F5D-B30B-2A94CE476EB2}"/>
    <pc:docChg chg="undo custSel addSld delSld modSld sldOrd">
      <pc:chgData name="Francisco De Sousa Pereira" userId="bf79a27e-8077-4dd0-95c7-a9484304c0ee" providerId="ADAL" clId="{2E2E03CB-FFF2-4F5D-B30B-2A94CE476EB2}" dt="2021-10-22T05:05:40.967" v="9919" actId="20577"/>
      <pc:docMkLst>
        <pc:docMk/>
      </pc:docMkLst>
      <pc:sldChg chg="modSp mod">
        <pc:chgData name="Francisco De Sousa Pereira" userId="bf79a27e-8077-4dd0-95c7-a9484304c0ee" providerId="ADAL" clId="{2E2E03CB-FFF2-4F5D-B30B-2A94CE476EB2}" dt="2021-10-22T01:36:43.299" v="75" actId="20577"/>
        <pc:sldMkLst>
          <pc:docMk/>
          <pc:sldMk cId="0" sldId="256"/>
        </pc:sldMkLst>
        <pc:spChg chg="mod">
          <ac:chgData name="Francisco De Sousa Pereira" userId="bf79a27e-8077-4dd0-95c7-a9484304c0ee" providerId="ADAL" clId="{2E2E03CB-FFF2-4F5D-B30B-2A94CE476EB2}" dt="2021-10-22T01:36:43.299" v="75" actId="20577"/>
          <ac:spMkLst>
            <pc:docMk/>
            <pc:sldMk cId="0" sldId="256"/>
            <ac:spMk id="10" creationId="{00000000-0000-0000-0000-000000000000}"/>
          </ac:spMkLst>
        </pc:spChg>
        <pc:spChg chg="mod">
          <ac:chgData name="Francisco De Sousa Pereira" userId="bf79a27e-8077-4dd0-95c7-a9484304c0ee" providerId="ADAL" clId="{2E2E03CB-FFF2-4F5D-B30B-2A94CE476EB2}" dt="2021-10-22T01:36:31.070" v="71" actId="20577"/>
          <ac:spMkLst>
            <pc:docMk/>
            <pc:sldMk cId="0" sldId="256"/>
            <ac:spMk id="12" creationId="{00000000-0000-0000-0000-000000000000}"/>
          </ac:spMkLst>
        </pc:spChg>
      </pc:sldChg>
      <pc:sldChg chg="modSp">
        <pc:chgData name="Francisco De Sousa Pereira" userId="bf79a27e-8077-4dd0-95c7-a9484304c0ee" providerId="ADAL" clId="{2E2E03CB-FFF2-4F5D-B30B-2A94CE476EB2}" dt="2021-10-22T02:25:25.349" v="2472" actId="20577"/>
        <pc:sldMkLst>
          <pc:docMk/>
          <pc:sldMk cId="0" sldId="315"/>
        </pc:sldMkLst>
        <pc:spChg chg="mod">
          <ac:chgData name="Francisco De Sousa Pereira" userId="bf79a27e-8077-4dd0-95c7-a9484304c0ee" providerId="ADAL" clId="{2E2E03CB-FFF2-4F5D-B30B-2A94CE476EB2}" dt="2021-10-22T02:25:25.349" v="2472" actId="20577"/>
          <ac:spMkLst>
            <pc:docMk/>
            <pc:sldMk cId="0" sldId="315"/>
            <ac:spMk id="148483" creationId="{00000000-0000-0000-0000-000000000000}"/>
          </ac:spMkLst>
        </pc:spChg>
      </pc:sldChg>
      <pc:sldChg chg="del">
        <pc:chgData name="Francisco De Sousa Pereira" userId="bf79a27e-8077-4dd0-95c7-a9484304c0ee" providerId="ADAL" clId="{2E2E03CB-FFF2-4F5D-B30B-2A94CE476EB2}" dt="2021-10-22T02:44:50.364" v="2896" actId="47"/>
        <pc:sldMkLst>
          <pc:docMk/>
          <pc:sldMk cId="0" sldId="354"/>
        </pc:sldMkLst>
      </pc:sldChg>
      <pc:sldChg chg="modSp">
        <pc:chgData name="Francisco De Sousa Pereira" userId="bf79a27e-8077-4dd0-95c7-a9484304c0ee" providerId="ADAL" clId="{2E2E03CB-FFF2-4F5D-B30B-2A94CE476EB2}" dt="2021-10-22T05:05:40.967" v="9919" actId="20577"/>
        <pc:sldMkLst>
          <pc:docMk/>
          <pc:sldMk cId="0" sldId="378"/>
        </pc:sldMkLst>
        <pc:spChg chg="mod">
          <ac:chgData name="Francisco De Sousa Pereira" userId="bf79a27e-8077-4dd0-95c7-a9484304c0ee" providerId="ADAL" clId="{2E2E03CB-FFF2-4F5D-B30B-2A94CE476EB2}" dt="2021-10-22T05:05:40.967" v="9919" actId="20577"/>
          <ac:spMkLst>
            <pc:docMk/>
            <pc:sldMk cId="0" sldId="378"/>
            <ac:spMk id="5" creationId="{00000000-0000-0000-0000-000000000000}"/>
          </ac:spMkLst>
        </pc:spChg>
      </pc:sldChg>
      <pc:sldChg chg="del">
        <pc:chgData name="Francisco De Sousa Pereira" userId="bf79a27e-8077-4dd0-95c7-a9484304c0ee" providerId="ADAL" clId="{2E2E03CB-FFF2-4F5D-B30B-2A94CE476EB2}" dt="2021-10-22T02:44:51.609" v="2897" actId="47"/>
        <pc:sldMkLst>
          <pc:docMk/>
          <pc:sldMk cId="1850911341" sldId="380"/>
        </pc:sldMkLst>
      </pc:sldChg>
      <pc:sldChg chg="del">
        <pc:chgData name="Francisco De Sousa Pereira" userId="bf79a27e-8077-4dd0-95c7-a9484304c0ee" providerId="ADAL" clId="{2E2E03CB-FFF2-4F5D-B30B-2A94CE476EB2}" dt="2021-10-22T02:44:52.492" v="2898" actId="47"/>
        <pc:sldMkLst>
          <pc:docMk/>
          <pc:sldMk cId="2219936365" sldId="381"/>
        </pc:sldMkLst>
      </pc:sldChg>
      <pc:sldChg chg="del">
        <pc:chgData name="Francisco De Sousa Pereira" userId="bf79a27e-8077-4dd0-95c7-a9484304c0ee" providerId="ADAL" clId="{2E2E03CB-FFF2-4F5D-B30B-2A94CE476EB2}" dt="2021-10-22T02:44:52.928" v="2899" actId="47"/>
        <pc:sldMkLst>
          <pc:docMk/>
          <pc:sldMk cId="1126201022" sldId="382"/>
        </pc:sldMkLst>
      </pc:sldChg>
      <pc:sldChg chg="modSp mod ord">
        <pc:chgData name="Francisco De Sousa Pereira" userId="bf79a27e-8077-4dd0-95c7-a9484304c0ee" providerId="ADAL" clId="{2E2E03CB-FFF2-4F5D-B30B-2A94CE476EB2}" dt="2021-10-22T03:54:15.169" v="6882" actId="20577"/>
        <pc:sldMkLst>
          <pc:docMk/>
          <pc:sldMk cId="2356972787" sldId="383"/>
        </pc:sldMkLst>
        <pc:spChg chg="mod">
          <ac:chgData name="Francisco De Sousa Pereira" userId="bf79a27e-8077-4dd0-95c7-a9484304c0ee" providerId="ADAL" clId="{2E2E03CB-FFF2-4F5D-B30B-2A94CE476EB2}" dt="2021-10-22T03:54:15.169" v="6882" actId="20577"/>
          <ac:spMkLst>
            <pc:docMk/>
            <pc:sldMk cId="2356972787" sldId="383"/>
            <ac:spMk id="20" creationId="{4E8C842D-166F-4D53-BF52-24DABD48BE83}"/>
          </ac:spMkLst>
        </pc:spChg>
        <pc:spChg chg="mod">
          <ac:chgData name="Francisco De Sousa Pereira" userId="bf79a27e-8077-4dd0-95c7-a9484304c0ee" providerId="ADAL" clId="{2E2E03CB-FFF2-4F5D-B30B-2A94CE476EB2}" dt="2021-10-22T01:40:01.611" v="243" actId="20577"/>
          <ac:spMkLst>
            <pc:docMk/>
            <pc:sldMk cId="2356972787" sldId="383"/>
            <ac:spMk id="258050" creationId="{00000000-0000-0000-0000-000000000000}"/>
          </ac:spMkLst>
        </pc:spChg>
      </pc:sldChg>
      <pc:sldChg chg="del">
        <pc:chgData name="Francisco De Sousa Pereira" userId="bf79a27e-8077-4dd0-95c7-a9484304c0ee" providerId="ADAL" clId="{2E2E03CB-FFF2-4F5D-B30B-2A94CE476EB2}" dt="2021-10-22T02:44:53.637" v="2900" actId="47"/>
        <pc:sldMkLst>
          <pc:docMk/>
          <pc:sldMk cId="1065996352" sldId="384"/>
        </pc:sldMkLst>
      </pc:sldChg>
      <pc:sldChg chg="del">
        <pc:chgData name="Francisco De Sousa Pereira" userId="bf79a27e-8077-4dd0-95c7-a9484304c0ee" providerId="ADAL" clId="{2E2E03CB-FFF2-4F5D-B30B-2A94CE476EB2}" dt="2021-10-22T02:44:58.545" v="2901" actId="47"/>
        <pc:sldMkLst>
          <pc:docMk/>
          <pc:sldMk cId="3982906873" sldId="385"/>
        </pc:sldMkLst>
      </pc:sldChg>
      <pc:sldChg chg="del">
        <pc:chgData name="Francisco De Sousa Pereira" userId="bf79a27e-8077-4dd0-95c7-a9484304c0ee" providerId="ADAL" clId="{2E2E03CB-FFF2-4F5D-B30B-2A94CE476EB2}" dt="2021-10-22T02:45:01.183" v="2902" actId="47"/>
        <pc:sldMkLst>
          <pc:docMk/>
          <pc:sldMk cId="3151324506" sldId="386"/>
        </pc:sldMkLst>
      </pc:sldChg>
      <pc:sldChg chg="del">
        <pc:chgData name="Francisco De Sousa Pereira" userId="bf79a27e-8077-4dd0-95c7-a9484304c0ee" providerId="ADAL" clId="{2E2E03CB-FFF2-4F5D-B30B-2A94CE476EB2}" dt="2021-10-22T02:45:01.845" v="2903" actId="47"/>
        <pc:sldMkLst>
          <pc:docMk/>
          <pc:sldMk cId="1408785062" sldId="387"/>
        </pc:sldMkLst>
      </pc:sldChg>
      <pc:sldChg chg="del">
        <pc:chgData name="Francisco De Sousa Pereira" userId="bf79a27e-8077-4dd0-95c7-a9484304c0ee" providerId="ADAL" clId="{2E2E03CB-FFF2-4F5D-B30B-2A94CE476EB2}" dt="2021-10-22T02:45:02.715" v="2904" actId="47"/>
        <pc:sldMkLst>
          <pc:docMk/>
          <pc:sldMk cId="241880773" sldId="388"/>
        </pc:sldMkLst>
      </pc:sldChg>
      <pc:sldChg chg="del">
        <pc:chgData name="Francisco De Sousa Pereira" userId="bf79a27e-8077-4dd0-95c7-a9484304c0ee" providerId="ADAL" clId="{2E2E03CB-FFF2-4F5D-B30B-2A94CE476EB2}" dt="2021-10-22T02:45:04.936" v="2905" actId="47"/>
        <pc:sldMkLst>
          <pc:docMk/>
          <pc:sldMk cId="4249453134" sldId="390"/>
        </pc:sldMkLst>
      </pc:sldChg>
      <pc:sldChg chg="del">
        <pc:chgData name="Francisco De Sousa Pereira" userId="bf79a27e-8077-4dd0-95c7-a9484304c0ee" providerId="ADAL" clId="{2E2E03CB-FFF2-4F5D-B30B-2A94CE476EB2}" dt="2021-10-22T02:45:10.028" v="2907" actId="47"/>
        <pc:sldMkLst>
          <pc:docMk/>
          <pc:sldMk cId="2027119002" sldId="391"/>
        </pc:sldMkLst>
      </pc:sldChg>
      <pc:sldChg chg="del">
        <pc:chgData name="Francisco De Sousa Pereira" userId="bf79a27e-8077-4dd0-95c7-a9484304c0ee" providerId="ADAL" clId="{2E2E03CB-FFF2-4F5D-B30B-2A94CE476EB2}" dt="2021-10-22T02:45:14.256" v="2910" actId="47"/>
        <pc:sldMkLst>
          <pc:docMk/>
          <pc:sldMk cId="2923913714" sldId="392"/>
        </pc:sldMkLst>
      </pc:sldChg>
      <pc:sldChg chg="del">
        <pc:chgData name="Francisco De Sousa Pereira" userId="bf79a27e-8077-4dd0-95c7-a9484304c0ee" providerId="ADAL" clId="{2E2E03CB-FFF2-4F5D-B30B-2A94CE476EB2}" dt="2021-10-22T02:45:12.388" v="2908" actId="47"/>
        <pc:sldMkLst>
          <pc:docMk/>
          <pc:sldMk cId="2477440973" sldId="393"/>
        </pc:sldMkLst>
      </pc:sldChg>
      <pc:sldChg chg="del">
        <pc:chgData name="Francisco De Sousa Pereira" userId="bf79a27e-8077-4dd0-95c7-a9484304c0ee" providerId="ADAL" clId="{2E2E03CB-FFF2-4F5D-B30B-2A94CE476EB2}" dt="2021-10-22T02:45:13.679" v="2909" actId="47"/>
        <pc:sldMkLst>
          <pc:docMk/>
          <pc:sldMk cId="2712757947" sldId="394"/>
        </pc:sldMkLst>
      </pc:sldChg>
      <pc:sldChg chg="del">
        <pc:chgData name="Francisco De Sousa Pereira" userId="bf79a27e-8077-4dd0-95c7-a9484304c0ee" providerId="ADAL" clId="{2E2E03CB-FFF2-4F5D-B30B-2A94CE476EB2}" dt="2021-10-22T02:45:15.636" v="2912" actId="47"/>
        <pc:sldMkLst>
          <pc:docMk/>
          <pc:sldMk cId="854101124" sldId="395"/>
        </pc:sldMkLst>
      </pc:sldChg>
      <pc:sldChg chg="del">
        <pc:chgData name="Francisco De Sousa Pereira" userId="bf79a27e-8077-4dd0-95c7-a9484304c0ee" providerId="ADAL" clId="{2E2E03CB-FFF2-4F5D-B30B-2A94CE476EB2}" dt="2021-10-22T02:45:14.868" v="2911" actId="47"/>
        <pc:sldMkLst>
          <pc:docMk/>
          <pc:sldMk cId="3703206807" sldId="396"/>
        </pc:sldMkLst>
      </pc:sldChg>
      <pc:sldChg chg="del">
        <pc:chgData name="Francisco De Sousa Pereira" userId="bf79a27e-8077-4dd0-95c7-a9484304c0ee" providerId="ADAL" clId="{2E2E03CB-FFF2-4F5D-B30B-2A94CE476EB2}" dt="2021-10-22T02:45:06.308" v="2906" actId="47"/>
        <pc:sldMkLst>
          <pc:docMk/>
          <pc:sldMk cId="284024106" sldId="397"/>
        </pc:sldMkLst>
      </pc:sldChg>
      <pc:sldChg chg="del">
        <pc:chgData name="Francisco De Sousa Pereira" userId="bf79a27e-8077-4dd0-95c7-a9484304c0ee" providerId="ADAL" clId="{2E2E03CB-FFF2-4F5D-B30B-2A94CE476EB2}" dt="2021-10-22T02:45:16.504" v="2913" actId="47"/>
        <pc:sldMkLst>
          <pc:docMk/>
          <pc:sldMk cId="583766876" sldId="398"/>
        </pc:sldMkLst>
      </pc:sldChg>
      <pc:sldChg chg="modSp add">
        <pc:chgData name="Francisco De Sousa Pereira" userId="bf79a27e-8077-4dd0-95c7-a9484304c0ee" providerId="ADAL" clId="{2E2E03CB-FFF2-4F5D-B30B-2A94CE476EB2}" dt="2021-10-22T03:57:24.521" v="6999" actId="20577"/>
        <pc:sldMkLst>
          <pc:docMk/>
          <pc:sldMk cId="3877012226" sldId="399"/>
        </pc:sldMkLst>
        <pc:spChg chg="mod">
          <ac:chgData name="Francisco De Sousa Pereira" userId="bf79a27e-8077-4dd0-95c7-a9484304c0ee" providerId="ADAL" clId="{2E2E03CB-FFF2-4F5D-B30B-2A94CE476EB2}" dt="2021-10-22T03:57:24.521" v="6999" actId="20577"/>
          <ac:spMkLst>
            <pc:docMk/>
            <pc:sldMk cId="3877012226" sldId="399"/>
            <ac:spMk id="20" creationId="{4E8C842D-166F-4D53-BF52-24DABD48BE83}"/>
          </ac:spMkLst>
        </pc:spChg>
      </pc:sldChg>
      <pc:sldChg chg="modSp add mod">
        <pc:chgData name="Francisco De Sousa Pereira" userId="bf79a27e-8077-4dd0-95c7-a9484304c0ee" providerId="ADAL" clId="{2E2E03CB-FFF2-4F5D-B30B-2A94CE476EB2}" dt="2021-10-22T02:13:39.918" v="1981" actId="6549"/>
        <pc:sldMkLst>
          <pc:docMk/>
          <pc:sldMk cId="4007391566" sldId="400"/>
        </pc:sldMkLst>
        <pc:spChg chg="mod">
          <ac:chgData name="Francisco De Sousa Pereira" userId="bf79a27e-8077-4dd0-95c7-a9484304c0ee" providerId="ADAL" clId="{2E2E03CB-FFF2-4F5D-B30B-2A94CE476EB2}" dt="2021-10-22T02:13:39.918" v="1981" actId="6549"/>
          <ac:spMkLst>
            <pc:docMk/>
            <pc:sldMk cId="4007391566" sldId="400"/>
            <ac:spMk id="20" creationId="{4E8C842D-166F-4D53-BF52-24DABD48BE83}"/>
          </ac:spMkLst>
        </pc:spChg>
      </pc:sldChg>
      <pc:sldChg chg="addSp delSp modSp add mod addAnim delAnim modAnim modNotesTx">
        <pc:chgData name="Francisco De Sousa Pereira" userId="bf79a27e-8077-4dd0-95c7-a9484304c0ee" providerId="ADAL" clId="{2E2E03CB-FFF2-4F5D-B30B-2A94CE476EB2}" dt="2021-10-22T04:04:01.930" v="7045" actId="2"/>
        <pc:sldMkLst>
          <pc:docMk/>
          <pc:sldMk cId="3157526952" sldId="401"/>
        </pc:sldMkLst>
        <pc:spChg chg="add del mod">
          <ac:chgData name="Francisco De Sousa Pereira" userId="bf79a27e-8077-4dd0-95c7-a9484304c0ee" providerId="ADAL" clId="{2E2E03CB-FFF2-4F5D-B30B-2A94CE476EB2}" dt="2021-10-22T04:04:01.930" v="7045" actId="2"/>
          <ac:spMkLst>
            <pc:docMk/>
            <pc:sldMk cId="3157526952" sldId="401"/>
            <ac:spMk id="4" creationId="{5F5ABD72-8E3E-4B2B-B65E-2C66CF469AFA}"/>
          </ac:spMkLst>
        </pc:spChg>
        <pc:spChg chg="mod">
          <ac:chgData name="Francisco De Sousa Pereira" userId="bf79a27e-8077-4dd0-95c7-a9484304c0ee" providerId="ADAL" clId="{2E2E03CB-FFF2-4F5D-B30B-2A94CE476EB2}" dt="2021-10-22T04:02:09.213" v="7041" actId="20577"/>
          <ac:spMkLst>
            <pc:docMk/>
            <pc:sldMk cId="3157526952" sldId="401"/>
            <ac:spMk id="20" creationId="{4E8C842D-166F-4D53-BF52-24DABD48BE83}"/>
          </ac:spMkLst>
        </pc:spChg>
      </pc:sldChg>
      <pc:sldChg chg="addSp delSp modSp add mod delAnim modNotesTx">
        <pc:chgData name="Francisco De Sousa Pereira" userId="bf79a27e-8077-4dd0-95c7-a9484304c0ee" providerId="ADAL" clId="{2E2E03CB-FFF2-4F5D-B30B-2A94CE476EB2}" dt="2021-10-22T02:44:20.310" v="2895" actId="20577"/>
        <pc:sldMkLst>
          <pc:docMk/>
          <pc:sldMk cId="2207814167" sldId="402"/>
        </pc:sldMkLst>
        <pc:spChg chg="del mod">
          <ac:chgData name="Francisco De Sousa Pereira" userId="bf79a27e-8077-4dd0-95c7-a9484304c0ee" providerId="ADAL" clId="{2E2E03CB-FFF2-4F5D-B30B-2A94CE476EB2}" dt="2021-10-22T02:34:46.846" v="2692" actId="478"/>
          <ac:spMkLst>
            <pc:docMk/>
            <pc:sldMk cId="2207814167" sldId="402"/>
            <ac:spMk id="4" creationId="{5F5ABD72-8E3E-4B2B-B65E-2C66CF469AFA}"/>
          </ac:spMkLst>
        </pc:spChg>
        <pc:spChg chg="mod">
          <ac:chgData name="Francisco De Sousa Pereira" userId="bf79a27e-8077-4dd0-95c7-a9484304c0ee" providerId="ADAL" clId="{2E2E03CB-FFF2-4F5D-B30B-2A94CE476EB2}" dt="2021-10-22T02:44:20.310" v="2895" actId="20577"/>
          <ac:spMkLst>
            <pc:docMk/>
            <pc:sldMk cId="2207814167" sldId="402"/>
            <ac:spMk id="20" creationId="{4E8C842D-166F-4D53-BF52-24DABD48BE83}"/>
          </ac:spMkLst>
        </pc:spChg>
        <pc:picChg chg="add mod">
          <ac:chgData name="Francisco De Sousa Pereira" userId="bf79a27e-8077-4dd0-95c7-a9484304c0ee" providerId="ADAL" clId="{2E2E03CB-FFF2-4F5D-B30B-2A94CE476EB2}" dt="2021-10-22T02:43:51.725" v="2892" actId="1036"/>
          <ac:picMkLst>
            <pc:docMk/>
            <pc:sldMk cId="2207814167" sldId="402"/>
            <ac:picMk id="3" creationId="{D74FD2A9-AD88-4A27-BA52-90D7ABCE922D}"/>
          </ac:picMkLst>
        </pc:picChg>
      </pc:sldChg>
      <pc:sldChg chg="addSp modSp add del mod ord">
        <pc:chgData name="Francisco De Sousa Pereira" userId="bf79a27e-8077-4dd0-95c7-a9484304c0ee" providerId="ADAL" clId="{2E2E03CB-FFF2-4F5D-B30B-2A94CE476EB2}" dt="2021-10-22T02:55:13.479" v="3419" actId="47"/>
        <pc:sldMkLst>
          <pc:docMk/>
          <pc:sldMk cId="3149335856" sldId="403"/>
        </pc:sldMkLst>
        <pc:spChg chg="mod">
          <ac:chgData name="Francisco De Sousa Pereira" userId="bf79a27e-8077-4dd0-95c7-a9484304c0ee" providerId="ADAL" clId="{2E2E03CB-FFF2-4F5D-B30B-2A94CE476EB2}" dt="2021-10-22T02:54:47.494" v="3416" actId="114"/>
          <ac:spMkLst>
            <pc:docMk/>
            <pc:sldMk cId="3149335856" sldId="403"/>
            <ac:spMk id="20" creationId="{4E8C842D-166F-4D53-BF52-24DABD48BE83}"/>
          </ac:spMkLst>
        </pc:spChg>
        <pc:picChg chg="add mod ord">
          <ac:chgData name="Francisco De Sousa Pereira" userId="bf79a27e-8077-4dd0-95c7-a9484304c0ee" providerId="ADAL" clId="{2E2E03CB-FFF2-4F5D-B30B-2A94CE476EB2}" dt="2021-10-22T02:54:55.851" v="3417" actId="1076"/>
          <ac:picMkLst>
            <pc:docMk/>
            <pc:sldMk cId="3149335856" sldId="403"/>
            <ac:picMk id="3" creationId="{B88892D7-9E83-480F-B690-9383EAC53082}"/>
          </ac:picMkLst>
        </pc:picChg>
      </pc:sldChg>
      <pc:sldChg chg="addSp delSp modSp add mod ord modAnim">
        <pc:chgData name="Francisco De Sousa Pereira" userId="bf79a27e-8077-4dd0-95c7-a9484304c0ee" providerId="ADAL" clId="{2E2E03CB-FFF2-4F5D-B30B-2A94CE476EB2}" dt="2021-10-22T03:59:56.928" v="7016" actId="20577"/>
        <pc:sldMkLst>
          <pc:docMk/>
          <pc:sldMk cId="1564631364" sldId="404"/>
        </pc:sldMkLst>
        <pc:spChg chg="add mod">
          <ac:chgData name="Francisco De Sousa Pereira" userId="bf79a27e-8077-4dd0-95c7-a9484304c0ee" providerId="ADAL" clId="{2E2E03CB-FFF2-4F5D-B30B-2A94CE476EB2}" dt="2021-10-22T03:50:46.825" v="6829" actId="20577"/>
          <ac:spMkLst>
            <pc:docMk/>
            <pc:sldMk cId="1564631364" sldId="404"/>
            <ac:spMk id="7" creationId="{76C16C83-BA1E-4344-80FF-D57C86939F9F}"/>
          </ac:spMkLst>
        </pc:spChg>
        <pc:spChg chg="mod">
          <ac:chgData name="Francisco De Sousa Pereira" userId="bf79a27e-8077-4dd0-95c7-a9484304c0ee" providerId="ADAL" clId="{2E2E03CB-FFF2-4F5D-B30B-2A94CE476EB2}" dt="2021-10-22T03:59:56.928" v="7016" actId="20577"/>
          <ac:spMkLst>
            <pc:docMk/>
            <pc:sldMk cId="1564631364" sldId="404"/>
            <ac:spMk id="20" creationId="{4E8C842D-166F-4D53-BF52-24DABD48BE83}"/>
          </ac:spMkLst>
        </pc:spChg>
        <pc:picChg chg="del">
          <ac:chgData name="Francisco De Sousa Pereira" userId="bf79a27e-8077-4dd0-95c7-a9484304c0ee" providerId="ADAL" clId="{2E2E03CB-FFF2-4F5D-B30B-2A94CE476EB2}" dt="2021-10-22T03:47:17.024" v="6656" actId="478"/>
          <ac:picMkLst>
            <pc:docMk/>
            <pc:sldMk cId="1564631364" sldId="404"/>
            <ac:picMk id="3" creationId="{B88892D7-9E83-480F-B690-9383EAC53082}"/>
          </ac:picMkLst>
        </pc:picChg>
        <pc:picChg chg="add mod">
          <ac:chgData name="Francisco De Sousa Pereira" userId="bf79a27e-8077-4dd0-95c7-a9484304c0ee" providerId="ADAL" clId="{2E2E03CB-FFF2-4F5D-B30B-2A94CE476EB2}" dt="2021-10-22T03:50:26.753" v="6817" actId="14100"/>
          <ac:picMkLst>
            <pc:docMk/>
            <pc:sldMk cId="1564631364" sldId="404"/>
            <ac:picMk id="4" creationId="{3745D963-D14F-4BF4-8D52-A2612A9E6127}"/>
          </ac:picMkLst>
        </pc:picChg>
      </pc:sldChg>
      <pc:sldChg chg="modSp add mod ord addAnim delAnim modAnim">
        <pc:chgData name="Francisco De Sousa Pereira" userId="bf79a27e-8077-4dd0-95c7-a9484304c0ee" providerId="ADAL" clId="{2E2E03CB-FFF2-4F5D-B30B-2A94CE476EB2}" dt="2021-10-22T04:01:20.978" v="7037" actId="20577"/>
        <pc:sldMkLst>
          <pc:docMk/>
          <pc:sldMk cId="4106438423" sldId="405"/>
        </pc:sldMkLst>
        <pc:spChg chg="mod">
          <ac:chgData name="Francisco De Sousa Pereira" userId="bf79a27e-8077-4dd0-95c7-a9484304c0ee" providerId="ADAL" clId="{2E2E03CB-FFF2-4F5D-B30B-2A94CE476EB2}" dt="2021-10-22T04:01:20.978" v="7037" actId="20577"/>
          <ac:spMkLst>
            <pc:docMk/>
            <pc:sldMk cId="4106438423" sldId="405"/>
            <ac:spMk id="20" creationId="{4E8C842D-166F-4D53-BF52-24DABD48BE83}"/>
          </ac:spMkLst>
        </pc:spChg>
      </pc:sldChg>
      <pc:sldChg chg="addSp delSp modSp add">
        <pc:chgData name="Francisco De Sousa Pereira" userId="bf79a27e-8077-4dd0-95c7-a9484304c0ee" providerId="ADAL" clId="{2E2E03CB-FFF2-4F5D-B30B-2A94CE476EB2}" dt="2021-10-22T03:20:49.061" v="5232" actId="20577"/>
        <pc:sldMkLst>
          <pc:docMk/>
          <pc:sldMk cId="1574307496" sldId="406"/>
        </pc:sldMkLst>
        <pc:spChg chg="add del mod">
          <ac:chgData name="Francisco De Sousa Pereira" userId="bf79a27e-8077-4dd0-95c7-a9484304c0ee" providerId="ADAL" clId="{2E2E03CB-FFF2-4F5D-B30B-2A94CE476EB2}" dt="2021-10-22T03:12:07.508" v="4570"/>
          <ac:spMkLst>
            <pc:docMk/>
            <pc:sldMk cId="1574307496" sldId="406"/>
            <ac:spMk id="2" creationId="{A68B6F19-B20A-4693-970F-45A188EA1174}"/>
          </ac:spMkLst>
        </pc:spChg>
        <pc:spChg chg="mod">
          <ac:chgData name="Francisco De Sousa Pereira" userId="bf79a27e-8077-4dd0-95c7-a9484304c0ee" providerId="ADAL" clId="{2E2E03CB-FFF2-4F5D-B30B-2A94CE476EB2}" dt="2021-10-22T03:20:49.061" v="5232" actId="20577"/>
          <ac:spMkLst>
            <pc:docMk/>
            <pc:sldMk cId="1574307496" sldId="406"/>
            <ac:spMk id="20" creationId="{4E8C842D-166F-4D53-BF52-24DABD48BE83}"/>
          </ac:spMkLst>
        </pc:spChg>
      </pc:sldChg>
      <pc:sldChg chg="modSp add mod">
        <pc:chgData name="Francisco De Sousa Pereira" userId="bf79a27e-8077-4dd0-95c7-a9484304c0ee" providerId="ADAL" clId="{2E2E03CB-FFF2-4F5D-B30B-2A94CE476EB2}" dt="2021-10-22T03:34:44.969" v="6228" actId="20577"/>
        <pc:sldMkLst>
          <pc:docMk/>
          <pc:sldMk cId="4081491891" sldId="407"/>
        </pc:sldMkLst>
        <pc:spChg chg="mod">
          <ac:chgData name="Francisco De Sousa Pereira" userId="bf79a27e-8077-4dd0-95c7-a9484304c0ee" providerId="ADAL" clId="{2E2E03CB-FFF2-4F5D-B30B-2A94CE476EB2}" dt="2021-10-22T03:34:44.969" v="6228" actId="20577"/>
          <ac:spMkLst>
            <pc:docMk/>
            <pc:sldMk cId="4081491891" sldId="407"/>
            <ac:spMk id="20" creationId="{4E8C842D-166F-4D53-BF52-24DABD48BE83}"/>
          </ac:spMkLst>
        </pc:spChg>
        <pc:spChg chg="mod">
          <ac:chgData name="Francisco De Sousa Pereira" userId="bf79a27e-8077-4dd0-95c7-a9484304c0ee" providerId="ADAL" clId="{2E2E03CB-FFF2-4F5D-B30B-2A94CE476EB2}" dt="2021-10-22T03:22:11.216" v="5236" actId="20577"/>
          <ac:spMkLst>
            <pc:docMk/>
            <pc:sldMk cId="4081491891" sldId="407"/>
            <ac:spMk id="258050" creationId="{00000000-0000-0000-0000-000000000000}"/>
          </ac:spMkLst>
        </pc:spChg>
      </pc:sldChg>
      <pc:sldChg chg="modSp add">
        <pc:chgData name="Francisco De Sousa Pereira" userId="bf79a27e-8077-4dd0-95c7-a9484304c0ee" providerId="ADAL" clId="{2E2E03CB-FFF2-4F5D-B30B-2A94CE476EB2}" dt="2021-10-22T03:52:05.308" v="6866" actId="20577"/>
        <pc:sldMkLst>
          <pc:docMk/>
          <pc:sldMk cId="2865635966" sldId="408"/>
        </pc:sldMkLst>
        <pc:spChg chg="mod">
          <ac:chgData name="Francisco De Sousa Pereira" userId="bf79a27e-8077-4dd0-95c7-a9484304c0ee" providerId="ADAL" clId="{2E2E03CB-FFF2-4F5D-B30B-2A94CE476EB2}" dt="2021-10-22T03:52:05.308" v="6866" actId="20577"/>
          <ac:spMkLst>
            <pc:docMk/>
            <pc:sldMk cId="2865635966" sldId="408"/>
            <ac:spMk id="20" creationId="{4E8C842D-166F-4D53-BF52-24DABD48BE83}"/>
          </ac:spMkLst>
        </pc:spChg>
      </pc:sldChg>
      <pc:sldChg chg="modSp add mod">
        <pc:chgData name="Francisco De Sousa Pereira" userId="bf79a27e-8077-4dd0-95c7-a9484304c0ee" providerId="ADAL" clId="{2E2E03CB-FFF2-4F5D-B30B-2A94CE476EB2}" dt="2021-10-22T04:32:46.961" v="8196" actId="20577"/>
        <pc:sldMkLst>
          <pc:docMk/>
          <pc:sldMk cId="290931423" sldId="409"/>
        </pc:sldMkLst>
        <pc:spChg chg="mod">
          <ac:chgData name="Francisco De Sousa Pereira" userId="bf79a27e-8077-4dd0-95c7-a9484304c0ee" providerId="ADAL" clId="{2E2E03CB-FFF2-4F5D-B30B-2A94CE476EB2}" dt="2021-10-22T04:32:46.961" v="8196" actId="20577"/>
          <ac:spMkLst>
            <pc:docMk/>
            <pc:sldMk cId="290931423" sldId="409"/>
            <ac:spMk id="20" creationId="{4E8C842D-166F-4D53-BF52-24DABD48BE83}"/>
          </ac:spMkLst>
        </pc:spChg>
      </pc:sldChg>
      <pc:sldChg chg="new del">
        <pc:chgData name="Francisco De Sousa Pereira" userId="bf79a27e-8077-4dd0-95c7-a9484304c0ee" providerId="ADAL" clId="{2E2E03CB-FFF2-4F5D-B30B-2A94CE476EB2}" dt="2021-10-22T04:05:08.060" v="7047" actId="680"/>
        <pc:sldMkLst>
          <pc:docMk/>
          <pc:sldMk cId="2066387254" sldId="409"/>
        </pc:sldMkLst>
      </pc:sldChg>
      <pc:sldChg chg="modSp add">
        <pc:chgData name="Francisco De Sousa Pereira" userId="bf79a27e-8077-4dd0-95c7-a9484304c0ee" providerId="ADAL" clId="{2E2E03CB-FFF2-4F5D-B30B-2A94CE476EB2}" dt="2021-10-22T04:33:24.818" v="8198" actId="20577"/>
        <pc:sldMkLst>
          <pc:docMk/>
          <pc:sldMk cId="2926593477" sldId="410"/>
        </pc:sldMkLst>
        <pc:spChg chg="mod">
          <ac:chgData name="Francisco De Sousa Pereira" userId="bf79a27e-8077-4dd0-95c7-a9484304c0ee" providerId="ADAL" clId="{2E2E03CB-FFF2-4F5D-B30B-2A94CE476EB2}" dt="2021-10-22T04:33:24.818" v="8198" actId="20577"/>
          <ac:spMkLst>
            <pc:docMk/>
            <pc:sldMk cId="2926593477" sldId="410"/>
            <ac:spMk id="20" creationId="{4E8C842D-166F-4D53-BF52-24DABD48BE83}"/>
          </ac:spMkLst>
        </pc:spChg>
      </pc:sldChg>
      <pc:sldChg chg="modSp add">
        <pc:chgData name="Francisco De Sousa Pereira" userId="bf79a27e-8077-4dd0-95c7-a9484304c0ee" providerId="ADAL" clId="{2E2E03CB-FFF2-4F5D-B30B-2A94CE476EB2}" dt="2021-10-22T04:42:25.771" v="8600" actId="20577"/>
        <pc:sldMkLst>
          <pc:docMk/>
          <pc:sldMk cId="475298299" sldId="411"/>
        </pc:sldMkLst>
        <pc:spChg chg="mod">
          <ac:chgData name="Francisco De Sousa Pereira" userId="bf79a27e-8077-4dd0-95c7-a9484304c0ee" providerId="ADAL" clId="{2E2E03CB-FFF2-4F5D-B30B-2A94CE476EB2}" dt="2021-10-22T04:42:25.771" v="8600" actId="20577"/>
          <ac:spMkLst>
            <pc:docMk/>
            <pc:sldMk cId="475298299" sldId="411"/>
            <ac:spMk id="20" creationId="{4E8C842D-166F-4D53-BF52-24DABD48BE83}"/>
          </ac:spMkLst>
        </pc:spChg>
      </pc:sldChg>
      <pc:sldChg chg="modSp add">
        <pc:chgData name="Francisco De Sousa Pereira" userId="bf79a27e-8077-4dd0-95c7-a9484304c0ee" providerId="ADAL" clId="{2E2E03CB-FFF2-4F5D-B30B-2A94CE476EB2}" dt="2021-10-22T04:55:09.519" v="9311" actId="5793"/>
        <pc:sldMkLst>
          <pc:docMk/>
          <pc:sldMk cId="1483180503" sldId="412"/>
        </pc:sldMkLst>
        <pc:spChg chg="mod">
          <ac:chgData name="Francisco De Sousa Pereira" userId="bf79a27e-8077-4dd0-95c7-a9484304c0ee" providerId="ADAL" clId="{2E2E03CB-FFF2-4F5D-B30B-2A94CE476EB2}" dt="2021-10-22T04:55:09.519" v="9311" actId="5793"/>
          <ac:spMkLst>
            <pc:docMk/>
            <pc:sldMk cId="1483180503" sldId="412"/>
            <ac:spMk id="20" creationId="{4E8C842D-166F-4D53-BF52-24DABD48BE83}"/>
          </ac:spMkLst>
        </pc:spChg>
      </pc:sldChg>
      <pc:sldChg chg="modSp add">
        <pc:chgData name="Francisco De Sousa Pereira" userId="bf79a27e-8077-4dd0-95c7-a9484304c0ee" providerId="ADAL" clId="{2E2E03CB-FFF2-4F5D-B30B-2A94CE476EB2}" dt="2021-10-22T05:04:37.075" v="9899" actId="20577"/>
        <pc:sldMkLst>
          <pc:docMk/>
          <pc:sldMk cId="3676343047" sldId="413"/>
        </pc:sldMkLst>
        <pc:spChg chg="mod">
          <ac:chgData name="Francisco De Sousa Pereira" userId="bf79a27e-8077-4dd0-95c7-a9484304c0ee" providerId="ADAL" clId="{2E2E03CB-FFF2-4F5D-B30B-2A94CE476EB2}" dt="2021-10-22T05:04:37.075" v="9899" actId="20577"/>
          <ac:spMkLst>
            <pc:docMk/>
            <pc:sldMk cId="3676343047" sldId="413"/>
            <ac:spMk id="20" creationId="{4E8C842D-166F-4D53-BF52-24DABD48BE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370397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4241339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12</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453768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678227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909449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634482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491572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434155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18</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7221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783177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436597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48627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1- https://en.wikipedia.org/wiki/Executable_and_Linkable_Format</a:t>
            </a:r>
          </a:p>
        </p:txBody>
      </p:sp>
    </p:spTree>
    <p:extLst>
      <p:ext uri="{BB962C8B-B14F-4D97-AF65-F5344CB8AC3E}">
        <p14:creationId xmlns:p14="http://schemas.microsoft.com/office/powerpoint/2010/main" val="4098703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864657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75986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 @ SCO</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1672459"/>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SCO-T2-S01 e SCO-T2-S02</a:t>
            </a:r>
            <a:br>
              <a:rPr lang="pt-PT" sz="3200" b="1" i="0" kern="0" dirty="0">
                <a:solidFill>
                  <a:srgbClr val="0033CC"/>
                </a:solidFill>
                <a:latin typeface="Tahoma" pitchFamily="34" charset="0"/>
              </a:rPr>
            </a:br>
            <a:br>
              <a:rPr lang="pt-PT" sz="2400" b="1" i="0" kern="0">
                <a:solidFill>
                  <a:srgbClr val="0033CC"/>
                </a:solidFill>
                <a:latin typeface="Tahoma" pitchFamily="34" charset="0"/>
              </a:rPr>
            </a:br>
            <a:r>
              <a:rPr lang="pt-PT" sz="2400" b="1" i="0" kern="0">
                <a:solidFill>
                  <a:srgbClr val="0033CC"/>
                </a:solidFill>
                <a:latin typeface="Tahoma" pitchFamily="34" charset="0"/>
              </a:rPr>
              <a:t>Plataforma e ferramentas de desenvolvimento</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Computacionais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Integração com o Sistema Operacional</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Informática e Arquitetura de computadores</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Ferramentas GNU</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394619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Outras ferramentas GNU:</a:t>
            </a:r>
            <a:endParaRPr lang="pt-PT" sz="1600" b="0" i="0" dirty="0"/>
          </a:p>
          <a:p>
            <a:pPr marL="357188" lvl="1" indent="-177800" algn="just" defTabSz="624078">
              <a:lnSpc>
                <a:spcPct val="120000"/>
              </a:lnSpc>
              <a:buFont typeface="Wingdings" pitchFamily="2" charset="2"/>
              <a:buChar char="Ø"/>
            </a:pPr>
            <a:r>
              <a:rPr lang="pt-PT" sz="1600" i="0" dirty="0"/>
              <a:t>GNU Make </a:t>
            </a:r>
            <a:r>
              <a:rPr lang="pt-PT" sz="1600" b="0" i="0" dirty="0"/>
              <a:t>(comando </a:t>
            </a:r>
            <a:r>
              <a:rPr lang="pt-PT" sz="1600" i="0" dirty="0"/>
              <a:t>make</a:t>
            </a:r>
            <a:r>
              <a:rPr lang="pt-PT" sz="1600" b="0" i="0" dirty="0"/>
              <a:t>) – É uma ferramenta de apoio à automatização de tarefas. Permite definir ficheiros com regras que permite a automatização de processos de assemblagem, compilação e “linkagem” tendo em conta as datas de alteração dos ficheiros de código fonte. Em projetos de pequena dimensão pode não ter um impacto muito significativo na parte de desenvolvimento, no entanto num projeto de média e grande dimensão é indispensável (e.g. </a:t>
            </a:r>
            <a:r>
              <a:rPr lang="pt-PT" sz="1600" i="0" dirty="0"/>
              <a:t>kernel do Linux</a:t>
            </a:r>
            <a:r>
              <a:rPr lang="pt-PT" sz="1600" b="0" i="0" dirty="0"/>
              <a:t>);</a:t>
            </a:r>
          </a:p>
          <a:p>
            <a:pPr marL="357188" lvl="1" indent="-177800" algn="just" defTabSz="624078">
              <a:lnSpc>
                <a:spcPct val="120000"/>
              </a:lnSpc>
              <a:buFont typeface="Wingdings" pitchFamily="2" charset="2"/>
              <a:buChar char="Ø"/>
            </a:pPr>
            <a:r>
              <a:rPr lang="pt-PT" sz="1600" i="0" dirty="0"/>
              <a:t>GNU Debugger</a:t>
            </a:r>
            <a:r>
              <a:rPr lang="pt-PT" sz="1600" b="0" i="0" dirty="0"/>
              <a:t> (comando </a:t>
            </a:r>
            <a:r>
              <a:rPr lang="pt-PT" sz="1600" i="0" dirty="0"/>
              <a:t>gdb</a:t>
            </a:r>
            <a:r>
              <a:rPr lang="pt-PT" sz="1600" b="0" i="0" dirty="0"/>
              <a:t>) – É uma ferramentas de apoio ao </a:t>
            </a:r>
            <a:r>
              <a:rPr lang="pt-PT" sz="1600" b="0" dirty="0"/>
              <a:t>debug</a:t>
            </a:r>
            <a:r>
              <a:rPr lang="pt-PT" sz="1600" b="0" i="0" dirty="0"/>
              <a:t> de programas, na fase de desenvolvimento de software;</a:t>
            </a:r>
          </a:p>
          <a:p>
            <a:pPr marL="357188" lvl="1" indent="-177800" algn="just" defTabSz="624078">
              <a:lnSpc>
                <a:spcPct val="120000"/>
              </a:lnSpc>
              <a:buFont typeface="Wingdings" pitchFamily="2" charset="2"/>
              <a:buChar char="Ø"/>
            </a:pPr>
            <a:r>
              <a:rPr lang="pt-PT" sz="1600" b="0" i="0" dirty="0"/>
              <a:t>Todas as ferramentas referidas tentam funcionar em conjunto, por esse motivo existem opções para produzirem informação adicional em cada uma delas para ser utilizadas noutras (e.g. </a:t>
            </a:r>
            <a:r>
              <a:rPr lang="pt-PT" sz="1600" i="0" dirty="0"/>
              <a:t>gcc –g</a:t>
            </a:r>
            <a:r>
              <a:rPr lang="pt-PT" sz="1600" b="0" i="0" dirty="0"/>
              <a:t> produz informação de </a:t>
            </a:r>
            <a:r>
              <a:rPr lang="pt-PT" sz="1600" b="0" dirty="0"/>
              <a:t>debug</a:t>
            </a:r>
            <a:r>
              <a:rPr lang="pt-PT" sz="1600" b="0" i="0" dirty="0"/>
              <a:t> no compilador </a:t>
            </a:r>
            <a:r>
              <a:rPr lang="pt-PT" sz="1600" i="0" dirty="0"/>
              <a:t>gcc</a:t>
            </a:r>
            <a:r>
              <a:rPr lang="pt-PT" sz="1600" b="0" i="0" dirty="0"/>
              <a:t> e assembler </a:t>
            </a:r>
            <a:r>
              <a:rPr lang="pt-PT" sz="1600" i="0" dirty="0"/>
              <a:t>as</a:t>
            </a:r>
            <a:r>
              <a:rPr lang="pt-PT" sz="1600" b="0" i="0" dirty="0"/>
              <a:t>).</a:t>
            </a:r>
            <a:endParaRPr lang="pt-PT" sz="1600" i="0" dirty="0"/>
          </a:p>
        </p:txBody>
      </p:sp>
    </p:spTree>
    <p:extLst>
      <p:ext uri="{BB962C8B-B14F-4D97-AF65-F5344CB8AC3E}">
        <p14:creationId xmlns:p14="http://schemas.microsoft.com/office/powerpoint/2010/main" val="6709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Ferramentas GNU</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100911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Ferramentas / comandos adicionais:</a:t>
            </a:r>
            <a:endParaRPr lang="pt-PT" sz="1600" b="0" i="0" dirty="0"/>
          </a:p>
          <a:p>
            <a:pPr marL="357188" lvl="1" indent="-177800" algn="just" defTabSz="624078">
              <a:lnSpc>
                <a:spcPct val="120000"/>
              </a:lnSpc>
              <a:buFont typeface="Wingdings" pitchFamily="2" charset="2"/>
              <a:buChar char="Ø"/>
            </a:pPr>
            <a:r>
              <a:rPr lang="pt-PT" sz="1600" b="0" i="0" dirty="0"/>
              <a:t>Comando </a:t>
            </a:r>
            <a:r>
              <a:rPr lang="pt-PT" sz="1600" i="0" dirty="0"/>
              <a:t>nm</a:t>
            </a:r>
            <a:r>
              <a:rPr lang="pt-PT" sz="1600" b="0" i="0" dirty="0"/>
              <a:t> – Mostra a tabela de símbolos de um ficheiro executável ou módulo objeto. Exemplos “</a:t>
            </a:r>
            <a:r>
              <a:rPr lang="pt-PT" sz="1600" i="0" dirty="0">
                <a:solidFill>
                  <a:schemeClr val="accent2"/>
                </a:solidFill>
                <a:latin typeface="Courier New" panose="02070309020205020404" pitchFamily="49" charset="0"/>
                <a:cs typeface="Courier New" panose="02070309020205020404" pitchFamily="49" charset="0"/>
              </a:rPr>
              <a:t>nm file.o</a:t>
            </a:r>
            <a:r>
              <a:rPr lang="pt-PT" sz="1600" b="0" i="0" dirty="0"/>
              <a:t>”, “</a:t>
            </a:r>
            <a:r>
              <a:rPr lang="pt-PT" sz="1600" i="0" dirty="0">
                <a:solidFill>
                  <a:schemeClr val="accent2"/>
                </a:solidFill>
                <a:latin typeface="Courier New" panose="02070309020205020404" pitchFamily="49" charset="0"/>
                <a:cs typeface="Courier New" panose="02070309020205020404" pitchFamily="49" charset="0"/>
              </a:rPr>
              <a:t>nm -C file</a:t>
            </a:r>
            <a:r>
              <a:rPr lang="pt-PT" sz="1600" b="0" i="0" dirty="0"/>
              <a:t>”.</a:t>
            </a:r>
            <a:endParaRPr lang="pt-PT" sz="1600" i="0" dirty="0"/>
          </a:p>
        </p:txBody>
      </p:sp>
    </p:spTree>
    <p:extLst>
      <p:ext uri="{BB962C8B-B14F-4D97-AF65-F5344CB8AC3E}">
        <p14:creationId xmlns:p14="http://schemas.microsoft.com/office/powerpoint/2010/main" val="40241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Exemplos de Utilização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Código assembly:</a:t>
            </a:r>
            <a:endParaRPr lang="pt-PT" sz="1600" b="0" i="0" dirty="0"/>
          </a:p>
          <a:p>
            <a:pPr marL="357188" lvl="1" indent="-177800" algn="just" defTabSz="624078">
              <a:lnSpc>
                <a:spcPct val="120000"/>
              </a:lnSpc>
              <a:buFont typeface="Wingdings" pitchFamily="2" charset="2"/>
              <a:buChar char="Ø"/>
            </a:pPr>
            <a:r>
              <a:rPr lang="pt-PT" sz="1600" b="0" i="0" dirty="0"/>
              <a:t>Os ficheiros devem ter a extensão “</a:t>
            </a:r>
            <a:r>
              <a:rPr lang="pt-PT" sz="1600" i="0" dirty="0"/>
              <a:t>.S</a:t>
            </a:r>
            <a:r>
              <a:rPr lang="pt-PT" sz="1600" b="0" i="0" dirty="0"/>
              <a:t>” ao contrário da norma atual que era “</a:t>
            </a:r>
            <a:r>
              <a:rPr lang="pt-PT" sz="1600" i="0" dirty="0"/>
              <a:t>.asm</a:t>
            </a:r>
            <a:r>
              <a:rPr lang="pt-PT" sz="1600" b="0" i="0" dirty="0"/>
              <a:t>”. Não é obrigatório mas é aconselhável.</a:t>
            </a:r>
          </a:p>
          <a:p>
            <a:pPr marL="357188" lvl="1" indent="-177800" algn="just" defTabSz="624078">
              <a:lnSpc>
                <a:spcPct val="120000"/>
              </a:lnSpc>
              <a:buFont typeface="Wingdings" pitchFamily="2" charset="2"/>
              <a:buChar char="Ø"/>
            </a:pPr>
            <a:r>
              <a:rPr lang="pt-PT" sz="1600" b="0" i="0" dirty="0"/>
              <a:t>Os comentários são iniciados com o carater </a:t>
            </a:r>
            <a:r>
              <a:rPr lang="pt-PT" sz="1600" i="0" dirty="0"/>
              <a:t>“</a:t>
            </a:r>
            <a:r>
              <a:rPr lang="pt-PT" sz="1600" i="0" dirty="0">
                <a:solidFill>
                  <a:schemeClr val="accent6"/>
                </a:solidFill>
                <a:latin typeface="Courier New" panose="02070309020205020404" pitchFamily="49" charset="0"/>
                <a:cs typeface="Courier New" panose="02070309020205020404" pitchFamily="49" charset="0"/>
              </a:rPr>
              <a:t>@</a:t>
            </a:r>
            <a:r>
              <a:rPr lang="pt-PT" sz="1600" b="0" i="0" dirty="0"/>
              <a:t>” em vez do carater “</a:t>
            </a:r>
            <a:r>
              <a:rPr lang="pt-PT" sz="1600" i="0" dirty="0">
                <a:solidFill>
                  <a:schemeClr val="accent6"/>
                </a:solidFill>
                <a:latin typeface="Courier New" panose="02070309020205020404" pitchFamily="49" charset="0"/>
                <a:cs typeface="Courier New" panose="02070309020205020404" pitchFamily="49" charset="0"/>
              </a:rPr>
              <a:t>;</a:t>
            </a:r>
            <a:r>
              <a:rPr lang="pt-PT" sz="1600" b="0" i="0" dirty="0"/>
              <a:t>” no VisUAL Emulator utilizado até agora; Em ambos os casos o comentário é estendido até ao fim da linha (comentário de linha);</a:t>
            </a:r>
          </a:p>
          <a:p>
            <a:pPr marL="357188" lvl="1" indent="-177800" algn="just" defTabSz="624078">
              <a:lnSpc>
                <a:spcPct val="120000"/>
              </a:lnSpc>
              <a:buFont typeface="Wingdings" pitchFamily="2" charset="2"/>
              <a:buChar char="Ø"/>
            </a:pPr>
            <a:r>
              <a:rPr lang="pt-PT" sz="1600" b="0" i="0" dirty="0"/>
              <a:t>Palavras começadas pelo carater “.” (e.g. “</a:t>
            </a:r>
            <a:r>
              <a:rPr lang="pt-PT" sz="1600" i="0" dirty="0">
                <a:solidFill>
                  <a:schemeClr val="accent2"/>
                </a:solidFill>
                <a:latin typeface="Courier New" panose="02070309020205020404" pitchFamily="49" charset="0"/>
                <a:cs typeface="Courier New" panose="02070309020205020404" pitchFamily="49" charset="0"/>
              </a:rPr>
              <a:t>.macro</a:t>
            </a:r>
            <a:r>
              <a:rPr lang="pt-PT" sz="1600" b="0" i="0" dirty="0"/>
              <a:t>”) são diretivas para o assemblador, para indicar alterações de comportamento ou indicar ações para o assemblador. Uma diretiva pode complementar outra (e.g. “</a:t>
            </a:r>
            <a:r>
              <a:rPr lang="pt-PT" sz="1600" i="0" dirty="0">
                <a:solidFill>
                  <a:schemeClr val="accent2"/>
                </a:solidFill>
                <a:latin typeface="Courier New" panose="02070309020205020404" pitchFamily="49" charset="0"/>
                <a:cs typeface="Courier New" panose="02070309020205020404" pitchFamily="49" charset="0"/>
              </a:rPr>
              <a:t>.macro</a:t>
            </a:r>
            <a:r>
              <a:rPr lang="pt-PT" sz="1600" b="0" i="0" dirty="0"/>
              <a:t>” e “</a:t>
            </a:r>
            <a:r>
              <a:rPr lang="pt-PT" sz="1600" i="0" dirty="0">
                <a:solidFill>
                  <a:schemeClr val="accent2"/>
                </a:solidFill>
                <a:latin typeface="Courier New" panose="02070309020205020404" pitchFamily="49" charset="0"/>
                <a:cs typeface="Courier New" panose="02070309020205020404" pitchFamily="49" charset="0"/>
              </a:rPr>
              <a:t>.endm</a:t>
            </a:r>
            <a:r>
              <a:rPr lang="pt-PT" sz="1600" b="0" i="0" dirty="0"/>
              <a:t>”) ou obrigar a uma sintaxe definida (e.g. “</a:t>
            </a:r>
            <a:r>
              <a:rPr lang="pt-PT" sz="1600" i="0" dirty="0">
                <a:solidFill>
                  <a:schemeClr val="accent2"/>
                </a:solidFill>
                <a:latin typeface="Courier New" panose="02070309020205020404" pitchFamily="49" charset="0"/>
                <a:cs typeface="Courier New" panose="02070309020205020404" pitchFamily="49" charset="0"/>
              </a:rPr>
              <a:t>.section .</a:t>
            </a:r>
            <a:r>
              <a:rPr lang="pt-PT" sz="1600" i="0" dirty="0" err="1">
                <a:solidFill>
                  <a:schemeClr val="accent2"/>
                </a:solidFill>
                <a:latin typeface="Courier New" panose="02070309020205020404" pitchFamily="49" charset="0"/>
                <a:cs typeface="Courier New" panose="02070309020205020404" pitchFamily="49" charset="0"/>
              </a:rPr>
              <a:t>text</a:t>
            </a:r>
            <a:r>
              <a:rPr lang="pt-PT" sz="1600" b="0" i="0" dirty="0"/>
              <a:t>”);</a:t>
            </a:r>
          </a:p>
          <a:p>
            <a:pPr marL="357188" lvl="1" indent="-177800" algn="just" defTabSz="624078">
              <a:lnSpc>
                <a:spcPct val="120000"/>
              </a:lnSpc>
              <a:buFont typeface="Wingdings" pitchFamily="2" charset="2"/>
              <a:buChar char="Ø"/>
            </a:pPr>
            <a:r>
              <a:rPr lang="pt-PT" sz="1600" b="0" i="0" dirty="0"/>
              <a:t>As </a:t>
            </a:r>
            <a:r>
              <a:rPr lang="pt-PT" sz="1600" b="0" dirty="0"/>
              <a:t>labels</a:t>
            </a:r>
            <a:r>
              <a:rPr lang="pt-PT" sz="1600" b="0" i="0" dirty="0"/>
              <a:t> (identificadores de linhas) devem terminar com o carater </a:t>
            </a:r>
            <a:r>
              <a:rPr lang="pt-PT" sz="1600" i="0" dirty="0"/>
              <a:t>“:</a:t>
            </a:r>
            <a:r>
              <a:rPr lang="pt-PT" sz="1600" b="0" i="0" dirty="0"/>
              <a:t>” (e.g. “</a:t>
            </a:r>
            <a:r>
              <a:rPr lang="pt-PT" sz="1600" i="0" dirty="0">
                <a:solidFill>
                  <a:schemeClr val="accent2"/>
                </a:solidFill>
                <a:latin typeface="Courier New" panose="02070309020205020404" pitchFamily="49" charset="0"/>
                <a:cs typeface="Courier New" panose="02070309020205020404" pitchFamily="49" charset="0"/>
              </a:rPr>
              <a:t>loop:</a:t>
            </a:r>
            <a:r>
              <a:rPr lang="pt-PT" sz="1600" b="0" i="0" dirty="0"/>
              <a:t>”;</a:t>
            </a:r>
          </a:p>
          <a:p>
            <a:pPr marL="357188" lvl="1" indent="-177800" algn="just" defTabSz="624078">
              <a:lnSpc>
                <a:spcPct val="120000"/>
              </a:lnSpc>
              <a:buFont typeface="Wingdings" pitchFamily="2" charset="2"/>
              <a:buChar char="Ø"/>
            </a:pPr>
            <a:r>
              <a:rPr lang="pt-PT" sz="1600" b="0" i="0" dirty="0"/>
              <a:t>Para evitar o aviso do comando </a:t>
            </a:r>
            <a:r>
              <a:rPr lang="pt-PT" sz="1600" i="0" dirty="0"/>
              <a:t>as</a:t>
            </a:r>
            <a:r>
              <a:rPr lang="pt-PT" sz="1600" b="0" i="0" dirty="0"/>
              <a:t> a última linha deve estar em branco (vazia);</a:t>
            </a:r>
          </a:p>
          <a:p>
            <a:pPr marL="357188" lvl="1" indent="-177800" algn="just" defTabSz="624078">
              <a:lnSpc>
                <a:spcPct val="120000"/>
              </a:lnSpc>
              <a:buFont typeface="Wingdings" pitchFamily="2" charset="2"/>
              <a:buChar char="Ø"/>
            </a:pPr>
            <a:r>
              <a:rPr lang="pt-PT" sz="1600" b="0" i="0" dirty="0"/>
              <a:t>Comando genérico para “assembler” um ficheiro de </a:t>
            </a:r>
            <a:r>
              <a:rPr lang="pt-PT" sz="1600" b="0" dirty="0"/>
              <a:t>assembly</a:t>
            </a:r>
            <a:r>
              <a:rPr lang="pt-PT" sz="1600" b="0" i="0" dirty="0"/>
              <a:t> “</a:t>
            </a:r>
            <a:r>
              <a:rPr lang="pt-PT" sz="1600" i="0" dirty="0">
                <a:solidFill>
                  <a:schemeClr val="accent2"/>
                </a:solidFill>
                <a:latin typeface="Courier New" panose="02070309020205020404" pitchFamily="49" charset="0"/>
                <a:cs typeface="Courier New" panose="02070309020205020404" pitchFamily="49" charset="0"/>
              </a:rPr>
              <a:t>as file.S –o file.o -g</a:t>
            </a:r>
            <a:r>
              <a:rPr lang="pt-PT" sz="1600" b="0" i="0" dirty="0">
                <a:solidFill>
                  <a:schemeClr val="accent2"/>
                </a:solidFill>
              </a:rPr>
              <a:t>”</a:t>
            </a:r>
            <a:r>
              <a:rPr lang="pt-PT" sz="1600" b="0" i="0" dirty="0"/>
              <a:t>. A opção </a:t>
            </a:r>
            <a:r>
              <a:rPr lang="pt-PT" sz="1600" i="0" dirty="0"/>
              <a:t>–o</a:t>
            </a:r>
            <a:r>
              <a:rPr lang="pt-PT" sz="1600" b="0" i="0" dirty="0"/>
              <a:t> significa </a:t>
            </a:r>
            <a:r>
              <a:rPr lang="pt-PT" sz="1600" b="0" dirty="0"/>
              <a:t>output</a:t>
            </a:r>
            <a:r>
              <a:rPr lang="pt-PT" sz="1600" b="0" i="0" dirty="0"/>
              <a:t> e a opção </a:t>
            </a:r>
            <a:r>
              <a:rPr lang="pt-PT" sz="1600" i="0" dirty="0"/>
              <a:t>–g</a:t>
            </a:r>
            <a:r>
              <a:rPr lang="pt-PT" sz="1600" b="0" i="0" dirty="0"/>
              <a:t> para gerar informação adicional para o </a:t>
            </a:r>
            <a:r>
              <a:rPr lang="pt-PT" sz="1600" b="0" dirty="0"/>
              <a:t>debug</a:t>
            </a:r>
            <a:r>
              <a:rPr lang="pt-PT" sz="1600" b="0" i="0" dirty="0"/>
              <a:t>.</a:t>
            </a:r>
          </a:p>
        </p:txBody>
      </p:sp>
    </p:spTree>
    <p:extLst>
      <p:ext uri="{BB962C8B-B14F-4D97-AF65-F5344CB8AC3E}">
        <p14:creationId xmlns:p14="http://schemas.microsoft.com/office/powerpoint/2010/main" val="321551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Exemplos de Utilização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63349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Código assembly (exemplo):</a:t>
            </a:r>
            <a:endParaRPr lang="pt-PT" sz="1600" b="0" i="0" dirty="0"/>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@this is a comment</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@dot means it is a directive for the assembler</a:t>
            </a:r>
          </a:p>
          <a:p>
            <a:pPr marL="179388" lvl="1" algn="just" defTabSz="624078">
              <a:lnSpc>
                <a:spcPct val="120000"/>
              </a:lnSpc>
            </a:pPr>
            <a:endParaRPr lang="pt-PT" sz="1200" i="0" dirty="0">
              <a:solidFill>
                <a:srgbClr val="0070C0"/>
              </a:solidFill>
              <a:latin typeface="Courier New" panose="02070309020205020404" pitchFamily="49" charset="0"/>
              <a:cs typeface="Courier New" panose="02070309020205020404" pitchFamily="49" charset="0"/>
            </a:endParaRP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.global	_start		@export the label for the programa entry</a:t>
            </a:r>
          </a:p>
          <a:p>
            <a:pPr marL="179388" lvl="1" algn="just" defTabSz="624078">
              <a:lnSpc>
                <a:spcPct val="120000"/>
              </a:lnSpc>
            </a:pPr>
            <a:endParaRPr lang="pt-PT" sz="1200" i="0" dirty="0">
              <a:solidFill>
                <a:srgbClr val="0070C0"/>
              </a:solidFill>
              <a:latin typeface="Courier New" panose="02070309020205020404" pitchFamily="49" charset="0"/>
              <a:cs typeface="Courier New" panose="02070309020205020404" pitchFamily="49" charset="0"/>
            </a:endParaRP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.section	.text		@section .text for the code</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_start:	mov r7, #4	@system call "write" R7=4</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mov r0, #1	@R0 with file descriptor, 1 for standard output</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ldr r1, =msg	@R1 with message address</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mov r2, #11	@R2 with message lenght</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swi 0		@call system handler to write msg via software </a:t>
            </a:r>
            <a:r>
              <a:rPr lang="pt-PT" sz="1200" i="0" dirty="0" err="1">
                <a:solidFill>
                  <a:srgbClr val="0070C0"/>
                </a:solidFill>
                <a:latin typeface="Courier New" panose="02070309020205020404" pitchFamily="49" charset="0"/>
                <a:cs typeface="Courier New" panose="02070309020205020404" pitchFamily="49" charset="0"/>
              </a:rPr>
              <a:t>interrupt</a:t>
            </a:r>
            <a:r>
              <a:rPr lang="pt-PT" sz="1200" i="0" dirty="0">
                <a:solidFill>
                  <a:srgbClr val="0070C0"/>
                </a:solidFill>
                <a:latin typeface="Courier New" panose="02070309020205020404" pitchFamily="49" charset="0"/>
                <a:cs typeface="Courier New" panose="02070309020205020404" pitchFamily="49" charset="0"/>
              </a:rPr>
              <a:t> 0</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exit:	mov r7, #1	@system call "exit" R7=1</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mov r0, #0	@R0	exit value, 0 is for NORMAL</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swi 0		@call system handler to exit program software </a:t>
            </a:r>
            <a:r>
              <a:rPr lang="pt-PT" sz="1200" i="0" dirty="0" err="1">
                <a:solidFill>
                  <a:srgbClr val="0070C0"/>
                </a:solidFill>
                <a:latin typeface="Courier New" panose="02070309020205020404" pitchFamily="49" charset="0"/>
                <a:cs typeface="Courier New" panose="02070309020205020404" pitchFamily="49" charset="0"/>
              </a:rPr>
              <a:t>interrupt</a:t>
            </a:r>
            <a:r>
              <a:rPr lang="pt-PT" sz="1200" i="0" dirty="0">
                <a:solidFill>
                  <a:srgbClr val="0070C0"/>
                </a:solidFill>
                <a:latin typeface="Courier New" panose="02070309020205020404" pitchFamily="49" charset="0"/>
                <a:cs typeface="Courier New" panose="02070309020205020404" pitchFamily="49" charset="0"/>
              </a:rPr>
              <a:t> 0</a:t>
            </a:r>
          </a:p>
          <a:p>
            <a:pPr marL="179388" lvl="1" algn="just" defTabSz="624078">
              <a:lnSpc>
                <a:spcPct val="120000"/>
              </a:lnSpc>
            </a:pPr>
            <a:endParaRPr lang="pt-PT" sz="1200" i="0" dirty="0">
              <a:solidFill>
                <a:srgbClr val="0070C0"/>
              </a:solidFill>
              <a:latin typeface="Courier New" panose="02070309020205020404" pitchFamily="49" charset="0"/>
              <a:cs typeface="Courier New" panose="02070309020205020404" pitchFamily="49" charset="0"/>
            </a:endParaRP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.section	.data		@section .data for the data/variables</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msg:		.ascii "Hello ARM!\n“</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.end				@end not mandatory, can be omitted</a:t>
            </a:r>
          </a:p>
          <a:p>
            <a:pPr marL="179388" lvl="1" algn="just" defTabSz="624078">
              <a:lnSpc>
                <a:spcPct val="120000"/>
              </a:lnSpc>
            </a:pPr>
            <a:endParaRPr lang="pt-PT" sz="1200" i="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061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Diretivas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Diretivas para o assemblador:</a:t>
            </a:r>
            <a:endParaRPr lang="pt-PT" sz="1600" b="0" i="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.global</a:t>
            </a:r>
            <a:r>
              <a:rPr lang="pt-PT" sz="1600" b="0" i="0" dirty="0"/>
              <a:t>: Indicar que o símbolo indicado de seguida deve ser visível fora do módulo objeto, isto de outros módulos em geral (e.g. “</a:t>
            </a:r>
            <a:r>
              <a:rPr lang="pt-PT" sz="1600" i="0" dirty="0">
                <a:solidFill>
                  <a:schemeClr val="accent6"/>
                </a:solidFill>
                <a:latin typeface="Courier New" panose="02070309020205020404" pitchFamily="49" charset="0"/>
                <a:cs typeface="Courier New" panose="02070309020205020404" pitchFamily="49" charset="0"/>
              </a:rPr>
              <a:t>.global _start</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_start</a:t>
            </a:r>
            <a:r>
              <a:rPr lang="pt-PT" sz="1600" b="0" i="0" dirty="0"/>
              <a:t>” é uma </a:t>
            </a:r>
            <a:r>
              <a:rPr lang="pt-PT" sz="1600" b="0" dirty="0"/>
              <a:t>label</a:t>
            </a:r>
            <a:r>
              <a:rPr lang="pt-PT" sz="1600" b="0" i="0" dirty="0"/>
              <a:t> que indica a entrada do programa (não é a entrada para a função </a:t>
            </a:r>
            <a:r>
              <a:rPr lang="pt-PT" sz="1600" i="0" dirty="0">
                <a:solidFill>
                  <a:schemeClr val="accent6"/>
                </a:solidFill>
                <a:latin typeface="Courier New" panose="02070309020205020404" pitchFamily="49" charset="0"/>
                <a:cs typeface="Courier New" panose="02070309020205020404" pitchFamily="49" charset="0"/>
              </a:rPr>
              <a:t>main</a:t>
            </a:r>
            <a:r>
              <a:rPr lang="pt-PT" sz="1600" b="0" i="0" dirty="0"/>
              <a:t>, mas num programa em C invoca a função </a:t>
            </a:r>
            <a:r>
              <a:rPr lang="pt-PT" sz="1600" i="0" dirty="0">
                <a:solidFill>
                  <a:schemeClr val="accent6"/>
                </a:solidFill>
                <a:latin typeface="Courier New" panose="02070309020205020404" pitchFamily="49" charset="0"/>
                <a:cs typeface="Courier New" panose="02070309020205020404" pitchFamily="49" charset="0"/>
              </a:rPr>
              <a:t>main</a:t>
            </a:r>
            <a:r>
              <a:rPr lang="pt-PT" sz="1600" b="0" i="0" dirty="0"/>
              <a:t>);</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.section</a:t>
            </a:r>
            <a:r>
              <a:rPr lang="pt-PT" sz="1600" b="0" i="0" dirty="0"/>
              <a:t>: Marca que o início de secção que pode ser de código (“</a:t>
            </a:r>
            <a:r>
              <a:rPr lang="pt-PT" sz="1600" i="0" dirty="0">
                <a:solidFill>
                  <a:schemeClr val="accent6"/>
                </a:solidFill>
                <a:latin typeface="Courier New" panose="02070309020205020404" pitchFamily="49" charset="0"/>
                <a:cs typeface="Courier New" panose="02070309020205020404" pitchFamily="49" charset="0"/>
              </a:rPr>
              <a:t>.section .data</a:t>
            </a:r>
            <a:r>
              <a:rPr lang="pt-PT" sz="1600" b="0" i="0" dirty="0"/>
              <a:t>”) ou de dados (“</a:t>
            </a:r>
            <a:r>
              <a:rPr lang="pt-PT" sz="1600" i="0" dirty="0">
                <a:solidFill>
                  <a:schemeClr val="accent6"/>
                </a:solidFill>
                <a:latin typeface="Courier New" panose="02070309020205020404" pitchFamily="49" charset="0"/>
                <a:cs typeface="Courier New" panose="02070309020205020404" pitchFamily="49" charset="0"/>
              </a:rPr>
              <a:t>.section .data</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a:t>
            </a:r>
            <a:r>
              <a:rPr lang="pt-PT" sz="1600" i="0" dirty="0" err="1">
                <a:solidFill>
                  <a:schemeClr val="accent6"/>
                </a:solidFill>
                <a:latin typeface="Courier New" panose="02070309020205020404" pitchFamily="49" charset="0"/>
                <a:cs typeface="Courier New" panose="02070309020205020404" pitchFamily="49" charset="0"/>
              </a:rPr>
              <a:t>text</a:t>
            </a:r>
            <a:r>
              <a:rPr lang="pt-PT" sz="1600" b="0" i="0" dirty="0"/>
              <a:t>” e “</a:t>
            </a:r>
            <a:r>
              <a:rPr lang="pt-PT" sz="1600" i="0" dirty="0">
                <a:solidFill>
                  <a:schemeClr val="accent6"/>
                </a:solidFill>
                <a:latin typeface="Courier New" panose="02070309020205020404" pitchFamily="49" charset="0"/>
                <a:cs typeface="Courier New" panose="02070309020205020404" pitchFamily="49" charset="0"/>
              </a:rPr>
              <a:t>.data</a:t>
            </a:r>
            <a:r>
              <a:rPr lang="pt-PT" sz="1600" b="0" i="0" dirty="0"/>
              <a:t>” também são diretivas e não </a:t>
            </a:r>
            <a:r>
              <a:rPr lang="pt-PT" sz="1600" b="0" dirty="0"/>
              <a:t>labels</a:t>
            </a:r>
            <a:r>
              <a:rPr lang="pt-PT" sz="1600" b="0" i="0" dirty="0"/>
              <a:t>;</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.end</a:t>
            </a:r>
            <a:r>
              <a:rPr lang="pt-PT" sz="1600" b="0" i="0" dirty="0"/>
              <a:t>: Indica o fim do programa mas não é obrigatória;</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.ascii</a:t>
            </a:r>
            <a:r>
              <a:rPr lang="pt-PT" sz="1600" b="0" i="0" dirty="0"/>
              <a:t>: O texto entre “” seguinte deve ser entendido como dados no formato ASCII (1 byte por carater, são aceites carateres especiais com “</a:t>
            </a:r>
            <a:r>
              <a:rPr lang="pt-PT" sz="1600" i="0" dirty="0">
                <a:solidFill>
                  <a:schemeClr val="accent6"/>
                </a:solidFill>
                <a:latin typeface="Courier New" panose="02070309020205020404" pitchFamily="49" charset="0"/>
                <a:cs typeface="Courier New" panose="02070309020205020404" pitchFamily="49" charset="0"/>
              </a:rPr>
              <a:t>\n</a:t>
            </a:r>
            <a:r>
              <a:rPr lang="pt-PT" sz="1600" b="0" i="0" dirty="0"/>
              <a:t>” que representam um só carater / 1 byte);</a:t>
            </a:r>
            <a:endParaRPr lang="pt-PT" sz="1600" b="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.asciiz</a:t>
            </a:r>
            <a:r>
              <a:rPr lang="pt-PT" sz="1600" b="0" i="0" dirty="0"/>
              <a:t>: Semelhante a “</a:t>
            </a:r>
            <a:r>
              <a:rPr lang="pt-PT" sz="1600" i="0" dirty="0">
                <a:solidFill>
                  <a:schemeClr val="accent6"/>
                </a:solidFill>
                <a:latin typeface="Courier New" panose="02070309020205020404" pitchFamily="49" charset="0"/>
                <a:cs typeface="Courier New" panose="02070309020205020404" pitchFamily="49" charset="0"/>
              </a:rPr>
              <a:t>.ascii</a:t>
            </a:r>
            <a:r>
              <a:rPr lang="pt-PT" sz="1600" b="0" i="0" dirty="0"/>
              <a:t>” mas implica mais um byte escondido na representação para guardar o fim de </a:t>
            </a:r>
            <a:r>
              <a:rPr lang="pt-PT" sz="1600" b="0" dirty="0"/>
              <a:t>string</a:t>
            </a:r>
            <a:r>
              <a:rPr lang="pt-PT" sz="1600" b="0" i="0" dirty="0"/>
              <a:t> em C (“</a:t>
            </a:r>
            <a:r>
              <a:rPr lang="pt-PT" sz="1600" i="0" dirty="0">
                <a:solidFill>
                  <a:schemeClr val="accent6"/>
                </a:solidFill>
                <a:latin typeface="Courier New" panose="02070309020205020404" pitchFamily="49" charset="0"/>
                <a:cs typeface="Courier New" panose="02070309020205020404" pitchFamily="49" charset="0"/>
              </a:rPr>
              <a:t>\0</a:t>
            </a:r>
            <a:r>
              <a:rPr lang="pt-PT" sz="1600" b="0" i="0" dirty="0"/>
              <a:t>” ou valor 0);</a:t>
            </a:r>
            <a:endParaRPr lang="pt-PT" sz="1600" b="0" dirty="0"/>
          </a:p>
          <a:p>
            <a:pPr marL="357188" lvl="1" indent="-177800" algn="just" defTabSz="624078">
              <a:lnSpc>
                <a:spcPct val="120000"/>
              </a:lnSpc>
              <a:buFont typeface="Wingdings" pitchFamily="2" charset="2"/>
              <a:buChar char="Ø"/>
            </a:pPr>
            <a:endParaRPr lang="pt-PT" sz="1600" b="0" dirty="0"/>
          </a:p>
        </p:txBody>
      </p:sp>
    </p:spTree>
    <p:extLst>
      <p:ext uri="{BB962C8B-B14F-4D97-AF65-F5344CB8AC3E}">
        <p14:creationId xmlns:p14="http://schemas.microsoft.com/office/powerpoint/2010/main" val="409218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Diretivas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39637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Diretivas para o assemblador:</a:t>
            </a:r>
            <a:endParaRPr lang="pt-PT" sz="1600" b="0" i="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.byte</a:t>
            </a:r>
            <a:r>
              <a:rPr lang="pt-PT" sz="1600" b="0" i="0" dirty="0"/>
              <a:t>: Semelhante a pseudo instrução </a:t>
            </a:r>
            <a:r>
              <a:rPr lang="pt-PT" sz="1600" i="0" dirty="0">
                <a:solidFill>
                  <a:schemeClr val="accent6"/>
                </a:solidFill>
                <a:latin typeface="Courier New" panose="02070309020205020404" pitchFamily="49" charset="0"/>
                <a:cs typeface="Courier New" panose="02070309020205020404" pitchFamily="49" charset="0"/>
              </a:rPr>
              <a:t>dcb</a:t>
            </a:r>
            <a:r>
              <a:rPr lang="pt-PT" sz="1600" b="0" i="0" dirty="0"/>
              <a:t> utilizada no VisUAL Emulator. Preenche a memória com uma lista de valores (e.g. “</a:t>
            </a:r>
            <a:r>
              <a:rPr lang="pt-PT" sz="1600" i="0" dirty="0">
                <a:solidFill>
                  <a:schemeClr val="accent6"/>
                </a:solidFill>
                <a:latin typeface="Courier New" panose="02070309020205020404" pitchFamily="49" charset="0"/>
                <a:cs typeface="Courier New" panose="02070309020205020404" pitchFamily="49" charset="0"/>
              </a:rPr>
              <a:t>dados:</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.byte ‘a’, 10, 0, ‘\0’</a:t>
            </a:r>
            <a:r>
              <a:rPr lang="pt-PT" sz="1600" b="0" i="0" dirty="0"/>
              <a:t>”);</a:t>
            </a:r>
            <a:endParaRPr lang="pt-PT" sz="1600" b="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.hword</a:t>
            </a:r>
            <a:r>
              <a:rPr lang="pt-PT" sz="1600" b="0" i="0" dirty="0"/>
              <a:t>: Semelhante à anterior mas para valores de 16 bits. Exemplo “</a:t>
            </a:r>
            <a:r>
              <a:rPr lang="pt-PT" sz="1600" i="0" dirty="0">
                <a:solidFill>
                  <a:schemeClr val="accent6"/>
                </a:solidFill>
                <a:latin typeface="Courier New" panose="02070309020205020404" pitchFamily="49" charset="0"/>
                <a:cs typeface="Courier New" panose="02070309020205020404" pitchFamily="49" charset="0"/>
              </a:rPr>
              <a:t>valores:</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.hword 1000, 0x1234, 0, -20</a:t>
            </a:r>
            <a:r>
              <a:rPr lang="pt-PT" sz="1600" b="0" i="0" dirty="0"/>
              <a:t>”). O “h” no nome significa </a:t>
            </a:r>
            <a:r>
              <a:rPr lang="pt-PT" sz="1600" b="0" dirty="0"/>
              <a:t>half</a:t>
            </a:r>
            <a:r>
              <a:rPr lang="pt-PT" sz="1600" b="0" i="0" dirty="0"/>
              <a:t> (meia palavra);</a:t>
            </a:r>
            <a:endParaRPr lang="pt-PT" sz="1600" b="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.word</a:t>
            </a:r>
            <a:r>
              <a:rPr lang="pt-PT" sz="1600" b="0" i="0" dirty="0"/>
              <a:t>: Semelhante à anterior mas valores de 32 bits. Exemplo “</a:t>
            </a:r>
            <a:r>
              <a:rPr lang="pt-PT" sz="1600" i="0" dirty="0">
                <a:solidFill>
                  <a:schemeClr val="accent6"/>
                </a:solidFill>
                <a:latin typeface="Courier New" panose="02070309020205020404" pitchFamily="49" charset="0"/>
                <a:cs typeface="Courier New" panose="02070309020205020404" pitchFamily="49" charset="0"/>
              </a:rPr>
              <a:t>valores:</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.word 10000000, 0x1234fdca, 0, -20</a:t>
            </a:r>
            <a:r>
              <a:rPr lang="pt-PT" sz="1600" b="0" i="0" dirty="0"/>
              <a:t>”). Semelhante a pseudo instrução </a:t>
            </a:r>
            <a:r>
              <a:rPr lang="pt-PT" sz="1600" i="0" dirty="0">
                <a:solidFill>
                  <a:schemeClr val="accent6"/>
                </a:solidFill>
                <a:latin typeface="Courier New" panose="02070309020205020404" pitchFamily="49" charset="0"/>
                <a:cs typeface="Courier New" panose="02070309020205020404" pitchFamily="49" charset="0"/>
              </a:rPr>
              <a:t>dcd</a:t>
            </a:r>
            <a:r>
              <a:rPr lang="pt-PT" sz="1600" b="0" i="0" dirty="0"/>
              <a:t> utilizada no VisUAL Emulator;</a:t>
            </a:r>
            <a:endParaRPr lang="pt-PT" sz="1600" b="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.code</a:t>
            </a:r>
            <a:r>
              <a:rPr lang="pt-PT" sz="1600" b="0" i="0" dirty="0"/>
              <a:t>: Muda a largura de bytes de uma instrução. Pode ser de 16 bits (modo </a:t>
            </a:r>
            <a:r>
              <a:rPr lang="pt-PT" sz="1600" b="0" dirty="0"/>
              <a:t>thumb</a:t>
            </a:r>
            <a:r>
              <a:rPr lang="pt-PT" sz="1600" b="0" i="0" dirty="0"/>
              <a:t>) ou 32 bits (modo normal). Exemplo “</a:t>
            </a:r>
            <a:r>
              <a:rPr lang="pt-PT" sz="1600" i="0" dirty="0">
                <a:solidFill>
                  <a:schemeClr val="accent6"/>
                </a:solidFill>
                <a:latin typeface="Courier New" panose="02070309020205020404" pitchFamily="49" charset="0"/>
                <a:cs typeface="Courier New" panose="02070309020205020404" pitchFamily="49" charset="0"/>
              </a:rPr>
              <a:t>.code 16”</a:t>
            </a:r>
            <a:r>
              <a:rPr lang="pt-PT" sz="1600" b="0" i="0" dirty="0"/>
              <a:t>”;</a:t>
            </a:r>
            <a:endParaRPr lang="pt-PT" sz="1600" b="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.space</a:t>
            </a:r>
            <a:r>
              <a:rPr lang="pt-PT" sz="1600" b="0" i="0" dirty="0"/>
              <a:t>: Semelhante a pseudo instrução </a:t>
            </a:r>
            <a:r>
              <a:rPr lang="pt-PT" sz="1600" i="0" dirty="0">
                <a:solidFill>
                  <a:schemeClr val="accent6"/>
                </a:solidFill>
                <a:latin typeface="Courier New" panose="02070309020205020404" pitchFamily="49" charset="0"/>
                <a:cs typeface="Courier New" panose="02070309020205020404" pitchFamily="49" charset="0"/>
              </a:rPr>
              <a:t>fill</a:t>
            </a:r>
            <a:r>
              <a:rPr lang="pt-PT" sz="1600" b="0" i="0" dirty="0"/>
              <a:t> utilizada no VisUAL Emulator. Preenche um bloco de bytes indicados com 0 ou com um valor indicado (e.g. “</a:t>
            </a:r>
            <a:r>
              <a:rPr lang="pt-PT" sz="1600" i="0" dirty="0">
                <a:solidFill>
                  <a:schemeClr val="accent6"/>
                </a:solidFill>
                <a:latin typeface="Courier New" panose="02070309020205020404" pitchFamily="49" charset="0"/>
                <a:cs typeface="Courier New" panose="02070309020205020404" pitchFamily="49" charset="0"/>
              </a:rPr>
              <a:t>vetor:</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.space 100, 1</a:t>
            </a:r>
            <a:r>
              <a:rPr lang="pt-PT" sz="1600" b="0" i="0" dirty="0"/>
              <a:t>”, preenche 100 bytes com o valor 1);</a:t>
            </a:r>
            <a:endParaRPr lang="pt-PT" sz="1600" b="0" dirty="0"/>
          </a:p>
        </p:txBody>
      </p:sp>
    </p:spTree>
    <p:extLst>
      <p:ext uri="{BB962C8B-B14F-4D97-AF65-F5344CB8AC3E}">
        <p14:creationId xmlns:p14="http://schemas.microsoft.com/office/powerpoint/2010/main" val="45769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Diretivas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394619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Diretivas para o assemblador:</a:t>
            </a:r>
            <a:endParaRPr lang="pt-PT" sz="1600" b="0" i="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.include</a:t>
            </a:r>
            <a:r>
              <a:rPr lang="pt-PT" sz="1600" b="0" i="0" dirty="0"/>
              <a:t>: Incluí o conteúdo outro ficheiro. Semelhante à diretiva de C com o mesmo nome (“</a:t>
            </a:r>
            <a:r>
              <a:rPr lang="pt-PT" sz="1600" i="0" dirty="0">
                <a:solidFill>
                  <a:schemeClr val="accent6"/>
                </a:solidFill>
                <a:latin typeface="Courier New" panose="02070309020205020404" pitchFamily="49" charset="0"/>
                <a:cs typeface="Courier New" panose="02070309020205020404" pitchFamily="49" charset="0"/>
              </a:rPr>
              <a:t>#include</a:t>
            </a:r>
            <a:r>
              <a:rPr lang="pt-PT" sz="1600" b="0" i="0" dirty="0"/>
              <a:t>”). Em geral não deve incluir código ativo, mas não é obrigatório;</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.macro</a:t>
            </a:r>
            <a:r>
              <a:rPr lang="pt-PT" sz="1600" b="0" i="0" dirty="0"/>
              <a:t>: Indica o início de uma macro (substituição de texto). Exemplo “</a:t>
            </a:r>
            <a:r>
              <a:rPr lang="pt-PT" sz="1600" i="0" dirty="0">
                <a:solidFill>
                  <a:schemeClr val="accent6"/>
                </a:solidFill>
                <a:latin typeface="Courier New" panose="02070309020205020404" pitchFamily="49" charset="0"/>
                <a:cs typeface="Courier New" panose="02070309020205020404" pitchFamily="49" charset="0"/>
              </a:rPr>
              <a:t>.macro invert arg1, arg2</a:t>
            </a:r>
            <a:r>
              <a:rPr lang="pt-PT" sz="1600" b="0" i="0" dirty="0"/>
              <a:t>”), onde “</a:t>
            </a:r>
            <a:r>
              <a:rPr lang="pt-PT" sz="1600" i="0" dirty="0">
                <a:solidFill>
                  <a:schemeClr val="accent6"/>
                </a:solidFill>
                <a:latin typeface="Courier New" panose="02070309020205020404" pitchFamily="49" charset="0"/>
                <a:cs typeface="Courier New" panose="02070309020205020404" pitchFamily="49" charset="0"/>
              </a:rPr>
              <a:t>invert</a:t>
            </a:r>
            <a:r>
              <a:rPr lang="pt-PT" sz="1600" b="0" i="0" dirty="0"/>
              <a:t>” é  nome da macro e “</a:t>
            </a:r>
            <a:r>
              <a:rPr lang="pt-PT" sz="1600" i="0" dirty="0">
                <a:solidFill>
                  <a:schemeClr val="accent6"/>
                </a:solidFill>
                <a:latin typeface="Courier New" panose="02070309020205020404" pitchFamily="49" charset="0"/>
                <a:cs typeface="Courier New" panose="02070309020205020404" pitchFamily="49" charset="0"/>
              </a:rPr>
              <a:t>arg1, arg2</a:t>
            </a:r>
            <a:r>
              <a:rPr lang="pt-PT" sz="1600" b="0" i="0" dirty="0"/>
              <a:t>” são os argumentos utilizados no texto da macro;</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.endm</a:t>
            </a:r>
            <a:r>
              <a:rPr lang="pt-PT" sz="1600" b="0" i="0" dirty="0"/>
              <a:t>: Finaliza a declaração da macro;</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a:t>
            </a:r>
            <a:r>
              <a:rPr lang="pt-PT" sz="1600" i="0" dirty="0" err="1">
                <a:solidFill>
                  <a:schemeClr val="accent6"/>
                </a:solidFill>
                <a:latin typeface="Courier New" panose="02070309020205020404" pitchFamily="49" charset="0"/>
                <a:cs typeface="Courier New" panose="02070309020205020404" pitchFamily="49" charset="0"/>
              </a:rPr>
              <a:t>equ</a:t>
            </a:r>
            <a:r>
              <a:rPr lang="pt-PT" sz="1600" b="0" i="0" dirty="0"/>
              <a:t>: Troca de texto simples (substituição um identificador por um valor, mais simples que “</a:t>
            </a:r>
            <a:r>
              <a:rPr lang="pt-PT" sz="1600" i="0" dirty="0">
                <a:solidFill>
                  <a:schemeClr val="accent6"/>
                </a:solidFill>
                <a:latin typeface="Courier New" panose="02070309020205020404" pitchFamily="49" charset="0"/>
                <a:cs typeface="Courier New" panose="02070309020205020404" pitchFamily="49" charset="0"/>
              </a:rPr>
              <a:t>.macro</a:t>
            </a:r>
            <a:r>
              <a:rPr lang="pt-PT" sz="1600" b="0" i="0" dirty="0"/>
              <a:t>”. Exemplo “</a:t>
            </a:r>
            <a:r>
              <a:rPr lang="pt-PT" sz="1600" i="0" dirty="0">
                <a:solidFill>
                  <a:schemeClr val="accent6"/>
                </a:solidFill>
                <a:latin typeface="Courier New" panose="02070309020205020404" pitchFamily="49" charset="0"/>
                <a:cs typeface="Courier New" panose="02070309020205020404" pitchFamily="49" charset="0"/>
              </a:rPr>
              <a:t>.</a:t>
            </a:r>
            <a:r>
              <a:rPr lang="pt-PT" sz="1600" i="0" dirty="0" err="1">
                <a:solidFill>
                  <a:schemeClr val="accent6"/>
                </a:solidFill>
                <a:latin typeface="Courier New" panose="02070309020205020404" pitchFamily="49" charset="0"/>
                <a:cs typeface="Courier New" panose="02070309020205020404" pitchFamily="49" charset="0"/>
              </a:rPr>
              <a:t>equ</a:t>
            </a:r>
            <a:r>
              <a:rPr lang="pt-PT" sz="1600" i="0">
                <a:solidFill>
                  <a:schemeClr val="accent6"/>
                </a:solidFill>
                <a:latin typeface="Courier New" panose="02070309020205020404" pitchFamily="49" charset="0"/>
                <a:cs typeface="Courier New" panose="02070309020205020404" pitchFamily="49" charset="0"/>
              </a:rPr>
              <a:t> MAX, </a:t>
            </a:r>
            <a:r>
              <a:rPr lang="pt-PT" sz="1600" i="0" dirty="0">
                <a:solidFill>
                  <a:schemeClr val="accent6"/>
                </a:solidFill>
                <a:latin typeface="Courier New" panose="02070309020205020404" pitchFamily="49" charset="0"/>
                <a:cs typeface="Courier New" panose="02070309020205020404" pitchFamily="49" charset="0"/>
              </a:rPr>
              <a:t>10</a:t>
            </a:r>
            <a:r>
              <a:rPr lang="pt-PT" sz="1600" b="0" i="0" dirty="0"/>
              <a:t>”);</a:t>
            </a:r>
          </a:p>
          <a:p>
            <a:pPr marL="357188" lvl="1" indent="-177800" algn="just" defTabSz="624078">
              <a:lnSpc>
                <a:spcPct val="120000"/>
              </a:lnSpc>
              <a:buFont typeface="Wingdings" pitchFamily="2" charset="2"/>
              <a:buChar char="Ø"/>
            </a:pPr>
            <a:r>
              <a:rPr lang="pt-PT" sz="1600" b="0" i="0" dirty="0"/>
              <a:t>Existem outras diretivas não apresentadas aqui. Sugere-se a consulta do documento “</a:t>
            </a:r>
            <a:r>
              <a:rPr lang="pt-PT" sz="1600" i="0" dirty="0"/>
              <a:t>gnu-arm-directives.pdf</a:t>
            </a:r>
            <a:r>
              <a:rPr lang="pt-PT" sz="1600" b="0" i="0" dirty="0"/>
              <a:t>” disponível no repositório GIT da UC, na pasta “docs” ou na pasta “aulas/pl/p09l1”.</a:t>
            </a:r>
            <a:endParaRPr lang="pt-PT" sz="1600" b="0" dirty="0"/>
          </a:p>
        </p:txBody>
      </p:sp>
    </p:spTree>
    <p:extLst>
      <p:ext uri="{BB962C8B-B14F-4D97-AF65-F5344CB8AC3E}">
        <p14:creationId xmlns:p14="http://schemas.microsoft.com/office/powerpoint/2010/main" val="215063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Software Interrupt</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33552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System Handler/Dispatch:</a:t>
            </a:r>
            <a:endParaRPr lang="pt-PT" sz="1600" b="0" i="0" dirty="0"/>
          </a:p>
          <a:p>
            <a:pPr marL="357188" lvl="1" indent="-177800" algn="just" defTabSz="624078">
              <a:lnSpc>
                <a:spcPct val="120000"/>
              </a:lnSpc>
              <a:buFont typeface="Wingdings" pitchFamily="2" charset="2"/>
              <a:buChar char="Ø"/>
            </a:pPr>
            <a:r>
              <a:rPr lang="pt-PT" sz="1600" b="0" i="0" dirty="0"/>
              <a:t>Para utilizar algumas das funcionalidades do sistema deve ser utilizado o </a:t>
            </a:r>
            <a:r>
              <a:rPr lang="pt-PT" sz="1600" b="0" dirty="0" err="1"/>
              <a:t>system</a:t>
            </a:r>
            <a:r>
              <a:rPr lang="pt-PT" sz="1600" b="0" dirty="0"/>
              <a:t> handler</a:t>
            </a:r>
            <a:r>
              <a:rPr lang="pt-PT" sz="1600" b="0" i="0" dirty="0"/>
              <a:t> ou </a:t>
            </a:r>
            <a:r>
              <a:rPr lang="pt-PT" sz="1600" b="0" dirty="0" err="1"/>
              <a:t>system</a:t>
            </a:r>
            <a:r>
              <a:rPr lang="pt-PT" sz="1600" b="0" dirty="0"/>
              <a:t> dispatch</a:t>
            </a:r>
            <a:r>
              <a:rPr lang="pt-PT" sz="1600" b="0" i="0" dirty="0"/>
              <a:t> via interrupção por software. São rotinas providenciadas pelo núcleo (</a:t>
            </a:r>
            <a:r>
              <a:rPr lang="pt-PT" sz="1600" b="0" dirty="0"/>
              <a:t>kernel</a:t>
            </a:r>
            <a:r>
              <a:rPr lang="pt-PT" sz="1600" b="0" i="0" dirty="0"/>
              <a:t>) do sistema operativo com passagem de parâmetros por registo;</a:t>
            </a:r>
            <a:endParaRPr lang="pt-PT" sz="1600" b="0" dirty="0"/>
          </a:p>
          <a:p>
            <a:pPr marL="357188" lvl="1" indent="-177800" algn="just" defTabSz="624078">
              <a:lnSpc>
                <a:spcPct val="120000"/>
              </a:lnSpc>
              <a:buFont typeface="Wingdings" pitchFamily="2" charset="2"/>
              <a:buChar char="Ø"/>
            </a:pPr>
            <a:r>
              <a:rPr lang="pt-PT" sz="1600" b="0" i="0" dirty="0"/>
              <a:t>Uma lista descritiva das funcionalidades das rotinas pode ser consultada em: </a:t>
            </a:r>
            <a:r>
              <a:rPr lang="pt-PT" sz="1600" dirty="0">
                <a:solidFill>
                  <a:srgbClr val="0070C0"/>
                </a:solidFill>
              </a:rPr>
              <a:t>https://chromium.googlesource.com/chromiumos/docs/+/HEAD/constants/syscalls.md#arm-32_bit_EABI</a:t>
            </a:r>
            <a:r>
              <a:rPr lang="pt-PT" sz="1600" b="0" i="0" dirty="0"/>
              <a:t>; Consultar o “</a:t>
            </a:r>
            <a:r>
              <a:rPr lang="pt-PT" sz="1600" b="0" dirty="0"/>
              <a:t>exit</a:t>
            </a:r>
            <a:r>
              <a:rPr lang="pt-PT" sz="1600" b="0" i="0" dirty="0"/>
              <a:t>” e o “</a:t>
            </a:r>
            <a:r>
              <a:rPr lang="pt-PT" sz="1600" b="0" dirty="0"/>
              <a:t>write</a:t>
            </a:r>
            <a:r>
              <a:rPr lang="pt-PT" sz="1600" b="0" i="0" dirty="0"/>
              <a:t>” (ver código no acetato do exemplo);</a:t>
            </a:r>
          </a:p>
          <a:p>
            <a:pPr marL="357188" lvl="1" indent="-177800" algn="just" defTabSz="624078">
              <a:lnSpc>
                <a:spcPct val="120000"/>
              </a:lnSpc>
              <a:buFont typeface="Wingdings" pitchFamily="2" charset="2"/>
              <a:buChar char="Ø"/>
            </a:pPr>
            <a:r>
              <a:rPr lang="pt-PT" sz="1600" b="0" i="0" dirty="0"/>
              <a:t>Devemos colocar os valores dos parâmetros pretendidos nos registos definidos, invocando a interrupção por software número 0 com a instrução “</a:t>
            </a:r>
            <a:r>
              <a:rPr lang="pt-PT" sz="1600" i="0" dirty="0">
                <a:solidFill>
                  <a:schemeClr val="accent6"/>
                </a:solidFill>
                <a:latin typeface="Courier New" panose="02070309020205020404" pitchFamily="49" charset="0"/>
                <a:cs typeface="Courier New" panose="02070309020205020404" pitchFamily="49" charset="0"/>
              </a:rPr>
              <a:t>swi 0</a:t>
            </a:r>
            <a:r>
              <a:rPr lang="pt-PT" sz="1600" b="0" i="0" dirty="0"/>
              <a:t>”. A chamada passa para modo de execução privilegiada mais alto (modo </a:t>
            </a:r>
            <a:r>
              <a:rPr lang="pt-PT" sz="1600" b="0" dirty="0"/>
              <a:t>kernel </a:t>
            </a:r>
            <a:r>
              <a:rPr lang="pt-PT" sz="1600" b="0" i="0" dirty="0"/>
              <a:t>que tem o valor 0).</a:t>
            </a:r>
          </a:p>
        </p:txBody>
      </p:sp>
    </p:spTree>
    <p:extLst>
      <p:ext uri="{BB962C8B-B14F-4D97-AF65-F5344CB8AC3E}">
        <p14:creationId xmlns:p14="http://schemas.microsoft.com/office/powerpoint/2010/main" val="277652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216959"/>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cap="small" dirty="0">
                <a:solidFill>
                  <a:srgbClr val="FF0000"/>
                </a:solidFill>
                <a:latin typeface="Arial" charset="0"/>
              </a:rPr>
            </a:br>
            <a:r>
              <a:rPr lang="pt-PT" sz="1800" b="1" i="1" cap="small" dirty="0">
                <a:solidFill>
                  <a:srgbClr val="FF0000"/>
                </a:solidFill>
                <a:latin typeface="Arial" charset="0"/>
              </a:rPr>
              <a:t>Questionário Teórico Online</a:t>
            </a:r>
            <a:endParaRPr lang="en-GB" sz="1800" b="1" i="1" cap="small" dirty="0">
              <a:solidFill>
                <a:srgbClr val="FF0000"/>
              </a:solidFill>
              <a:latin typeface="Arial" charset="0"/>
            </a:endParaRPr>
          </a:p>
        </p:txBody>
      </p:sp>
      <p:sp>
        <p:nvSpPr>
          <p:cNvPr id="5" name="Rectangle 3"/>
          <p:cNvSpPr>
            <a:spLocks noChangeArrowheads="1"/>
          </p:cNvSpPr>
          <p:nvPr/>
        </p:nvSpPr>
        <p:spPr bwMode="auto">
          <a:xfrm>
            <a:off x="540000" y="841276"/>
            <a:ext cx="8064448" cy="3938245"/>
          </a:xfrm>
          <a:prstGeom prst="rect">
            <a:avLst/>
          </a:prstGeom>
          <a:noFill/>
          <a:ln w="9525">
            <a:noFill/>
            <a:miter lim="800000"/>
            <a:headEnd/>
            <a:tailEnd/>
          </a:ln>
          <a:effectLst/>
        </p:spPr>
        <p:txBody>
          <a:bodyPr wrap="square" lIns="62408" tIns="31204" rIns="62408" bIns="31204">
            <a:spAutoFit/>
          </a:bodyPr>
          <a:lstStyle/>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Computacionais</a:t>
            </a:r>
          </a:p>
          <a:p>
            <a:pPr marL="357188" lvl="1" indent="-177800" algn="l" defTabSz="704085">
              <a:lnSpc>
                <a:spcPct val="120000"/>
              </a:lnSpc>
              <a:buFont typeface="Wingdings" pitchFamily="2" charset="2"/>
              <a:buChar char="Ø"/>
            </a:pPr>
            <a:r>
              <a:rPr lang="pt-PT" sz="2800" b="0" i="0" dirty="0"/>
              <a:t>Password Geral: </a:t>
            </a:r>
            <a:r>
              <a:rPr lang="pt-PT" sz="2800" i="0" dirty="0"/>
              <a:t>sc2021</a:t>
            </a:r>
          </a:p>
          <a:p>
            <a:pPr marL="357188" lvl="1" indent="-177800" algn="l" defTabSz="704085">
              <a:lnSpc>
                <a:spcPct val="120000"/>
              </a:lnSpc>
              <a:buFont typeface="Wingdings" pitchFamily="2" charset="2"/>
              <a:buChar char="Ø"/>
            </a:pPr>
            <a:r>
              <a:rPr lang="pt-PT" sz="2800" b="0" i="0" dirty="0"/>
              <a:t>Password do questionário </a:t>
            </a:r>
            <a:r>
              <a:rPr lang="pt-PT" sz="2800" i="0" dirty="0"/>
              <a:t>T-Q07</a:t>
            </a:r>
            <a:r>
              <a:rPr lang="pt-PT" sz="2800" b="0" i="0" dirty="0"/>
              <a:t>: </a:t>
            </a:r>
            <a:r>
              <a:rPr lang="pt-PT" sz="2800" i="0" dirty="0"/>
              <a:t>link</a:t>
            </a:r>
          </a:p>
          <a:p>
            <a:pPr marL="450850" lvl="1" indent="-271463" algn="l" defTabSz="704085">
              <a:lnSpc>
                <a:spcPct val="120000"/>
              </a:lnSpc>
              <a:buFont typeface="Wingdings" pitchFamily="2" charset="2"/>
              <a:buChar char="Ø"/>
            </a:pPr>
            <a:r>
              <a:rPr lang="pt-PT" sz="2000" i="0" dirty="0"/>
              <a:t>2 conjuntos (base e standard) de 2 questões (em 5+) + 1 questão (em 3+ do conjunto Hard)</a:t>
            </a:r>
            <a:r>
              <a:rPr lang="pt-PT" sz="2000" b="0" i="0" dirty="0"/>
              <a:t>;</a:t>
            </a:r>
          </a:p>
          <a:p>
            <a:pPr marL="450850" lvl="1" indent="-271463" algn="l" defTabSz="704085">
              <a:lnSpc>
                <a:spcPct val="120000"/>
              </a:lnSpc>
              <a:buFont typeface="Wingdings" pitchFamily="2" charset="2"/>
              <a:buChar char="Ø"/>
            </a:pPr>
            <a:r>
              <a:rPr lang="pt-PT" sz="2000" b="0" i="0" dirty="0"/>
              <a:t>Das </a:t>
            </a:r>
            <a:r>
              <a:rPr lang="pt-PT" sz="2000" i="0" dirty="0"/>
              <a:t>18h de quinta 5 de maio </a:t>
            </a:r>
            <a:r>
              <a:rPr lang="pt-PT" sz="2000" b="0" i="0" dirty="0"/>
              <a:t>até às </a:t>
            </a:r>
            <a:r>
              <a:rPr lang="pt-PT" sz="2000" i="0" dirty="0"/>
              <a:t>23h59 de sexta, 6 </a:t>
            </a:r>
            <a:r>
              <a:rPr lang="pt-PT" sz="2000" i="0"/>
              <a:t>de maio</a:t>
            </a:r>
            <a:r>
              <a:rPr lang="pt-PT" sz="2000" b="0" i="0"/>
              <a:t>;</a:t>
            </a:r>
            <a:endParaRPr lang="pt-PT" sz="2000" b="0" i="0" dirty="0"/>
          </a:p>
          <a:p>
            <a:pPr marL="450850" lvl="1" indent="-271463" algn="l" defTabSz="704085">
              <a:lnSpc>
                <a:spcPct val="120000"/>
              </a:lnSpc>
              <a:buFont typeface="Wingdings" pitchFamily="2" charset="2"/>
              <a:buChar char="Ø"/>
            </a:pPr>
            <a:r>
              <a:rPr lang="pt-PT" sz="2000" b="0" i="0" dirty="0"/>
              <a:t>Duração: </a:t>
            </a:r>
            <a:r>
              <a:rPr lang="pt-PT" sz="2000" i="0" dirty="0"/>
              <a:t>10 minutos</a:t>
            </a:r>
            <a:r>
              <a:rPr lang="pt-PT" sz="2000" b="0" i="0" dirty="0"/>
              <a:t>.</a:t>
            </a:r>
            <a:endParaRPr lang="pt-PT" sz="2800" i="0" dirty="0"/>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841276"/>
            <a:ext cx="8136456" cy="2838201"/>
          </a:xfrm>
          <a:prstGeom prst="rect">
            <a:avLst/>
          </a:prstGeom>
          <a:noFill/>
          <a:ln w="9525">
            <a:noFill/>
            <a:miter lim="800000"/>
            <a:headEnd/>
            <a:tailEnd/>
          </a:ln>
          <a:effectLst/>
        </p:spPr>
        <p:txBody>
          <a:bodyPr wrap="square" lIns="62408" tIns="31204" rIns="62408" bIns="31204">
            <a:spAutoFit/>
          </a:bodyPr>
          <a:lstStyle/>
          <a:p>
            <a:pPr marL="271463" indent="-271463" algn="l" defTabSz="624078">
              <a:lnSpc>
                <a:spcPct val="120000"/>
              </a:lnSpc>
              <a:buFont typeface="Wingdings" pitchFamily="2" charset="2"/>
              <a:buChar char="Ø"/>
            </a:pPr>
            <a:r>
              <a:rPr lang="pt-PT" sz="2000" i="0" dirty="0">
                <a:solidFill>
                  <a:srgbClr val="0033CC"/>
                </a:solidFill>
              </a:rPr>
              <a:t>SCO-T2-S01</a:t>
            </a:r>
            <a:r>
              <a:rPr lang="pt-PT" sz="2000" i="0" dirty="0"/>
              <a:t>:</a:t>
            </a:r>
          </a:p>
          <a:p>
            <a:pPr marL="536575" lvl="1" indent="-184150" algn="l" defTabSz="624078">
              <a:lnSpc>
                <a:spcPct val="120000"/>
              </a:lnSpc>
              <a:buFont typeface="Wingdings" pitchFamily="2" charset="2"/>
              <a:buChar char="Ø"/>
            </a:pPr>
            <a:r>
              <a:rPr lang="pt-PT" sz="1600" b="0" i="0" dirty="0"/>
              <a:t>Código fonte e código objeto;</a:t>
            </a:r>
          </a:p>
          <a:p>
            <a:pPr marL="536575" lvl="1" indent="-184150" algn="l" defTabSz="624078">
              <a:lnSpc>
                <a:spcPct val="120000"/>
              </a:lnSpc>
              <a:buFont typeface="Wingdings" pitchFamily="2" charset="2"/>
              <a:buChar char="Ø"/>
            </a:pPr>
            <a:r>
              <a:rPr lang="pt-PT" sz="1600" b="0" dirty="0" err="1"/>
              <a:t>Assember</a:t>
            </a:r>
            <a:r>
              <a:rPr lang="pt-PT" sz="1600" b="0" i="0" dirty="0"/>
              <a:t>, compilador, </a:t>
            </a:r>
            <a:r>
              <a:rPr lang="pt-PT" sz="1600" b="0" dirty="0"/>
              <a:t>linker</a:t>
            </a:r>
            <a:r>
              <a:rPr lang="pt-PT" sz="1600" b="0" i="0" dirty="0"/>
              <a:t>;</a:t>
            </a:r>
          </a:p>
          <a:p>
            <a:pPr marL="536575" lvl="1" indent="-184150" algn="l" defTabSz="624078">
              <a:lnSpc>
                <a:spcPct val="120000"/>
              </a:lnSpc>
              <a:buFont typeface="Wingdings" pitchFamily="2" charset="2"/>
              <a:buChar char="Ø"/>
            </a:pPr>
            <a:r>
              <a:rPr lang="pt-PT" sz="1600" b="0" i="0" dirty="0"/>
              <a:t>Ferramentas GNU de desenvolvimento;</a:t>
            </a:r>
          </a:p>
          <a:p>
            <a:pPr marL="271463" indent="-271463" algn="l" defTabSz="624078">
              <a:lnSpc>
                <a:spcPct val="120000"/>
              </a:lnSpc>
              <a:buFont typeface="Wingdings" pitchFamily="2" charset="2"/>
              <a:buChar char="Ø"/>
            </a:pPr>
            <a:r>
              <a:rPr lang="pt-PT" sz="2000" i="0" dirty="0">
                <a:solidFill>
                  <a:srgbClr val="0033CC"/>
                </a:solidFill>
              </a:rPr>
              <a:t>SCO-T2-S02</a:t>
            </a:r>
            <a:r>
              <a:rPr lang="pt-PT" sz="2000" i="0" dirty="0"/>
              <a:t>:</a:t>
            </a:r>
          </a:p>
          <a:p>
            <a:pPr marL="536575" lvl="1" indent="-184150" algn="l" defTabSz="624078">
              <a:lnSpc>
                <a:spcPct val="120000"/>
              </a:lnSpc>
              <a:buFont typeface="Wingdings" pitchFamily="2" charset="2"/>
              <a:buChar char="Ø"/>
            </a:pPr>
            <a:r>
              <a:rPr lang="pt-PT" sz="1600" b="0" i="0" dirty="0"/>
              <a:t>Exemplo assembly na plataforma do Kit de desenvolvimento das aulas prático laboratoriais;</a:t>
            </a:r>
          </a:p>
          <a:p>
            <a:pPr marL="536575" lvl="1" indent="-184150" algn="l" defTabSz="624078">
              <a:lnSpc>
                <a:spcPct val="120000"/>
              </a:lnSpc>
              <a:buFont typeface="Wingdings" pitchFamily="2" charset="2"/>
              <a:buChar char="Ø"/>
            </a:pPr>
            <a:r>
              <a:rPr lang="pt-PT" sz="1600" b="0" i="0" dirty="0"/>
              <a:t>Diretivas;</a:t>
            </a:r>
          </a:p>
          <a:p>
            <a:pPr marL="536575" lvl="1" indent="-184150" algn="l" defTabSz="624078">
              <a:lnSpc>
                <a:spcPct val="120000"/>
              </a:lnSpc>
              <a:buFont typeface="Wingdings" pitchFamily="2" charset="2"/>
              <a:buChar char="Ø"/>
            </a:pPr>
            <a:r>
              <a:rPr lang="pt-PT" sz="1600" b="0" i="0" dirty="0"/>
              <a:t>Interrupções de software e </a:t>
            </a:r>
            <a:r>
              <a:rPr lang="pt-PT" sz="1600" b="0" dirty="0"/>
              <a:t>System handler/</a:t>
            </a:r>
            <a:r>
              <a:rPr lang="pt-PT" sz="1600" b="0" dirty="0" err="1"/>
              <a:t>dispatcher</a:t>
            </a:r>
            <a:r>
              <a:rPr lang="pt-PT" sz="1600" b="0" i="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Integração num Sistema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Integração num sistema:</a:t>
            </a:r>
          </a:p>
          <a:p>
            <a:pPr marL="357188" lvl="1" indent="-177800" algn="just" defTabSz="624078">
              <a:lnSpc>
                <a:spcPct val="120000"/>
              </a:lnSpc>
              <a:buFont typeface="Wingdings" pitchFamily="2" charset="2"/>
              <a:buChar char="Ø"/>
            </a:pPr>
            <a:r>
              <a:rPr lang="pt-PT" sz="1600" b="0" i="0" dirty="0"/>
              <a:t>No início dos sistemas computacionais, estes eram constituídos por um único programa sequencial, com uma estrutura monolítica (um bloco continuo). Um exemplo desta abordagem é o </a:t>
            </a:r>
            <a:r>
              <a:rPr lang="pt-PT" sz="1600" i="0" dirty="0"/>
              <a:t>VisUAL ARM Emulador</a:t>
            </a:r>
            <a:r>
              <a:rPr lang="pt-PT" sz="1600" b="0" i="0" dirty="0"/>
              <a:t> utilizado até agora nas aulas práticas. Esta abordagem é mais fácil de implementar e/ou simular mas pode ser limitada nas suas funcionalidades;</a:t>
            </a:r>
          </a:p>
          <a:p>
            <a:pPr marL="357188" lvl="1" indent="-177800" algn="just" defTabSz="624078">
              <a:lnSpc>
                <a:spcPct val="120000"/>
              </a:lnSpc>
              <a:buFont typeface="Wingdings" pitchFamily="2" charset="2"/>
              <a:buChar char="Ø"/>
            </a:pPr>
            <a:r>
              <a:rPr lang="pt-PT" sz="1600" b="0" i="0" dirty="0"/>
              <a:t>Após esta fase inicial começou-se a criar blocos de código mais coerentes e genéricos que foram designados de módulos. Os programas eram constituídos por um bloco principal onde eram adicionados os módulos genéricos necessários, mas também módulos especificamente criados para o programa em questão.</a:t>
            </a:r>
          </a:p>
          <a:p>
            <a:pPr marL="357188" lvl="1" indent="-177800" algn="just" defTabSz="624078">
              <a:lnSpc>
                <a:spcPct val="120000"/>
              </a:lnSpc>
              <a:buFont typeface="Wingdings" pitchFamily="2" charset="2"/>
              <a:buChar char="Ø"/>
            </a:pPr>
            <a:r>
              <a:rPr lang="pt-PT" sz="1600" b="0" i="0" dirty="0"/>
              <a:t>A evolução na capacidade de processamento do hardware, a abordagem passou a ser ter múltiplas tarefas ou trabalhos a funcionar no mesmo sistema com suportes para diversos “atores”, que evoluíram para os utilizadores. Nesta abordagem os programas eram completos, isto é, um programa só começava quando o anterior finalizava;</a:t>
            </a:r>
          </a:p>
        </p:txBody>
      </p:sp>
    </p:spTree>
    <p:extLst>
      <p:ext uri="{BB962C8B-B14F-4D97-AF65-F5344CB8AC3E}">
        <p14:creationId xmlns:p14="http://schemas.microsoft.com/office/powerpoint/2010/main" val="17903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Integração num Sistema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Integração num sistema (continuação):</a:t>
            </a:r>
          </a:p>
          <a:p>
            <a:pPr marL="357188" lvl="1" indent="-177800" algn="just" defTabSz="624078">
              <a:lnSpc>
                <a:spcPct val="120000"/>
              </a:lnSpc>
              <a:buFont typeface="Wingdings" pitchFamily="2" charset="2"/>
              <a:buChar char="Ø"/>
            </a:pPr>
            <a:r>
              <a:rPr lang="pt-PT" sz="1600" b="0" i="0" dirty="0"/>
              <a:t>Na interação seguinte o hardware permitia a troca de contexto (estado do processador) que levo a partilha dos recursos, nomeadamente CPU, podem vários programas estarem em execução, nem que de uma forma aparente. Os primeiros sistema operacionais surgiram; </a:t>
            </a:r>
          </a:p>
          <a:p>
            <a:pPr marL="357188" lvl="1" indent="-177800" algn="just" defTabSz="624078">
              <a:lnSpc>
                <a:spcPct val="120000"/>
              </a:lnSpc>
              <a:buFont typeface="Wingdings" pitchFamily="2" charset="2"/>
              <a:buChar char="Ø"/>
            </a:pPr>
            <a:r>
              <a:rPr lang="pt-PT" sz="1600" b="0" i="0" dirty="0"/>
              <a:t>Mais evoluções do hardware e dos dispositivos bem como maior interligação com o mundo real, levaram ao surgimento dos sistemas operativos, que chegaram ao nosso tempos. Ainda neste ciclo também foram desenvolvidas plataformas de desenvolvimento para situações especificas (e.g. Arduino), que escapam a uma maior homogeneidade e abordem universal dos sistemas operativos modernos, voltados para os utilizações e utilizadores genéricos;</a:t>
            </a:r>
          </a:p>
          <a:p>
            <a:pPr marL="357188" lvl="1" indent="-177800" algn="just" defTabSz="624078">
              <a:lnSpc>
                <a:spcPct val="120000"/>
              </a:lnSpc>
              <a:buFont typeface="Wingdings" pitchFamily="2" charset="2"/>
              <a:buChar char="Ø"/>
            </a:pPr>
            <a:r>
              <a:rPr lang="pt-PT" sz="1600" b="0" i="0" dirty="0"/>
              <a:t>Nos dias de hoje temos uma panóplia diversas e abrangente de soluções para os sistemas computacionais a utilizar, dependo da tarefa, interação e condicionalismos económicos (preço / eficiência). No entanto existem conceitos transversais a todas.</a:t>
            </a:r>
          </a:p>
        </p:txBody>
      </p:sp>
    </p:spTree>
    <p:extLst>
      <p:ext uri="{BB962C8B-B14F-4D97-AF65-F5344CB8AC3E}">
        <p14:creationId xmlns:p14="http://schemas.microsoft.com/office/powerpoint/2010/main" val="189373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Sistemas e Componentes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Sistemas e componentes:</a:t>
            </a:r>
          </a:p>
          <a:p>
            <a:pPr marL="357188" lvl="1" indent="-177800" algn="just" defTabSz="624078">
              <a:lnSpc>
                <a:spcPct val="120000"/>
              </a:lnSpc>
              <a:buFont typeface="Wingdings" pitchFamily="2" charset="2"/>
              <a:buChar char="Ø"/>
            </a:pPr>
            <a:r>
              <a:rPr lang="pt-PT" sz="1600" b="0" i="0" dirty="0"/>
              <a:t>Sistema computacional – Sistema de hardware e/ou software capaz de interagir com o seu ambiente, com capacidade de processar, armazenar e comunicar informação;</a:t>
            </a:r>
          </a:p>
          <a:p>
            <a:pPr marL="357188" lvl="1" indent="-177800" algn="just" defTabSz="624078">
              <a:lnSpc>
                <a:spcPct val="120000"/>
              </a:lnSpc>
              <a:buFont typeface="Wingdings" pitchFamily="2" charset="2"/>
              <a:buChar char="Ø"/>
            </a:pPr>
            <a:r>
              <a:rPr lang="pt-PT" sz="1600" b="0" i="0" dirty="0"/>
              <a:t>Sistemas Operacional – Conjunto de software capaz de permitir a execução de uma ou mais tarefas num tipo de hardware específico, fazendo a interface e gestão do referido hardware;</a:t>
            </a:r>
          </a:p>
          <a:p>
            <a:pPr marL="357188" lvl="1" indent="-177800" algn="just" defTabSz="624078">
              <a:lnSpc>
                <a:spcPct val="120000"/>
              </a:lnSpc>
              <a:buFont typeface="Wingdings" pitchFamily="2" charset="2"/>
              <a:buChar char="Ø"/>
            </a:pPr>
            <a:r>
              <a:rPr lang="pt-PT" sz="1600" b="0" i="0" dirty="0"/>
              <a:t>Sistema Operativos – Conjunto de software que permite a gestão e interface de recursos físicos (hardware) bem como de recursos virtuais, incluído neste últimos a sua criação (criação de recursos virtuais);</a:t>
            </a:r>
          </a:p>
          <a:p>
            <a:pPr marL="357188" lvl="1" indent="-177800" algn="just" defTabSz="624078">
              <a:lnSpc>
                <a:spcPct val="120000"/>
              </a:lnSpc>
              <a:buFont typeface="Wingdings" pitchFamily="2" charset="2"/>
              <a:buChar char="Ø"/>
            </a:pPr>
            <a:r>
              <a:rPr lang="pt-PT" sz="1600" b="0" i="0" dirty="0"/>
              <a:t>Módulo – Componente de software em código máquina e estrutura de dados de apoio para execução de uma tarefa ou tarefas especificas, normalmente guardado num ficheiro, mas também colocado num bloco de memória principal;</a:t>
            </a:r>
          </a:p>
          <a:p>
            <a:pPr marL="357188" lvl="1" indent="-177800" algn="just" defTabSz="624078">
              <a:lnSpc>
                <a:spcPct val="120000"/>
              </a:lnSpc>
              <a:buFont typeface="Wingdings" pitchFamily="2" charset="2"/>
              <a:buChar char="Ø"/>
            </a:pPr>
            <a:r>
              <a:rPr lang="pt-PT" sz="1600" b="0" i="0" dirty="0"/>
              <a:t>Biblioteca – Modulo ou conjunto de módulos combinados com um sistema de apoio a seu utilização no âmbito dos programas;</a:t>
            </a:r>
          </a:p>
        </p:txBody>
      </p:sp>
    </p:spTree>
    <p:extLst>
      <p:ext uri="{BB962C8B-B14F-4D97-AF65-F5344CB8AC3E}">
        <p14:creationId xmlns:p14="http://schemas.microsoft.com/office/powerpoint/2010/main" val="205473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Sistemas e Componentes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Sistemas e componentes (continuação):</a:t>
            </a:r>
            <a:endParaRPr lang="pt-PT" sz="1600" b="0" i="0" dirty="0"/>
          </a:p>
          <a:p>
            <a:pPr marL="357188" lvl="1" indent="-177800" algn="just" defTabSz="624078">
              <a:lnSpc>
                <a:spcPct val="120000"/>
              </a:lnSpc>
              <a:buFont typeface="Wingdings" pitchFamily="2" charset="2"/>
              <a:buChar char="Ø"/>
            </a:pPr>
            <a:r>
              <a:rPr lang="pt-PT" sz="1600" b="0" i="0" dirty="0"/>
              <a:t>Programa – Componente de software como um objetivo ou objetivos específicos, constituído por código (na visão desta UC é código máquina) e um conjunto de dados para processar ou já processados. Como referido anteriormente os programas são constituídos por um “corpo” principal de código com inclusão estática ou dinâmica de módulos/bibliotecas;</a:t>
            </a:r>
          </a:p>
          <a:p>
            <a:pPr marL="357188" lvl="1" indent="-177800" algn="just" defTabSz="624078">
              <a:lnSpc>
                <a:spcPct val="120000"/>
              </a:lnSpc>
              <a:buFont typeface="Wingdings" pitchFamily="2" charset="2"/>
              <a:buChar char="Ø"/>
            </a:pPr>
            <a:r>
              <a:rPr lang="pt-PT" sz="1600" b="0" i="0" dirty="0"/>
              <a:t>Código fonte – Ficheiros de texto (humanamente legível) contendo as instruções para realizar uma ou mais tarefas uma linguagem de programação de baixo, médio ou alto nível. Estes ficheiros / instruções não são executados diretamente pelo processador. Normalmente também contêm referência a dados (e.g. em C </a:t>
            </a:r>
            <a:r>
              <a:rPr lang="pt-PT" sz="1600" i="0" dirty="0"/>
              <a:t>“Isto é uma string”</a:t>
            </a:r>
            <a:r>
              <a:rPr lang="pt-PT" sz="1600" b="0" i="0" dirty="0"/>
              <a:t>);</a:t>
            </a:r>
          </a:p>
          <a:p>
            <a:pPr marL="357188" lvl="1" indent="-177800" algn="just" defTabSz="624078">
              <a:lnSpc>
                <a:spcPct val="120000"/>
              </a:lnSpc>
              <a:buFont typeface="Wingdings" pitchFamily="2" charset="2"/>
              <a:buChar char="Ø"/>
            </a:pPr>
            <a:r>
              <a:rPr lang="pt-PT" sz="1600" b="0" i="0" dirty="0"/>
              <a:t>Código objeto – Ficheiros que contém código máquina / binário para o processador específico, bem como dados binários (e.g. a </a:t>
            </a:r>
            <a:r>
              <a:rPr lang="pt-PT" sz="1600" b="0" dirty="0"/>
              <a:t>string </a:t>
            </a:r>
            <a:r>
              <a:rPr lang="pt-PT" sz="1600" b="0" i="0" dirty="0"/>
              <a:t>anterior em bytes num local do ficheiro). Também contêm informação adicional necessária a sua gestão e interligação com outros elementos, como a tabela de símbolos e tabelas de realocação.</a:t>
            </a:r>
          </a:p>
        </p:txBody>
      </p:sp>
    </p:spTree>
    <p:extLst>
      <p:ext uri="{BB962C8B-B14F-4D97-AF65-F5344CB8AC3E}">
        <p14:creationId xmlns:p14="http://schemas.microsoft.com/office/powerpoint/2010/main" val="239690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Sistemas e Componentes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832593"/>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Sistemas e componentes (continuação):</a:t>
            </a:r>
            <a:endParaRPr lang="pt-PT" sz="1600" b="0" i="0" dirty="0"/>
          </a:p>
          <a:p>
            <a:pPr marL="357188" lvl="1" indent="-177800" algn="just" defTabSz="624078">
              <a:lnSpc>
                <a:spcPct val="120000"/>
              </a:lnSpc>
              <a:buFont typeface="Wingdings" pitchFamily="2" charset="2"/>
              <a:buChar char="Ø"/>
            </a:pPr>
            <a:r>
              <a:rPr lang="pt-PT" sz="1600" b="0" i="0" dirty="0"/>
              <a:t>Compilador – Programa ou “ferramenta” que converte o código fonte numa linguagem de alto nível (e.g. C ou C#) em módulos objeto. Nesta fase ainda não temos um programa executável, embora em alguns sistemas a fase de compilação e a “ligação” / ”linkagem” é feita automaticamente pelo “compilador”;</a:t>
            </a:r>
          </a:p>
          <a:p>
            <a:pPr marL="357188" lvl="1" indent="-177800" algn="just" defTabSz="624078">
              <a:lnSpc>
                <a:spcPct val="120000"/>
              </a:lnSpc>
              <a:buFont typeface="Wingdings" pitchFamily="2" charset="2"/>
              <a:buChar char="Ø"/>
            </a:pPr>
            <a:r>
              <a:rPr lang="pt-PT" sz="1600" b="0" dirty="0"/>
              <a:t>Cross Compiler</a:t>
            </a:r>
            <a:r>
              <a:rPr lang="pt-PT" sz="1600" b="0" i="0" dirty="0"/>
              <a:t> – Igual ao anterior mas o código fonte em C é compilado para módulos de outra arquitetura / sistema / processador, daquela em que este </a:t>
            </a:r>
            <a:r>
              <a:rPr lang="pt-PT" sz="1600" b="0" dirty="0"/>
              <a:t>cross compiler</a:t>
            </a:r>
            <a:r>
              <a:rPr lang="pt-PT" sz="1600" b="0" i="0" dirty="0"/>
              <a:t> está a funcionar. Por exemplo utilizar uma “máquina” Linux numa arquitetura x64 (Intel / AMD) e criar programas ou módulos para a arquitetura ARMv7 de 32 bits;</a:t>
            </a:r>
          </a:p>
          <a:p>
            <a:pPr marL="357188" lvl="1" indent="-177800" algn="just" defTabSz="624078">
              <a:lnSpc>
                <a:spcPct val="120000"/>
              </a:lnSpc>
              <a:buFont typeface="Wingdings" pitchFamily="2" charset="2"/>
              <a:buChar char="Ø"/>
            </a:pPr>
            <a:r>
              <a:rPr lang="pt-PT" sz="1600" b="0" dirty="0"/>
              <a:t>Assembler</a:t>
            </a:r>
            <a:r>
              <a:rPr lang="pt-PT" sz="1600" b="0" i="0" dirty="0"/>
              <a:t> – Programa ou “ferramenta” que converte código </a:t>
            </a:r>
            <a:r>
              <a:rPr lang="pt-PT" sz="1600" b="0" dirty="0"/>
              <a:t>assembly</a:t>
            </a:r>
            <a:r>
              <a:rPr lang="pt-PT" sz="1600" b="0" i="0" dirty="0"/>
              <a:t> de uma arquitetura para módulos objeto com código máquina e representação de dados nas mesma arquitetura. O assembler pode ser também um </a:t>
            </a:r>
            <a:r>
              <a:rPr lang="pt-PT" sz="1600" b="0" dirty="0"/>
              <a:t>cross assembler;</a:t>
            </a:r>
          </a:p>
          <a:p>
            <a:pPr marL="357188" lvl="1" indent="-177800" algn="just" defTabSz="624078">
              <a:lnSpc>
                <a:spcPct val="120000"/>
              </a:lnSpc>
              <a:buFont typeface="Wingdings" pitchFamily="2" charset="2"/>
              <a:buChar char="Ø"/>
            </a:pPr>
            <a:r>
              <a:rPr lang="pt-PT" sz="1600" b="0" dirty="0"/>
              <a:t>Linker</a:t>
            </a:r>
            <a:r>
              <a:rPr lang="pt-PT" sz="1600" b="0" i="0" dirty="0"/>
              <a:t> - Programa ou “ferramenta” que junta / ”cola” / “liga” os diferentes módulos objeto num programa, mas também cria a estrutura de suporte/ligação ao sistema operativo ou a plataforma onde os programas vão ser executados (ver ELF [1]).</a:t>
            </a:r>
          </a:p>
          <a:p>
            <a:pPr marL="179388" lvl="1" algn="just" defTabSz="624078">
              <a:lnSpc>
                <a:spcPct val="120000"/>
              </a:lnSpc>
            </a:pPr>
            <a:endParaRPr lang="pt-PT" sz="1600" b="0" i="0" dirty="0"/>
          </a:p>
        </p:txBody>
      </p:sp>
    </p:spTree>
    <p:extLst>
      <p:ext uri="{BB962C8B-B14F-4D97-AF65-F5344CB8AC3E}">
        <p14:creationId xmlns:p14="http://schemas.microsoft.com/office/powerpoint/2010/main" val="306927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Ferramentas GNU</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GNU Assembler:</a:t>
            </a:r>
            <a:endParaRPr lang="pt-PT" sz="1600" b="0" i="0" dirty="0"/>
          </a:p>
          <a:p>
            <a:pPr marL="357188" lvl="1" indent="-177800" algn="just" defTabSz="624078">
              <a:lnSpc>
                <a:spcPct val="120000"/>
              </a:lnSpc>
              <a:buFont typeface="Wingdings" pitchFamily="2" charset="2"/>
              <a:buChar char="Ø"/>
            </a:pPr>
            <a:r>
              <a:rPr lang="pt-PT" sz="1600" b="0" i="0" dirty="0"/>
              <a:t>GNU – É um acrónimo recursivo de “</a:t>
            </a:r>
            <a:r>
              <a:rPr lang="pt-PT" sz="1600" i="0" dirty="0"/>
              <a:t>G</a:t>
            </a:r>
            <a:r>
              <a:rPr lang="pt-PT" sz="1600" b="0" i="0" dirty="0"/>
              <a:t>NU is </a:t>
            </a:r>
            <a:r>
              <a:rPr lang="pt-PT" sz="1600" i="0" dirty="0"/>
              <a:t>N</a:t>
            </a:r>
            <a:r>
              <a:rPr lang="pt-PT" sz="1600" b="0" i="0" dirty="0"/>
              <a:t>ot </a:t>
            </a:r>
            <a:r>
              <a:rPr lang="pt-PT" sz="1600" i="0" dirty="0"/>
              <a:t>U</a:t>
            </a:r>
            <a:r>
              <a:rPr lang="pt-PT" sz="1600" b="0" i="0" dirty="0"/>
              <a:t>nix”. Criado por um conjunto de programadores nos anos 70 com o objetivo de criar um conjunto de programas e ferramentas alternativas a soluções comerciais no domínio do Unix e sistemas semelhantes, com conotação em serem de código aberto e de livre acesso;</a:t>
            </a:r>
          </a:p>
          <a:p>
            <a:pPr marL="357188" lvl="1" indent="-177800" algn="just" defTabSz="624078">
              <a:lnSpc>
                <a:spcPct val="120000"/>
              </a:lnSpc>
              <a:buFont typeface="Wingdings" pitchFamily="2" charset="2"/>
              <a:buChar char="Ø"/>
            </a:pPr>
            <a:r>
              <a:rPr lang="pt-PT" sz="1600" b="0" i="0" dirty="0"/>
              <a:t>Suporta uma grande variedade de processadores / arquiteturas e plataformas. Como funcionam em diversas plataformas pode ser utilizado como </a:t>
            </a:r>
            <a:r>
              <a:rPr lang="pt-PT" sz="1600" b="0" dirty="0"/>
              <a:t>cross assembler</a:t>
            </a:r>
            <a:r>
              <a:rPr lang="pt-PT" sz="1600" b="0" i="0" dirty="0"/>
              <a:t>. Incorpora funcionalidades / características no código fonte comuns a diversas plataformas, como macros e cometários;</a:t>
            </a:r>
          </a:p>
          <a:p>
            <a:pPr marL="357188" lvl="1" indent="-177800" algn="just" defTabSz="624078">
              <a:lnSpc>
                <a:spcPct val="120000"/>
              </a:lnSpc>
              <a:buFont typeface="Wingdings" pitchFamily="2" charset="2"/>
              <a:buChar char="Ø"/>
            </a:pPr>
            <a:r>
              <a:rPr lang="pt-PT" sz="1600" b="0" i="0" dirty="0"/>
              <a:t>O conjunto de opções (argumentos) varia dependo da plataforma de destino bem como da plataforma de produção (onde o assemblador é executado);</a:t>
            </a:r>
          </a:p>
          <a:p>
            <a:pPr marL="357188" lvl="1" indent="-177800" algn="just" defTabSz="624078">
              <a:lnSpc>
                <a:spcPct val="120000"/>
              </a:lnSpc>
              <a:buFont typeface="Wingdings" pitchFamily="2" charset="2"/>
              <a:buChar char="Ø"/>
            </a:pPr>
            <a:r>
              <a:rPr lang="pt-PT" sz="1600" b="0" i="0" dirty="0"/>
              <a:t>Dependo da plataforma, a sua instalação depende do software de gestão de pacotes de software. Por exemplo no kit de desenvolvimento para as aulas práticas, devemos efetuar o comando “</a:t>
            </a:r>
            <a:r>
              <a:rPr lang="pt-PT" sz="1600" i="0" dirty="0">
                <a:solidFill>
                  <a:schemeClr val="accent2"/>
                </a:solidFill>
                <a:latin typeface="Courier New" panose="02070309020205020404" pitchFamily="49" charset="0"/>
                <a:cs typeface="Courier New" panose="02070309020205020404" pitchFamily="49" charset="0"/>
              </a:rPr>
              <a:t>apt install as</a:t>
            </a:r>
            <a:r>
              <a:rPr lang="pt-PT" sz="1600" b="0" i="0" dirty="0"/>
              <a:t>” (já está instalado no kit), pois o sistema operativo utlizado é uma distribuição derivada do </a:t>
            </a:r>
            <a:r>
              <a:rPr lang="pt-PT" sz="1600" i="0" dirty="0"/>
              <a:t>Debian / Linux</a:t>
            </a:r>
            <a:r>
              <a:rPr lang="pt-PT" sz="1600" b="0" i="0" dirty="0"/>
              <a:t>.</a:t>
            </a:r>
            <a:endParaRPr lang="pt-PT" sz="1600" i="0" dirty="0"/>
          </a:p>
        </p:txBody>
      </p:sp>
    </p:spTree>
    <p:extLst>
      <p:ext uri="{BB962C8B-B14F-4D97-AF65-F5344CB8AC3E}">
        <p14:creationId xmlns:p14="http://schemas.microsoft.com/office/powerpoint/2010/main" val="311237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Ferramentas GNU</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2764334"/>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GNU C Compiler:</a:t>
            </a:r>
            <a:endParaRPr lang="pt-PT" sz="1600" b="0" i="0" dirty="0"/>
          </a:p>
          <a:p>
            <a:pPr marL="357188" lvl="1" indent="-177800" algn="just" defTabSz="624078">
              <a:lnSpc>
                <a:spcPct val="120000"/>
              </a:lnSpc>
              <a:buFont typeface="Wingdings" pitchFamily="2" charset="2"/>
              <a:buChar char="Ø"/>
            </a:pPr>
            <a:r>
              <a:rPr lang="pt-PT" sz="1600" i="0" dirty="0"/>
              <a:t>GNU </a:t>
            </a:r>
            <a:r>
              <a:rPr lang="pt-PT" sz="1600" dirty="0"/>
              <a:t>C Compiler</a:t>
            </a:r>
            <a:r>
              <a:rPr lang="pt-PT" sz="1600" b="0" i="0" dirty="0"/>
              <a:t> (comando </a:t>
            </a:r>
            <a:r>
              <a:rPr lang="pt-PT" sz="1600" i="0" dirty="0"/>
              <a:t>gcc</a:t>
            </a:r>
            <a:r>
              <a:rPr lang="pt-PT" sz="1600" b="0" i="0" dirty="0"/>
              <a:t>) – É o compilador de C da GNU, partilhando diversas caraterísticas anteriormente referidas (no GNU Assembler), que permite a complicação de código fonte C para programas executáveis. Para além de criar os módulos objetos a partir do código fonte C, também produz os executáveis ligando os módulos objeto criados e criando a estrutura de ligação ao sistema operativo. É mais nesta última vertente, </a:t>
            </a:r>
            <a:r>
              <a:rPr lang="pt-PT" sz="1600" dirty="0"/>
              <a:t>linker</a:t>
            </a:r>
            <a:r>
              <a:rPr lang="pt-PT" sz="1600" b="0" i="0" dirty="0"/>
              <a:t>, que esta ferramenta vai ser utilizada. No entanto também vai ser utlizada com compilador de C para módulos objetos nas aulas onde serão integrados componentes em C e em </a:t>
            </a:r>
            <a:r>
              <a:rPr lang="pt-PT" sz="1600" b="0" dirty="0"/>
              <a:t>assembly</a:t>
            </a:r>
            <a:r>
              <a:rPr lang="pt-PT" sz="1600" b="0" i="0" dirty="0"/>
              <a:t> em programas executáveis.</a:t>
            </a:r>
          </a:p>
        </p:txBody>
      </p:sp>
    </p:spTree>
    <p:extLst>
      <p:ext uri="{BB962C8B-B14F-4D97-AF65-F5344CB8AC3E}">
        <p14:creationId xmlns:p14="http://schemas.microsoft.com/office/powerpoint/2010/main" val="213007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8988</TotalTime>
  <Words>2816</Words>
  <Application>Microsoft Office PowerPoint</Application>
  <PresentationFormat>On-screen Show (16:10)</PresentationFormat>
  <Paragraphs>146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Courier New</vt:lpstr>
      <vt:lpstr>Tahoma</vt:lpstr>
      <vt:lpstr>Times New Roman</vt:lpstr>
      <vt:lpstr>Wingdings</vt:lpstr>
      <vt:lpstr>study_time</vt:lpstr>
      <vt:lpstr>PowerPoint Presentation</vt:lpstr>
      <vt:lpstr> ALINHAMENTO</vt:lpstr>
      <vt:lpstr>SCO-T2-S01 Integração num Sistema</vt:lpstr>
      <vt:lpstr>SCO-T2-S01 Integração num Sistema</vt:lpstr>
      <vt:lpstr>SCO-T2-S01 Sistemas e Componentes</vt:lpstr>
      <vt:lpstr>SCO-T2-S01 Sistemas e Componentes</vt:lpstr>
      <vt:lpstr>SCO-T2-S01 Sistemas e Componentes</vt:lpstr>
      <vt:lpstr>SCO-T2-S01 Ferramentas GNU</vt:lpstr>
      <vt:lpstr>SCO-T2-S01 Ferramentas GNU</vt:lpstr>
      <vt:lpstr>SCO-T2-S01 Ferramentas GNU</vt:lpstr>
      <vt:lpstr>SCO-T2-S01 Ferramentas GNU</vt:lpstr>
      <vt:lpstr>SCO-T2-S02 Exemplos de Utilização</vt:lpstr>
      <vt:lpstr>SCO-T2-S02 Exemplos de Utilização</vt:lpstr>
      <vt:lpstr>SCO-T2-S02 Diretivas</vt:lpstr>
      <vt:lpstr>SCO-T2-S02 Diretivas</vt:lpstr>
      <vt:lpstr>SCO-T2-S02 Diretivas</vt:lpstr>
      <vt:lpstr>SCO-T2-S02 Software Interrupt</vt:lpstr>
      <vt:lpstr> Questionário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475</cp:revision>
  <cp:lastPrinted>2006-12-04T14:12:58Z</cp:lastPrinted>
  <dcterms:created xsi:type="dcterms:W3CDTF">2003-12-01T00:39:30Z</dcterms:created>
  <dcterms:modified xsi:type="dcterms:W3CDTF">2022-05-04T20:50:31Z</dcterms:modified>
  <cp:category>Sistemas Operativos</cp:category>
</cp:coreProperties>
</file>