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81" r:id="rId4"/>
    <p:sldId id="395" r:id="rId5"/>
    <p:sldId id="380" r:id="rId6"/>
    <p:sldId id="382" r:id="rId7"/>
    <p:sldId id="400" r:id="rId8"/>
    <p:sldId id="383" r:id="rId9"/>
    <p:sldId id="386" r:id="rId10"/>
    <p:sldId id="394" r:id="rId11"/>
    <p:sldId id="385" r:id="rId12"/>
    <p:sldId id="397" r:id="rId13"/>
    <p:sldId id="399" r:id="rId14"/>
    <p:sldId id="398" r:id="rId15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07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50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course/view.php?id=152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C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SCO-T0-INT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i="0"/>
              <a:t>, 9 </a:t>
            </a:r>
            <a:r>
              <a:rPr lang="pt-PT" sz="1600" i="0" dirty="0"/>
              <a:t>de junho</a:t>
            </a:r>
            <a:r>
              <a:rPr lang="pt-PT" sz="1600" b="0" i="0" dirty="0"/>
              <a:t> - Prova escrita versão A+B.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SCO-P01S1 e SCO-P02-S2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SCO-P03-A1, SCO-P04-A2, SCO-P05-A3, SCO-P06-A4 e SCO-P07-A5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4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SCO-P08-L1, SCO-P09-L2, SCO-P10-L3, SCO-P11-L4 e SCO-P12-L5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passagem de parâmetros por memoria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i="0" dirty="0"/>
              <a:t> (</a:t>
            </a:r>
            <a:r>
              <a:rPr lang="pt-PT" sz="1600" b="0" i="0" dirty="0" err="1"/>
              <a:t>call</a:t>
            </a:r>
            <a:r>
              <a:rPr lang="pt-PT" sz="1600" b="0" i="0" dirty="0"/>
              <a:t> </a:t>
            </a:r>
            <a:r>
              <a:rPr lang="pt-PT" sz="1600" b="0" dirty="0" err="1"/>
              <a:t>stack</a:t>
            </a:r>
            <a:r>
              <a:rPr lang="pt-PT" sz="1600" b="0" i="0" dirty="0"/>
              <a:t>).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SCO-P13-I1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I/O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SCO-P14-P1 e SCO-P15-P2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3808" y="217207"/>
            <a:ext cx="5454607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Atendimento, Turmas Práticas e Recursos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35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Prático Laboratorial: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Equipamentos na rede da UTAD: </a:t>
            </a:r>
            <a:r>
              <a:rPr lang="pt-PT" sz="1600" i="0" dirty="0"/>
              <a:t>sco1.utad.priv</a:t>
            </a:r>
            <a:r>
              <a:rPr lang="pt-PT" sz="1600" b="0" i="0" dirty="0"/>
              <a:t> e </a:t>
            </a:r>
            <a:r>
              <a:rPr lang="pt-PT" sz="1600" i="0" dirty="0"/>
              <a:t>sco2.utad.priv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Moodle: </a:t>
            </a:r>
            <a:r>
              <a:rPr lang="pt-PT" sz="1600" b="0" i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https://moodle.utad.pt/course/view.php?id=1523</a:t>
            </a:r>
            <a:endParaRPr lang="pt-PT" sz="1600" b="0" i="0" dirty="0">
              <a:solidFill>
                <a:srgbClr val="0070C0"/>
              </a:solidFill>
            </a:endParaRP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Repositório GIT em: </a:t>
            </a:r>
            <a:r>
              <a:rPr lang="pt-PT" sz="1600" b="0" i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https://github.com/fsp864/UTAD-SCO</a:t>
            </a:r>
            <a:endParaRPr lang="pt-PT" sz="1600" b="0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76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T-Q00</a:t>
            </a:r>
            <a:r>
              <a:rPr lang="pt-PT" sz="2800" b="0" i="0" dirty="0"/>
              <a:t>: </a:t>
            </a:r>
            <a:endParaRPr lang="pt-PT" sz="280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3 de março </a:t>
            </a:r>
            <a:r>
              <a:rPr lang="pt-PT" sz="2000" b="0" i="0" dirty="0"/>
              <a:t>até </a:t>
            </a:r>
            <a:r>
              <a:rPr lang="pt-PT" sz="2000" i="0" dirty="0"/>
              <a:t>às 23h59 de quarta 9 de março</a:t>
            </a:r>
            <a:r>
              <a:rPr lang="pt-PT" sz="2000" b="0" i="0" dirty="0"/>
              <a:t>, sobre a </a:t>
            </a:r>
            <a:r>
              <a:rPr lang="pt-PT" sz="2000" i="0" dirty="0"/>
              <a:t>Avaliação </a:t>
            </a:r>
            <a:r>
              <a:rPr lang="pt-PT" sz="2000" b="0" i="0" dirty="0"/>
              <a:t>(3 de um conjunto de 8 questões) e </a:t>
            </a:r>
            <a:r>
              <a:rPr lang="pt-PT" sz="2000" i="0" dirty="0"/>
              <a:t>Regulamento Pedagógico</a:t>
            </a:r>
            <a:r>
              <a:rPr lang="pt-PT" sz="2000" b="0" i="0" dirty="0"/>
              <a:t> (2 de um conjunto de 4 questões).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7824" y="189071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sobre os sistemas computacionais em particular na interação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o funcionamento entre linguagens de baixo nível e linguagens de alto nível tipo em particular a Linguagem C.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 / aritméticas; controlo de fluxo, utilização de ponteiros / endereçamento, entradas / saídas. Também deve ser capaz de reconhecer as componentes de uma arquitetura de computadores e de um sistema computacional em geral.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367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 (Transição / falta Época de Recurso):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124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86</a:t>
            </a:r>
            <a:r>
              <a:rPr lang="pt-PT" sz="1600" b="0" i="0" dirty="0"/>
              <a:t> (69%) / Aprovados: </a:t>
            </a:r>
            <a:r>
              <a:rPr lang="pt-PT" sz="1900" i="0" dirty="0"/>
              <a:t>44</a:t>
            </a:r>
            <a:r>
              <a:rPr lang="pt-PT" sz="1600" b="0" i="0" dirty="0"/>
              <a:t> (51%)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168</a:t>
            </a:r>
            <a:r>
              <a:rPr lang="pt-PT" sz="1600" b="0" i="0" dirty="0"/>
              <a:t> / 1ª: </a:t>
            </a:r>
            <a:r>
              <a:rPr lang="pt-PT" sz="1900" i="0" dirty="0"/>
              <a:t>168</a:t>
            </a:r>
            <a:r>
              <a:rPr lang="pt-PT" sz="1600" b="0" i="0" dirty="0"/>
              <a:t> (100%)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91328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39350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39350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2486305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1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2486303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2486305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Sistema / C / IO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2486304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357758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/ Recurso /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2006086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2006086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3DDA833-CC05-4AE0-8D84-9B8D84D3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09" y="4681537"/>
            <a:ext cx="5324636" cy="480219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(80%)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A869277-7623-48C3-BFC6-282D80C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645" y="4681537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26754B0-6306-4BD4-A92A-B922B340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617" y="4681537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39EAC9C-4B01-4850-B99B-90112C6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25652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r>
              <a:rPr lang="pt-PT" sz="2100" dirty="0">
                <a:solidFill>
                  <a:schemeClr val="bg1"/>
                </a:solidFill>
              </a:rPr>
              <a:t>Nota Combinada </a:t>
            </a:r>
            <a:r>
              <a:rPr lang="pt-PT" sz="1600" dirty="0">
                <a:solidFill>
                  <a:schemeClr val="bg1"/>
                </a:solidFill>
              </a:rPr>
              <a:t>(se Nota Final </a:t>
            </a:r>
            <a:r>
              <a:rPr lang="pt-PT" sz="1600">
                <a:solidFill>
                  <a:schemeClr val="bg1"/>
                </a:solidFill>
              </a:rPr>
              <a:t>&gt;= 8 </a:t>
            </a:r>
            <a:r>
              <a:rPr lang="pt-PT" sz="1600" dirty="0">
                <a:solidFill>
                  <a:schemeClr val="bg1"/>
                </a:solidFill>
              </a:rPr>
              <a:t>valores)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questões (2+2+1) em 10 aulas, de resposta individual via sistema online, com a duração de 10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perguntas (2+2+1) em 10 aulas prático laboratoriais, de resposta individual com a duração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podem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02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Complementar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de 9,5 valores em 50% das componentes;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Componentes: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Teórica / Parte 1;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Prática / Parte 1;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Teórica / Parte 2;</a:t>
            </a:r>
          </a:p>
          <a:p>
            <a:pPr marL="760348" lvl="2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25% Prática / Parte 2;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2 componentes (5’%), máximo 3 componentes (75%);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ser qualquer combinação de componentes.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Acesso a Exame / Recurso 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de 5 valores numa das PIA (Prova Intermédia de Avaliação) ou PFA (Prova Final de Avaliação);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Faltar à uma da PIA ou PFA, ou desistir numa, elemina mínimos de acesso.</a:t>
            </a:r>
          </a:p>
        </p:txBody>
      </p:sp>
    </p:spTree>
    <p:extLst>
      <p:ext uri="{BB962C8B-B14F-4D97-AF65-F5344CB8AC3E}">
        <p14:creationId xmlns:p14="http://schemas.microsoft.com/office/powerpoint/2010/main" val="28052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12 de maio </a:t>
            </a:r>
            <a:r>
              <a:rPr lang="pt-PT" sz="1600" b="0" i="0" dirty="0"/>
              <a:t>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I/O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4887</TotalTime>
  <Words>1409</Words>
  <Application>Microsoft Office PowerPoint</Application>
  <PresentationFormat>On-screen Show (16:10)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study_time</vt:lpstr>
      <vt:lpstr>SCO-T0-INT  Apresentação do método de avaliação, formato e programa da unidade curricular.</vt:lpstr>
      <vt:lpstr>SCO-T0-INT Alinhamento</vt:lpstr>
      <vt:lpstr>SCO-T0-INT Enquadramento</vt:lpstr>
      <vt:lpstr>SCO-T0-INT Estatísticas</vt:lpstr>
      <vt:lpstr>SCO-T0-INT Método de Avaliação</vt:lpstr>
      <vt:lpstr>SCO-T0-INT Método Avaliação</vt:lpstr>
      <vt:lpstr>SCO-T0-INT Método Avaliação</vt:lpstr>
      <vt:lpstr>SCO-T0-INT Programa Previsto</vt:lpstr>
      <vt:lpstr>SCO-T0-INT Programa Previsto</vt:lpstr>
      <vt:lpstr>SCO-T0-INT Programa Previsto</vt:lpstr>
      <vt:lpstr>SCO-T0-INT Programa Previsto</vt:lpstr>
      <vt:lpstr>SCO-T0-INT Programa Previsto</vt:lpstr>
      <vt:lpstr>SCO-T0-INT Atendimento, Turmas Práticas e Recursos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397</cp:revision>
  <cp:lastPrinted>2016-09-13T13:47:10Z</cp:lastPrinted>
  <dcterms:created xsi:type="dcterms:W3CDTF">2003-12-01T00:39:30Z</dcterms:created>
  <dcterms:modified xsi:type="dcterms:W3CDTF">2022-03-06T17:20:15Z</dcterms:modified>
  <cp:category>Sistemas Operativos</cp:category>
</cp:coreProperties>
</file>