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49388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adiciona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Package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ou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de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17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18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 (A), é a quantidade de “água” que flui por unidade de tempo na saída (não o total da “água” 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0935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6401</TotalTime>
  <Words>1955</Words>
  <Application>Microsoft Office PowerPoint</Application>
  <PresentationFormat>On-screen Show (16:10)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SCO-T1-A02 Implementação de ALU</vt:lpstr>
      <vt:lpstr>SCO-T1-A02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341</cp:revision>
  <cp:lastPrinted>2006-12-04T14:12:58Z</cp:lastPrinted>
  <dcterms:created xsi:type="dcterms:W3CDTF">2003-12-01T00:39:30Z</dcterms:created>
  <dcterms:modified xsi:type="dcterms:W3CDTF">2022-03-16T20:47:07Z</dcterms:modified>
  <cp:category>Sistemas Operativos</cp:category>
</cp:coreProperties>
</file>