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41" r:id="rId4"/>
    <p:sldId id="460" r:id="rId5"/>
    <p:sldId id="461" r:id="rId6"/>
    <p:sldId id="468" r:id="rId7"/>
    <p:sldId id="472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17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5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15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mod/lesson/view.php?id=264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SCO-T2-S03 e SCO-T2-S04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Plataforma e ferramentas de desenvolvimento (exemplos práticos)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Acesso ao sistema;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Invocação de funções do </a:t>
            </a:r>
            <a:r>
              <a:rPr lang="pt-PT" sz="1600" b="0" dirty="0" err="1"/>
              <a:t>System</a:t>
            </a:r>
            <a:r>
              <a:rPr lang="pt-PT" sz="1600" b="0" dirty="0"/>
              <a:t> </a:t>
            </a:r>
            <a:r>
              <a:rPr lang="pt-PT" sz="1600" b="0" dirty="0" err="1"/>
              <a:t>handler</a:t>
            </a:r>
            <a:r>
              <a:rPr lang="pt-PT" sz="1600" b="0" dirty="0"/>
              <a:t>/</a:t>
            </a:r>
            <a:r>
              <a:rPr lang="pt-PT" sz="1600" b="0" dirty="0" err="1"/>
              <a:t>dispatcher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</a:t>
            </a:r>
            <a:r>
              <a:rPr lang="pt-PT" sz="1600" b="0" i="0"/>
              <a:t>um programa;</a:t>
            </a:r>
            <a:endParaRPr lang="pt-PT" sz="1600" b="0" i="0" dirty="0"/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Explicação de exemplos na plataforma;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Software a utilizar: </a:t>
            </a:r>
            <a:r>
              <a:rPr lang="pt-PT" sz="1600" i="0" dirty="0" err="1"/>
              <a:t>WinSCP</a:t>
            </a:r>
            <a:r>
              <a:rPr lang="pt-PT" sz="1600" b="0" i="0" dirty="0"/>
              <a:t> e </a:t>
            </a:r>
            <a:r>
              <a:rPr lang="pt-PT" sz="1600" i="0" dirty="0" err="1"/>
              <a:t>PuTTY</a:t>
            </a:r>
            <a:r>
              <a:rPr lang="pt-PT" sz="16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Mais detalhes em </a:t>
            </a:r>
            <a:r>
              <a:rPr lang="pt-PT" sz="1600" b="0" i="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https://moodle.utad.pt/mod/lesson/view.php?id=26450</a:t>
            </a:r>
            <a:r>
              <a:rPr lang="pt-PT" sz="1600" b="0" i="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E2FD9-B80C-49D1-B04D-24DB8BD8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877023"/>
            <a:ext cx="5590009" cy="33093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F4FF-2EA1-48B1-A285-AB0AA3FB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869909"/>
            <a:ext cx="5245497" cy="33171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3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na rede da UTAD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Plus</a:t>
            </a:r>
            <a:r>
              <a:rPr lang="pt-PT" sz="1600" b="0" i="0" dirty="0"/>
              <a:t>) utilizar o endereço </a:t>
            </a:r>
            <a:r>
              <a:rPr lang="pt-PT" sz="1600" i="0" dirty="0" err="1"/>
              <a:t>sco.utad.priv</a:t>
            </a:r>
            <a:r>
              <a:rPr lang="pt-PT" sz="1600" b="0" i="0" dirty="0"/>
              <a:t>, requer VPN da UTAD quer na rede wireless quer fora da UTAD.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do kit providenciado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One</a:t>
            </a:r>
            <a:r>
              <a:rPr lang="pt-PT" sz="1600" b="0" i="0" dirty="0"/>
              <a:t>) utilizar o endereço </a:t>
            </a:r>
            <a:r>
              <a:rPr lang="pt-PT" sz="1600" i="0" dirty="0"/>
              <a:t>192.168.8.8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fazer login no </a:t>
            </a:r>
            <a:r>
              <a:rPr lang="pt-PT" sz="1600" i="0" dirty="0" err="1"/>
              <a:t>PuTTY</a:t>
            </a:r>
            <a:r>
              <a:rPr lang="pt-PT" sz="1600" b="0" i="0" dirty="0"/>
              <a:t> utilizar um dos endereços anterior com as credenciais </a:t>
            </a:r>
            <a:r>
              <a:rPr lang="pt-PT" sz="1600" i="0" dirty="0" err="1"/>
              <a:t>sco</a:t>
            </a:r>
            <a:r>
              <a:rPr lang="pt-PT" sz="1600" i="0" dirty="0"/>
              <a:t> / </a:t>
            </a:r>
            <a:r>
              <a:rPr lang="pt-PT" sz="1600" i="0" dirty="0" err="1"/>
              <a:t>sco</a:t>
            </a:r>
            <a:r>
              <a:rPr lang="pt-PT" sz="1600" b="0" i="0" dirty="0"/>
              <a:t> (login / password). Não é possível mudar a password;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ver conteúdo da pasta digitar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pt-PT" sz="1600" b="0" i="0" dirty="0"/>
              <a:t>” (“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pt-PT" sz="1600" b="0" i="0" dirty="0"/>
              <a:t>” também funciona).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uma pasta com o nome </a:t>
            </a:r>
            <a:r>
              <a:rPr lang="pt-PT" sz="1600" i="0" dirty="0" err="1"/>
              <a:t>alXXXXX</a:t>
            </a:r>
            <a:r>
              <a:rPr lang="pt-PT" sz="1600" b="0" i="0" dirty="0"/>
              <a:t> (</a:t>
            </a:r>
            <a:r>
              <a:rPr lang="pt-PT" sz="1600" i="0" dirty="0"/>
              <a:t>XXXXX</a:t>
            </a:r>
            <a:r>
              <a:rPr lang="pt-PT" sz="1600" b="0" i="0" dirty="0"/>
              <a:t> é o número de matrícula daqui para a frente) com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 e mudar para a pasta com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”. Para confirmar se mudou para a pasta requerida, efetuar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pt-PT" sz="1600" b="0" i="0" dirty="0"/>
              <a:t>” sendo que o resultado deve ser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</a:t>
            </a:r>
            <a:r>
              <a:rPr lang="pt-PT" sz="1600" i="0" dirty="0" err="1"/>
              <a:t>WinSCP</a:t>
            </a:r>
            <a:r>
              <a:rPr lang="pt-PT" sz="1600" b="0" i="0" dirty="0"/>
              <a:t> os endereços e credências são iguais. Também é possível criar a pasta no </a:t>
            </a:r>
            <a:r>
              <a:rPr lang="pt-PT" sz="1600" i="0" dirty="0" err="1"/>
              <a:t>WinSCP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Criar um programa: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 editar um ficheiro via </a:t>
            </a:r>
            <a:r>
              <a:rPr lang="pt-PT" sz="1600" i="0" dirty="0" err="1"/>
              <a:t>PuTTY</a:t>
            </a:r>
            <a:r>
              <a:rPr lang="pt-PT" sz="1600" b="0" i="0" dirty="0"/>
              <a:t>, com o editor nano,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ficheiro.S</a:t>
            </a:r>
            <a:r>
              <a:rPr lang="pt-PT" sz="1600" b="0" i="0" dirty="0"/>
              <a:t>”, no entanto é aconselhável utilizar 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isso basta clicar na pasta de trabalho com o botão do lado direito do rato e escolher a opção </a:t>
            </a:r>
            <a:r>
              <a:rPr lang="pt-PT" sz="1600" i="0" dirty="0"/>
              <a:t>New/File…</a:t>
            </a:r>
            <a:r>
              <a:rPr lang="pt-PT" sz="1600" b="0" i="0" dirty="0"/>
              <a:t> e depois abrir o ficheiro (clicar 2 vezes no ficheiro ou escolher opção Open com a tecla do lado direito do rato com o ficheiro selecionado);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é utlizado o editor interno do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utilizar outro editor (e.g. </a:t>
            </a:r>
            <a:r>
              <a:rPr lang="pt-PT" sz="1600" i="0" dirty="0" err="1"/>
              <a:t>Notepad</a:t>
            </a:r>
            <a:r>
              <a:rPr lang="pt-PT" sz="1600" i="0" dirty="0"/>
              <a:t>++</a:t>
            </a:r>
            <a:r>
              <a:rPr lang="pt-PT" sz="1600" b="0" i="0" dirty="0"/>
              <a:t>) escolher menu </a:t>
            </a:r>
            <a:r>
              <a:rPr lang="pt-PT" sz="1600" i="0" dirty="0" err="1"/>
              <a:t>View</a:t>
            </a:r>
            <a:r>
              <a:rPr lang="pt-PT" sz="1600" b="0" i="0" dirty="0"/>
              <a:t> / Opção </a:t>
            </a:r>
            <a:r>
              <a:rPr lang="pt-PT" sz="1600" i="0" dirty="0" err="1"/>
              <a:t>Preferences</a:t>
            </a:r>
            <a:r>
              <a:rPr lang="pt-PT" sz="1600" b="0" i="0" dirty="0"/>
              <a:t> e na área de </a:t>
            </a:r>
            <a:r>
              <a:rPr lang="pt-PT" sz="1600" i="0" dirty="0" err="1"/>
              <a:t>Editors</a:t>
            </a:r>
            <a:r>
              <a:rPr lang="pt-PT" sz="1600" b="0" i="0" dirty="0"/>
              <a:t> adicionar ou escolher qual o editor que quer utilizar. Sempre que gravar o ficheiro, o conteúdo é transferido para o equipamento;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guardar o programa em </a:t>
            </a:r>
            <a:r>
              <a:rPr lang="pt-PT" sz="1600" b="0" dirty="0" err="1"/>
              <a:t>assembly</a:t>
            </a:r>
            <a:r>
              <a:rPr lang="pt-PT" sz="1600" b="0" i="0" dirty="0"/>
              <a:t> é necessário converter para um módulo objeto (código máquina, símbolos e outras informações relevantes para o sistema). Para isso deve ser utilizado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programa.S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programa.o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finalmente criar um programa executável no sistema é necessário “</a:t>
            </a:r>
            <a:r>
              <a:rPr lang="pt-PT" sz="1600" dirty="0"/>
              <a:t>linkar</a:t>
            </a:r>
            <a:r>
              <a:rPr lang="pt-PT" sz="1600" b="0" i="0" dirty="0"/>
              <a:t>”. Para isso utilizamos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programa -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pt-PT" sz="1600" b="0" i="0" dirty="0"/>
              <a:t>”.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0547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63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 de um programa exemplo:</a:t>
            </a:r>
            <a:endParaRPr lang="pt-PT" sz="1600" b="0" i="0" dirty="0"/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@this is a comment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@dot means it is a directive for the assembler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_start		@export the label for the programa entry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.text		@section .text for the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	mov r7, #4	@system call "write" R7=4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#1	@R0 with file descriptor, 1 for standard output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 r1, =msg	@R1 with message address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r2, #11	@R2 with message lenght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write msg via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	mov r7, #1	@system call "exit" R7=1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#0	@R0	exit value, 0 is for NORMAL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exit program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.data		@section .data for the data/variables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		.ascii "Hello ARM!\n“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				@end not mandatory, can be omitted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Outros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Tópicos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4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System Handler/Dispatch: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as funções “</a:t>
            </a:r>
            <a:r>
              <a:rPr lang="pt-PT" sz="1600" b="0" dirty="0"/>
              <a:t>exit</a:t>
            </a:r>
            <a:r>
              <a:rPr lang="pt-PT" sz="1600" b="0" i="0" dirty="0"/>
              <a:t>” e o “</a:t>
            </a:r>
            <a:r>
              <a:rPr lang="pt-PT" sz="1600" b="0" dirty="0" err="1"/>
              <a:t>write</a:t>
            </a:r>
            <a:r>
              <a:rPr lang="pt-PT" sz="1600" b="0" i="0" dirty="0"/>
              <a:t>” (ver código anterior). Mais informação em </a:t>
            </a:r>
            <a:r>
              <a:rPr lang="pt-PT" sz="1600" dirty="0">
                <a:solidFill>
                  <a:srgbClr val="0070C0"/>
                </a:solidFill>
              </a:rPr>
              <a:t>https://chromium.googlesource.com/chromiumos/docs/+/HEAD/constants/syscalls.md#arm-32_bit_EABI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Passagem de parâmetros por registos. Utilizar </a:t>
            </a:r>
            <a:r>
              <a:rPr lang="pt-PT" sz="1600" i="0" dirty="0"/>
              <a:t>R7</a:t>
            </a:r>
            <a:r>
              <a:rPr lang="pt-PT" sz="1600" b="0" i="0" dirty="0"/>
              <a:t> para escolher função 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R5</a:t>
            </a:r>
            <a:r>
              <a:rPr lang="pt-PT" sz="1600" b="0" i="0" dirty="0"/>
              <a:t> os argumentos (considerar que estes podem ser alterados, por isso guardar caso seja necessário antes de invocar o </a:t>
            </a:r>
            <a:r>
              <a:rPr lang="pt-PT" sz="1600" b="0" dirty="0" err="1"/>
              <a:t>disoacher</a:t>
            </a:r>
            <a:r>
              <a:rPr lang="pt-PT" sz="1600" b="0" i="0" dirty="0"/>
              <a:t>). Invocação com “</a:t>
            </a:r>
            <a:r>
              <a:rPr lang="pt-PT" sz="1600" i="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</a:t>
            </a:r>
            <a:r>
              <a:rPr lang="pt-PT" sz="1600" i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pt-PT" sz="1600" b="0" i="0" dirty="0"/>
              <a:t>”.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código: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é uma boa opção para testar pequenos trechos de código. É necessário adaptar o código entre os dois sistemas (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e plataforma).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o comando </a:t>
            </a:r>
            <a:r>
              <a:rPr lang="pt-PT" sz="2000" b="0" i="0" dirty="0" err="1"/>
              <a:t>nm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tabela de símbolos de um ficheiro executável ou módulo objeto. Exemplos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pt-PT" sz="1600" b="0" i="0" dirty="0"/>
              <a:t>”,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file</a:t>
            </a:r>
            <a:r>
              <a:rPr lang="pt-PT" sz="1600" b="0" i="0" dirty="0"/>
              <a:t>”.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27765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T-Q08</a:t>
            </a:r>
            <a:r>
              <a:rPr lang="pt-PT" sz="2800" b="0" i="0" dirty="0"/>
              <a:t>: </a:t>
            </a:r>
            <a:r>
              <a:rPr lang="pt-PT" sz="2800" i="0"/>
              <a:t>asmc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3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12h de sexta 3 de junho até às 12h de quinta 9 de junho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9051</TotalTime>
  <Words>976</Words>
  <Application>Microsoft Office PowerPoint</Application>
  <PresentationFormat>On-screen Show (16:10)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SCO-T2-S03 Acesso aos Sistemas</vt:lpstr>
      <vt:lpstr>SCO-T2-S03 Acesso aos Sistemas</vt:lpstr>
      <vt:lpstr>SCO-T2-S03 Programa Exemplo</vt:lpstr>
      <vt:lpstr>SCO-T2-S03 Programa Exemplo</vt:lpstr>
      <vt:lpstr>SCO-T2-S03 Outros Tópicos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480</cp:revision>
  <cp:lastPrinted>2006-12-04T14:12:58Z</cp:lastPrinted>
  <dcterms:created xsi:type="dcterms:W3CDTF">2003-12-01T00:39:30Z</dcterms:created>
  <dcterms:modified xsi:type="dcterms:W3CDTF">2022-06-06T18:34:58Z</dcterms:modified>
  <cp:category>Sistemas Operativos</cp:category>
</cp:coreProperties>
</file>