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https://en.wikipedia.org/wiki/GNU</a:t>
            </a:r>
          </a:p>
        </p:txBody>
      </p:sp>
    </p:spTree>
    <p:extLst>
      <p:ext uri="{BB962C8B-B14F-4D97-AF65-F5344CB8AC3E}">
        <p14:creationId xmlns:p14="http://schemas.microsoft.com/office/powerpoint/2010/main" val="75986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1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211852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17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SCO-T2-S05 e SCO-T2-S06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Integração de módulos em</a:t>
            </a:r>
          </a:p>
          <a:p>
            <a:pPr eaLnBrk="1" hangingPunct="1">
              <a:spcAft>
                <a:spcPts val="0"/>
              </a:spcAft>
            </a:pP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código C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C: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 = 10, b = 5;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(“Adding %d (R0) and %d (R1). Result: %d (R0)\n", a, b,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T-Q09</a:t>
            </a:r>
            <a:r>
              <a:rPr lang="pt-PT" sz="2800" b="0" i="0" dirty="0"/>
              <a:t>: </a:t>
            </a:r>
            <a:r>
              <a:rPr lang="pt-PT" sz="2800" i="0" dirty="0" err="1"/>
              <a:t>asmc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3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12h de sexta 3 de junho até às 12h de quinta 9 de junho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GNU </a:t>
            </a:r>
            <a:r>
              <a:rPr lang="pt-PT" sz="1600" b="0" i="0" dirty="0" err="1"/>
              <a:t>Make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C do </a:t>
            </a:r>
            <a:r>
              <a:rPr lang="pt-PT" sz="1600" b="0" dirty="0" err="1"/>
              <a:t>assembly</a:t>
            </a:r>
            <a:r>
              <a:rPr lang="pt-PT" sz="1600" b="0" i="0" dirty="0"/>
              <a:t>.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 do C.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GNU </a:t>
            </a:r>
            <a:r>
              <a:rPr lang="pt-PT" sz="1600" dirty="0" err="1"/>
              <a:t>Make</a:t>
            </a:r>
            <a:r>
              <a:rPr lang="pt-PT" sz="1600" b="0" i="0" dirty="0"/>
              <a:t> (comando </a:t>
            </a:r>
            <a:r>
              <a:rPr lang="pt-PT" sz="1600" i="0" dirty="0" err="1"/>
              <a:t>make</a:t>
            </a:r>
            <a:r>
              <a:rPr lang="pt-PT" sz="1600" b="0" i="0" dirty="0"/>
              <a:t>) – É uma ferramenta de automação de processos que permite “poupar” tempo e erros de digitação quando necessitamos de efetuar comandos com ficheiros;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baseado num ou mais ficheiros de regras e variáveis designado de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”. Esta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pode ser editada manualmente ou gerada por comandos ou </a:t>
            </a:r>
            <a:r>
              <a:rPr lang="pt-PT" sz="1600" dirty="0"/>
              <a:t>scripts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declaração de variáveis permite criar configurações que pode ser aplicadas em todo 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sem mudar o texto das regras;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regras têm o formato de uma linha com “</a:t>
            </a:r>
            <a:r>
              <a:rPr lang="pt-PT" sz="1600" i="0" dirty="0"/>
              <a:t>dependente : ficheiros/regras independentes</a:t>
            </a:r>
            <a:r>
              <a:rPr lang="pt-PT" sz="1600" b="0" i="0" dirty="0"/>
              <a:t>” seguido de ações / comandos se um ou mais dos independente é mais recente (data posterior) que o dependente;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o ficheiro de regras considerado tem o nome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”, mas pode ser indicado outro ficheiro com a opção </a:t>
            </a:r>
            <a:r>
              <a:rPr lang="pt-PT" sz="1600" i="0" dirty="0"/>
              <a:t>-f</a:t>
            </a:r>
            <a:r>
              <a:rPr lang="pt-PT" sz="1600" b="0" i="0" dirty="0"/>
              <a:t> (e.g. “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PT" sz="1600" i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mymakefile</a:t>
            </a:r>
            <a:r>
              <a:rPr lang="pt-PT" sz="1600" b="0" i="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21300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19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 (exemplo de </a:t>
            </a:r>
            <a:r>
              <a:rPr lang="pt-PT" sz="2000" b="0" i="0" dirty="0" err="1"/>
              <a:t>Makefile</a:t>
            </a:r>
            <a:r>
              <a:rPr lang="pt-PT" sz="2000" b="0" i="0" dirty="0"/>
              <a:t>):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PROGRAMS=p10l2-01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AS=as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ASFLAGS=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GCC=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GCCLINKERFLAGS=-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${PROGRAMS}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#programs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p10l2-01: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p10l2-01a ${GCCLINKERFLAGS}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#Modules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p10l2-01.o: p10l2-01.S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equs.S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macros.S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${AS} p10l2-01.S -o p10l2-01.o ${ASFLAGS}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9A1E5E62-72DB-4704-9FD7-5BFF06A2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Zonas a vermelho são TAB e são obrigatórios</a:t>
            </a: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C: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C, sem parâmetros, base “saltar para endereço da função. O modulo em C deve ser compilado sem ser linkado (opção </a:t>
            </a:r>
            <a:r>
              <a:rPr lang="pt-PT" sz="1600" i="0" dirty="0"/>
              <a:t>–c</a:t>
            </a:r>
            <a:r>
              <a:rPr lang="pt-PT" sz="1600" b="0" i="0" dirty="0"/>
              <a:t> do compilador de C) para produzir o módulo objeto respetivo;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exemplo seguinte o código C contém duas funções, uma sem parâmetros mas que utiliza outra função de C da biblioteca standard de C (</a:t>
            </a:r>
            <a:r>
              <a:rPr lang="pt-PT" sz="1600" i="0" dirty="0" err="1"/>
              <a:t>puts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poder utilizar o código máquina da função </a:t>
            </a:r>
            <a:r>
              <a:rPr lang="pt-PT" sz="1600" i="0" dirty="0" err="1"/>
              <a:t>puts</a:t>
            </a:r>
            <a:r>
              <a:rPr lang="pt-PT" sz="1600" b="0" i="0" dirty="0"/>
              <a:t> devemos indicar ao </a:t>
            </a:r>
            <a:r>
              <a:rPr lang="pt-PT" sz="1600" b="0" dirty="0" err="1"/>
              <a:t>linker</a:t>
            </a:r>
            <a:r>
              <a:rPr lang="pt-PT" sz="1600" b="0" i="0" dirty="0"/>
              <a:t> para utilizar a biblioteca standard de C que a contém, com a opção</a:t>
            </a:r>
            <a:r>
              <a:rPr lang="pt-PT" sz="1600" i="0" dirty="0"/>
              <a:t> -</a:t>
            </a:r>
            <a:r>
              <a:rPr lang="pt-PT" sz="1600" i="0" dirty="0" err="1"/>
              <a:t>lc</a:t>
            </a:r>
            <a:r>
              <a:rPr lang="pt-PT" sz="1600" b="0" i="0" dirty="0"/>
              <a:t> para o </a:t>
            </a:r>
            <a:r>
              <a:rPr lang="pt-PT" sz="1600" i="0" dirty="0" err="1"/>
              <a:t>gcc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Podemos utilizar outras funções da biblioteca standard de C como o </a:t>
            </a:r>
            <a:r>
              <a:rPr lang="pt-PT" sz="1600" i="0" dirty="0" err="1"/>
              <a:t>printf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C com funções: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//char text[]="This is C calling...";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a_r0, int b_r1)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a_r0 + b_r1;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41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#-1*4]!	@preserve LR in stack “push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@call the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#+1*4	@restore LR from stack “pop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#15			@ a_r0 with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#10			@ b_r1 with R1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@call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return in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</a:t>
            </a:r>
            <a:r>
              <a:rPr lang="pt-PT" sz="1600" b="0" dirty="0" err="1"/>
              <a:t>assembly</a:t>
            </a:r>
            <a:r>
              <a:rPr lang="pt-PT" sz="1600" b="0" i="0" dirty="0"/>
              <a:t>, deve exportar a </a:t>
            </a:r>
            <a:r>
              <a:rPr lang="pt-PT" sz="1600" b="0" dirty="0" err="1"/>
              <a:t>label</a:t>
            </a:r>
            <a:r>
              <a:rPr lang="pt-PT" sz="1600" b="0" i="0" dirty="0"/>
              <a:t> da função para o exterior (“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a diretiva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PT" sz="1600" b="0" i="0" dirty="0"/>
              <a:t>” para indicar que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 pode ser invocada em módulos objeto criados de código C;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o código das funções entre as diretivas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r>
              <a:rPr lang="pt-PT" sz="1600" b="0" i="0" dirty="0"/>
              <a:t>” e ” 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obrigatório colocar o código na secção de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 Se o módulo só tem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, pode ser omitido a secção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37092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@export the labels for the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   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,%function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@.section	.text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 r0, r0, r1	@R0 to a and R1 b. Return value is in R0				bx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@return to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9162</TotalTime>
  <Words>1219</Words>
  <Application>Microsoft Office PowerPoint</Application>
  <PresentationFormat>On-screen Show (16:10)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SCO-T2-S05 GNU Make</vt:lpstr>
      <vt:lpstr>SCO-T2-S05 GNU Make</vt:lpstr>
      <vt:lpstr>SCO-T2-S05 Invocar Funções em C</vt:lpstr>
      <vt:lpstr>SCO-T2-S05 Invocar Funções em C</vt:lpstr>
      <vt:lpstr>SCO-T2-S05 Invocar Funções em C</vt:lpstr>
      <vt:lpstr>SCO-T2-S05 Invocar Funções em Assembly</vt:lpstr>
      <vt:lpstr>SCO-T2-S05 Invocar Funções em Assembly</vt:lpstr>
      <vt:lpstr>SCO-T2-S05 Invocar Funções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487</cp:revision>
  <cp:lastPrinted>2006-12-04T14:12:58Z</cp:lastPrinted>
  <dcterms:created xsi:type="dcterms:W3CDTF">2003-12-01T00:39:30Z</dcterms:created>
  <dcterms:modified xsi:type="dcterms:W3CDTF">2022-06-06T18:35:47Z</dcterms:modified>
  <cp:category>Sistemas Operativos</cp:category>
</cp:coreProperties>
</file>