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315" r:id="rId3"/>
    <p:sldId id="441" r:id="rId4"/>
    <p:sldId id="427" r:id="rId5"/>
    <p:sldId id="444" r:id="rId6"/>
    <p:sldId id="445" r:id="rId7"/>
    <p:sldId id="446" r:id="rId8"/>
    <p:sldId id="430" r:id="rId9"/>
    <p:sldId id="447" r:id="rId10"/>
    <p:sldId id="429" r:id="rId11"/>
    <p:sldId id="448" r:id="rId12"/>
    <p:sldId id="449" r:id="rId13"/>
    <p:sldId id="450" r:id="rId14"/>
    <p:sldId id="451" r:id="rId15"/>
    <p:sldId id="452" r:id="rId16"/>
    <p:sldId id="453" r:id="rId17"/>
    <p:sldId id="454" r:id="rId18"/>
    <p:sldId id="457" r:id="rId19"/>
    <p:sldId id="455" r:id="rId20"/>
    <p:sldId id="456" r:id="rId21"/>
    <p:sldId id="378" r:id="rId22"/>
  </p:sldIdLst>
  <p:sldSz cx="9144000" cy="5715000" type="screen16x10"/>
  <p:notesSz cx="7099300" cy="10234613"/>
  <p:defaultTextStyle>
    <a:defPPr>
      <a:defRPr lang="en-US"/>
    </a:defPPr>
    <a:lvl1pPr algn="ctr" rtl="0" eaLnBrk="0" fontAlgn="base" hangingPunct="0">
      <a:spcBef>
        <a:spcPct val="0"/>
      </a:spcBef>
      <a:spcAft>
        <a:spcPct val="0"/>
      </a:spcAft>
      <a:defRPr sz="1300" b="1" i="1" kern="1200">
        <a:solidFill>
          <a:schemeClr val="tx1"/>
        </a:solidFill>
        <a:latin typeface="Tahoma" pitchFamily="34" charset="0"/>
        <a:ea typeface="+mn-ea"/>
        <a:cs typeface="+mn-cs"/>
      </a:defRPr>
    </a:lvl1pPr>
    <a:lvl2pPr marL="356616" algn="ctr" rtl="0" eaLnBrk="0" fontAlgn="base" hangingPunct="0">
      <a:spcBef>
        <a:spcPct val="0"/>
      </a:spcBef>
      <a:spcAft>
        <a:spcPct val="0"/>
      </a:spcAft>
      <a:defRPr sz="1300" b="1" i="1" kern="1200">
        <a:solidFill>
          <a:schemeClr val="tx1"/>
        </a:solidFill>
        <a:latin typeface="Tahoma" pitchFamily="34" charset="0"/>
        <a:ea typeface="+mn-ea"/>
        <a:cs typeface="+mn-cs"/>
      </a:defRPr>
    </a:lvl2pPr>
    <a:lvl3pPr marL="713232" algn="ctr" rtl="0" eaLnBrk="0" fontAlgn="base" hangingPunct="0">
      <a:spcBef>
        <a:spcPct val="0"/>
      </a:spcBef>
      <a:spcAft>
        <a:spcPct val="0"/>
      </a:spcAft>
      <a:defRPr sz="1300" b="1" i="1" kern="1200">
        <a:solidFill>
          <a:schemeClr val="tx1"/>
        </a:solidFill>
        <a:latin typeface="Tahoma" pitchFamily="34" charset="0"/>
        <a:ea typeface="+mn-ea"/>
        <a:cs typeface="+mn-cs"/>
      </a:defRPr>
    </a:lvl3pPr>
    <a:lvl4pPr marL="1069848" algn="ctr" rtl="0" eaLnBrk="0" fontAlgn="base" hangingPunct="0">
      <a:spcBef>
        <a:spcPct val="0"/>
      </a:spcBef>
      <a:spcAft>
        <a:spcPct val="0"/>
      </a:spcAft>
      <a:defRPr sz="1300" b="1" i="1" kern="1200">
        <a:solidFill>
          <a:schemeClr val="tx1"/>
        </a:solidFill>
        <a:latin typeface="Tahoma" pitchFamily="34" charset="0"/>
        <a:ea typeface="+mn-ea"/>
        <a:cs typeface="+mn-cs"/>
      </a:defRPr>
    </a:lvl4pPr>
    <a:lvl5pPr marL="1426464" algn="ctr" rtl="0" eaLnBrk="0" fontAlgn="base" hangingPunct="0">
      <a:spcBef>
        <a:spcPct val="0"/>
      </a:spcBef>
      <a:spcAft>
        <a:spcPct val="0"/>
      </a:spcAft>
      <a:defRPr sz="1300" b="1" i="1" kern="1200">
        <a:solidFill>
          <a:schemeClr val="tx1"/>
        </a:solidFill>
        <a:latin typeface="Tahoma" pitchFamily="34" charset="0"/>
        <a:ea typeface="+mn-ea"/>
        <a:cs typeface="+mn-cs"/>
      </a:defRPr>
    </a:lvl5pPr>
    <a:lvl6pPr marL="1783080" algn="l" defTabSz="713232" rtl="0" eaLnBrk="1" latinLnBrk="0" hangingPunct="1">
      <a:defRPr sz="1300" b="1" i="1" kern="1200">
        <a:solidFill>
          <a:schemeClr val="tx1"/>
        </a:solidFill>
        <a:latin typeface="Tahoma" pitchFamily="34" charset="0"/>
        <a:ea typeface="+mn-ea"/>
        <a:cs typeface="+mn-cs"/>
      </a:defRPr>
    </a:lvl6pPr>
    <a:lvl7pPr marL="2139696" algn="l" defTabSz="713232" rtl="0" eaLnBrk="1" latinLnBrk="0" hangingPunct="1">
      <a:defRPr sz="1300" b="1" i="1" kern="1200">
        <a:solidFill>
          <a:schemeClr val="tx1"/>
        </a:solidFill>
        <a:latin typeface="Tahoma" pitchFamily="34" charset="0"/>
        <a:ea typeface="+mn-ea"/>
        <a:cs typeface="+mn-cs"/>
      </a:defRPr>
    </a:lvl7pPr>
    <a:lvl8pPr marL="2496312" algn="l" defTabSz="713232" rtl="0" eaLnBrk="1" latinLnBrk="0" hangingPunct="1">
      <a:defRPr sz="1300" b="1" i="1" kern="1200">
        <a:solidFill>
          <a:schemeClr val="tx1"/>
        </a:solidFill>
        <a:latin typeface="Tahoma" pitchFamily="34" charset="0"/>
        <a:ea typeface="+mn-ea"/>
        <a:cs typeface="+mn-cs"/>
      </a:defRPr>
    </a:lvl8pPr>
    <a:lvl9pPr marL="2852928" algn="l" defTabSz="713232" rtl="0" eaLnBrk="1" latinLnBrk="0" hangingPunct="1">
      <a:defRPr sz="1300" b="1" i="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800">
          <p15:clr>
            <a:srgbClr val="A4A3A4"/>
          </p15:clr>
        </p15:guide>
        <p15:guide id="4"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CC"/>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E03CB-FFF2-4F5D-B30B-2A94CE476EB2}" v="9673" dt="2021-10-22T05:05:40.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26" autoAdjust="0"/>
    <p:restoredTop sz="93917" autoAdjust="0"/>
  </p:normalViewPr>
  <p:slideViewPr>
    <p:cSldViewPr>
      <p:cViewPr varScale="1">
        <p:scale>
          <a:sx n="98" d="100"/>
          <a:sy n="98" d="100"/>
        </p:scale>
        <p:origin x="1195" y="77"/>
      </p:cViewPr>
      <p:guideLst>
        <p:guide orient="horz" pos="2160"/>
        <p:guide pos="3840"/>
        <p:guide orient="horz" pos="180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124"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De Sousa Pereira" userId="bf79a27e-8077-4dd0-95c7-a9484304c0ee" providerId="ADAL" clId="{1873A73C-A2F8-4AAF-A031-A069264E9FAF}"/>
    <pc:docChg chg="undo custSel addSld modSld sldOrd">
      <pc:chgData name="Francisco De Sousa Pereira" userId="bf79a27e-8077-4dd0-95c7-a9484304c0ee" providerId="ADAL" clId="{1873A73C-A2F8-4AAF-A031-A069264E9FAF}" dt="2021-10-15T04:33:06.893" v="921"/>
      <pc:docMkLst>
        <pc:docMk/>
      </pc:docMkLst>
      <pc:sldChg chg="modSp mod">
        <pc:chgData name="Francisco De Sousa Pereira" userId="bf79a27e-8077-4dd0-95c7-a9484304c0ee" providerId="ADAL" clId="{1873A73C-A2F8-4AAF-A031-A069264E9FAF}" dt="2021-10-15T04:25:50.694" v="887" actId="20577"/>
        <pc:sldMkLst>
          <pc:docMk/>
          <pc:sldMk cId="0" sldId="315"/>
        </pc:sldMkLst>
        <pc:spChg chg="mod">
          <ac:chgData name="Francisco De Sousa Pereira" userId="bf79a27e-8077-4dd0-95c7-a9484304c0ee" providerId="ADAL" clId="{1873A73C-A2F8-4AAF-A031-A069264E9FAF}" dt="2021-10-15T04:25:50.694" v="887" actId="20577"/>
          <ac:spMkLst>
            <pc:docMk/>
            <pc:sldMk cId="0" sldId="315"/>
            <ac:spMk id="148483" creationId="{00000000-0000-0000-0000-000000000000}"/>
          </ac:spMkLst>
        </pc:spChg>
      </pc:sldChg>
      <pc:sldChg chg="modSp modAnim">
        <pc:chgData name="Francisco De Sousa Pereira" userId="bf79a27e-8077-4dd0-95c7-a9484304c0ee" providerId="ADAL" clId="{1873A73C-A2F8-4AAF-A031-A069264E9FAF}" dt="2021-10-15T04:24:32.649" v="854"/>
        <pc:sldMkLst>
          <pc:docMk/>
          <pc:sldMk cId="0" sldId="354"/>
        </pc:sldMkLst>
        <pc:picChg chg="mod">
          <ac:chgData name="Francisco De Sousa Pereira" userId="bf79a27e-8077-4dd0-95c7-a9484304c0ee" providerId="ADAL" clId="{1873A73C-A2F8-4AAF-A031-A069264E9FAF}" dt="2021-10-15T03:51:09.045" v="549" actId="14861"/>
          <ac:picMkLst>
            <pc:docMk/>
            <pc:sldMk cId="0" sldId="354"/>
            <ac:picMk id="258106" creationId="{9FE297CF-FF98-46C3-AFD0-FC65872806EB}"/>
          </ac:picMkLst>
        </pc:picChg>
      </pc:sldChg>
      <pc:sldChg chg="modSp">
        <pc:chgData name="Francisco De Sousa Pereira" userId="bf79a27e-8077-4dd0-95c7-a9484304c0ee" providerId="ADAL" clId="{1873A73C-A2F8-4AAF-A031-A069264E9FAF}" dt="2021-10-15T01:02:13.389" v="46" actId="20577"/>
        <pc:sldMkLst>
          <pc:docMk/>
          <pc:sldMk cId="0" sldId="378"/>
        </pc:sldMkLst>
        <pc:spChg chg="mod">
          <ac:chgData name="Francisco De Sousa Pereira" userId="bf79a27e-8077-4dd0-95c7-a9484304c0ee" providerId="ADAL" clId="{1873A73C-A2F8-4AAF-A031-A069264E9FAF}" dt="2021-10-15T01:02:13.389" v="46" actId="20577"/>
          <ac:spMkLst>
            <pc:docMk/>
            <pc:sldMk cId="0" sldId="378"/>
            <ac:spMk id="5" creationId="{00000000-0000-0000-0000-000000000000}"/>
          </ac:spMkLst>
        </pc:spChg>
      </pc:sldChg>
      <pc:sldChg chg="modSp modAnim">
        <pc:chgData name="Francisco De Sousa Pereira" userId="bf79a27e-8077-4dd0-95c7-a9484304c0ee" providerId="ADAL" clId="{1873A73C-A2F8-4AAF-A031-A069264E9FAF}" dt="2021-10-15T04:26:18.383" v="888"/>
        <pc:sldMkLst>
          <pc:docMk/>
          <pc:sldMk cId="1850911341" sldId="380"/>
        </pc:sldMkLst>
        <pc:picChg chg="mod">
          <ac:chgData name="Francisco De Sousa Pereira" userId="bf79a27e-8077-4dd0-95c7-a9484304c0ee" providerId="ADAL" clId="{1873A73C-A2F8-4AAF-A031-A069264E9FAF}" dt="2021-10-15T03:51:25.279" v="551" actId="692"/>
          <ac:picMkLst>
            <pc:docMk/>
            <pc:sldMk cId="1850911341" sldId="380"/>
            <ac:picMk id="302082" creationId="{AE309BD8-BE50-46E9-93E3-C9B237F8033C}"/>
          </ac:picMkLst>
        </pc:picChg>
        <pc:picChg chg="mod">
          <ac:chgData name="Francisco De Sousa Pereira" userId="bf79a27e-8077-4dd0-95c7-a9484304c0ee" providerId="ADAL" clId="{1873A73C-A2F8-4AAF-A031-A069264E9FAF}" dt="2021-10-15T03:51:38.294" v="554" actId="14861"/>
          <ac:picMkLst>
            <pc:docMk/>
            <pc:sldMk cId="1850911341" sldId="380"/>
            <ac:picMk id="302084" creationId="{B7315ED3-3842-41F1-8F12-AA050A6AA62C}"/>
          </ac:picMkLst>
        </pc:picChg>
      </pc:sldChg>
      <pc:sldChg chg="addSp modSp modAnim">
        <pc:chgData name="Francisco De Sousa Pereira" userId="bf79a27e-8077-4dd0-95c7-a9484304c0ee" providerId="ADAL" clId="{1873A73C-A2F8-4AAF-A031-A069264E9FAF}" dt="2021-10-15T04:28:17.896" v="901"/>
        <pc:sldMkLst>
          <pc:docMk/>
          <pc:sldMk cId="2219936365" sldId="381"/>
        </pc:sldMkLst>
        <pc:grpChg chg="add mod">
          <ac:chgData name="Francisco De Sousa Pereira" userId="bf79a27e-8077-4dd0-95c7-a9484304c0ee" providerId="ADAL" clId="{1873A73C-A2F8-4AAF-A031-A069264E9FAF}" dt="2021-10-15T04:27:26.385" v="895" actId="164"/>
          <ac:grpSpMkLst>
            <pc:docMk/>
            <pc:sldMk cId="2219936365" sldId="381"/>
            <ac:grpSpMk id="2" creationId="{306E870C-137C-4268-9FA6-E7B68E95DC4A}"/>
          </ac:grpSpMkLst>
        </pc:grpChg>
        <pc:grpChg chg="add mod">
          <ac:chgData name="Francisco De Sousa Pereira" userId="bf79a27e-8077-4dd0-95c7-a9484304c0ee" providerId="ADAL" clId="{1873A73C-A2F8-4AAF-A031-A069264E9FAF}" dt="2021-10-15T04:27:33.722" v="896" actId="164"/>
          <ac:grpSpMkLst>
            <pc:docMk/>
            <pc:sldMk cId="2219936365" sldId="381"/>
            <ac:grpSpMk id="3" creationId="{E56D91CF-62A1-4F9A-BD7D-830789ADDC78}"/>
          </ac:grpSpMkLst>
        </pc:grpChg>
        <pc:picChg chg="mod">
          <ac:chgData name="Francisco De Sousa Pereira" userId="bf79a27e-8077-4dd0-95c7-a9484304c0ee" providerId="ADAL" clId="{1873A73C-A2F8-4AAF-A031-A069264E9FAF}" dt="2021-10-15T04:27:33.722" v="896" actId="164"/>
          <ac:picMkLst>
            <pc:docMk/>
            <pc:sldMk cId="2219936365" sldId="381"/>
            <ac:picMk id="303106" creationId="{D063857C-049B-4E08-A31E-110081D599B6}"/>
          </ac:picMkLst>
        </pc:picChg>
        <pc:picChg chg="mod">
          <ac:chgData name="Francisco De Sousa Pereira" userId="bf79a27e-8077-4dd0-95c7-a9484304c0ee" providerId="ADAL" clId="{1873A73C-A2F8-4AAF-A031-A069264E9FAF}" dt="2021-10-15T04:27:33.722" v="896" actId="164"/>
          <ac:picMkLst>
            <pc:docMk/>
            <pc:sldMk cId="2219936365" sldId="381"/>
            <ac:picMk id="303110" creationId="{6E009CB7-B658-4118-8149-86068E1757CE}"/>
          </ac:picMkLst>
        </pc:picChg>
        <pc:picChg chg="mod">
          <ac:chgData name="Francisco De Sousa Pereira" userId="bf79a27e-8077-4dd0-95c7-a9484304c0ee" providerId="ADAL" clId="{1873A73C-A2F8-4AAF-A031-A069264E9FAF}" dt="2021-10-15T04:27:26.385" v="895" actId="164"/>
          <ac:picMkLst>
            <pc:docMk/>
            <pc:sldMk cId="2219936365" sldId="381"/>
            <ac:picMk id="303112" creationId="{7EA85E80-F42E-4F86-A594-8679249CEDBA}"/>
          </ac:picMkLst>
        </pc:picChg>
        <pc:picChg chg="mod">
          <ac:chgData name="Francisco De Sousa Pereira" userId="bf79a27e-8077-4dd0-95c7-a9484304c0ee" providerId="ADAL" clId="{1873A73C-A2F8-4AAF-A031-A069264E9FAF}" dt="2021-10-15T04:27:26.385" v="895" actId="164"/>
          <ac:picMkLst>
            <pc:docMk/>
            <pc:sldMk cId="2219936365" sldId="381"/>
            <ac:picMk id="303114" creationId="{C112D2B4-5CC6-4C3D-9722-6E9530FE6162}"/>
          </ac:picMkLst>
        </pc:picChg>
        <pc:picChg chg="mod">
          <ac:chgData name="Francisco De Sousa Pereira" userId="bf79a27e-8077-4dd0-95c7-a9484304c0ee" providerId="ADAL" clId="{1873A73C-A2F8-4AAF-A031-A069264E9FAF}" dt="2021-10-15T04:27:33.722" v="896" actId="164"/>
          <ac:picMkLst>
            <pc:docMk/>
            <pc:sldMk cId="2219936365" sldId="381"/>
            <ac:picMk id="303116" creationId="{A6081B6D-5F3F-4EB5-BE2D-0FACFCB10FA2}"/>
          </ac:picMkLst>
        </pc:picChg>
      </pc:sldChg>
      <pc:sldChg chg="addSp modSp modAnim">
        <pc:chgData name="Francisco De Sousa Pereira" userId="bf79a27e-8077-4dd0-95c7-a9484304c0ee" providerId="ADAL" clId="{1873A73C-A2F8-4AAF-A031-A069264E9FAF}" dt="2021-10-15T04:33:06.893" v="921"/>
        <pc:sldMkLst>
          <pc:docMk/>
          <pc:sldMk cId="1126201022" sldId="382"/>
        </pc:sldMkLst>
        <pc:grpChg chg="add mod">
          <ac:chgData name="Francisco De Sousa Pereira" userId="bf79a27e-8077-4dd0-95c7-a9484304c0ee" providerId="ADAL" clId="{1873A73C-A2F8-4AAF-A031-A069264E9FAF}" dt="2021-10-15T04:13:39.200" v="739" actId="164"/>
          <ac:grpSpMkLst>
            <pc:docMk/>
            <pc:sldMk cId="1126201022" sldId="382"/>
            <ac:grpSpMk id="6" creationId="{D0DECA87-BEBB-4A28-AFDC-7D789BACD338}"/>
          </ac:grpSpMkLst>
        </pc:grpChg>
        <pc:picChg chg="mod">
          <ac:chgData name="Francisco De Sousa Pereira" userId="bf79a27e-8077-4dd0-95c7-a9484304c0ee" providerId="ADAL" clId="{1873A73C-A2F8-4AAF-A031-A069264E9FAF}" dt="2021-10-15T04:13:39.200" v="739" actId="164"/>
          <ac:picMkLst>
            <pc:docMk/>
            <pc:sldMk cId="1126201022" sldId="382"/>
            <ac:picMk id="302082" creationId="{85386A85-2B99-4BB1-ACE5-8C2DBEA35DD8}"/>
          </ac:picMkLst>
        </pc:picChg>
        <pc:picChg chg="mod">
          <ac:chgData name="Francisco De Sousa Pereira" userId="bf79a27e-8077-4dd0-95c7-a9484304c0ee" providerId="ADAL" clId="{1873A73C-A2F8-4AAF-A031-A069264E9FAF}" dt="2021-10-15T04:13:39.200" v="739" actId="164"/>
          <ac:picMkLst>
            <pc:docMk/>
            <pc:sldMk cId="1126201022" sldId="382"/>
            <ac:picMk id="302084" creationId="{B9626A51-542C-4DE0-B1E9-191F8A7F24CB}"/>
          </ac:picMkLst>
        </pc:picChg>
        <pc:picChg chg="mod">
          <ac:chgData name="Francisco De Sousa Pereira" userId="bf79a27e-8077-4dd0-95c7-a9484304c0ee" providerId="ADAL" clId="{1873A73C-A2F8-4AAF-A031-A069264E9FAF}" dt="2021-10-15T04:13:39.200" v="739" actId="164"/>
          <ac:picMkLst>
            <pc:docMk/>
            <pc:sldMk cId="1126201022" sldId="382"/>
            <ac:picMk id="302086" creationId="{AD24E353-F9CA-4DA8-AE32-79B6B4224B9F}"/>
          </ac:picMkLst>
        </pc:picChg>
        <pc:picChg chg="mod">
          <ac:chgData name="Francisco De Sousa Pereira" userId="bf79a27e-8077-4dd0-95c7-a9484304c0ee" providerId="ADAL" clId="{1873A73C-A2F8-4AAF-A031-A069264E9FAF}" dt="2021-10-15T04:13:39.200" v="739" actId="164"/>
          <ac:picMkLst>
            <pc:docMk/>
            <pc:sldMk cId="1126201022" sldId="382"/>
            <ac:picMk id="302088" creationId="{C0D79635-6D01-4904-A232-73255723CE40}"/>
          </ac:picMkLst>
        </pc:picChg>
      </pc:sldChg>
      <pc:sldChg chg="modSp">
        <pc:chgData name="Francisco De Sousa Pereira" userId="bf79a27e-8077-4dd0-95c7-a9484304c0ee" providerId="ADAL" clId="{1873A73C-A2F8-4AAF-A031-A069264E9FAF}" dt="2021-10-15T04:16:36.959" v="797" actId="20577"/>
        <pc:sldMkLst>
          <pc:docMk/>
          <pc:sldMk cId="2356972787" sldId="383"/>
        </pc:sldMkLst>
        <pc:spChg chg="mod">
          <ac:chgData name="Francisco De Sousa Pereira" userId="bf79a27e-8077-4dd0-95c7-a9484304c0ee" providerId="ADAL" clId="{1873A73C-A2F8-4AAF-A031-A069264E9FAF}" dt="2021-10-15T04:16:36.959" v="797" actId="20577"/>
          <ac:spMkLst>
            <pc:docMk/>
            <pc:sldMk cId="2356972787" sldId="383"/>
            <ac:spMk id="20" creationId="{4E8C842D-166F-4D53-BF52-24DABD48BE83}"/>
          </ac:spMkLst>
        </pc:spChg>
      </pc:sldChg>
      <pc:sldChg chg="modAnim">
        <pc:chgData name="Francisco De Sousa Pereira" userId="bf79a27e-8077-4dd0-95c7-a9484304c0ee" providerId="ADAL" clId="{1873A73C-A2F8-4AAF-A031-A069264E9FAF}" dt="2021-10-15T04:29:14.375" v="905"/>
        <pc:sldMkLst>
          <pc:docMk/>
          <pc:sldMk cId="1065996352" sldId="384"/>
        </pc:sldMkLst>
      </pc:sldChg>
      <pc:sldChg chg="addSp modSp modAnim">
        <pc:chgData name="Francisco De Sousa Pereira" userId="bf79a27e-8077-4dd0-95c7-a9484304c0ee" providerId="ADAL" clId="{1873A73C-A2F8-4AAF-A031-A069264E9FAF}" dt="2021-10-15T04:30:19.118" v="909"/>
        <pc:sldMkLst>
          <pc:docMk/>
          <pc:sldMk cId="3151324506" sldId="386"/>
        </pc:sldMkLst>
        <pc:spChg chg="mod">
          <ac:chgData name="Francisco De Sousa Pereira" userId="bf79a27e-8077-4dd0-95c7-a9484304c0ee" providerId="ADAL" clId="{1873A73C-A2F8-4AAF-A031-A069264E9FAF}" dt="2021-10-15T04:09:48.235" v="720" actId="114"/>
          <ac:spMkLst>
            <pc:docMk/>
            <pc:sldMk cId="3151324506" sldId="386"/>
            <ac:spMk id="20" creationId="{4E8C842D-166F-4D53-BF52-24DABD48BE83}"/>
          </ac:spMkLst>
        </pc:spChg>
        <pc:grpChg chg="add mod">
          <ac:chgData name="Francisco De Sousa Pereira" userId="bf79a27e-8077-4dd0-95c7-a9484304c0ee" providerId="ADAL" clId="{1873A73C-A2F8-4AAF-A031-A069264E9FAF}" dt="2021-10-15T04:30:11.429" v="906" actId="164"/>
          <ac:grpSpMkLst>
            <pc:docMk/>
            <pc:sldMk cId="3151324506" sldId="386"/>
            <ac:grpSpMk id="2" creationId="{0BE90F15-5679-4F0F-8625-5A7CC46DC031}"/>
          </ac:grpSpMkLst>
        </pc:grpChg>
        <pc:picChg chg="mod">
          <ac:chgData name="Francisco De Sousa Pereira" userId="bf79a27e-8077-4dd0-95c7-a9484304c0ee" providerId="ADAL" clId="{1873A73C-A2F8-4AAF-A031-A069264E9FAF}" dt="2021-10-15T04:30:11.429" v="906" actId="164"/>
          <ac:picMkLst>
            <pc:docMk/>
            <pc:sldMk cId="3151324506" sldId="386"/>
            <ac:picMk id="304130" creationId="{1D65ED86-B6F7-488D-ACCC-F940FE6DEB18}"/>
          </ac:picMkLst>
        </pc:picChg>
        <pc:picChg chg="mod">
          <ac:chgData name="Francisco De Sousa Pereira" userId="bf79a27e-8077-4dd0-95c7-a9484304c0ee" providerId="ADAL" clId="{1873A73C-A2F8-4AAF-A031-A069264E9FAF}" dt="2021-10-15T04:30:11.429" v="906" actId="164"/>
          <ac:picMkLst>
            <pc:docMk/>
            <pc:sldMk cId="3151324506" sldId="386"/>
            <ac:picMk id="304132" creationId="{71D64E4C-C020-4068-8C77-5C3E99AA4711}"/>
          </ac:picMkLst>
        </pc:picChg>
      </pc:sldChg>
      <pc:sldChg chg="modSp modAnim">
        <pc:chgData name="Francisco De Sousa Pereira" userId="bf79a27e-8077-4dd0-95c7-a9484304c0ee" providerId="ADAL" clId="{1873A73C-A2F8-4AAF-A031-A069264E9FAF}" dt="2021-10-15T04:31:00.172" v="913"/>
        <pc:sldMkLst>
          <pc:docMk/>
          <pc:sldMk cId="1408785062" sldId="387"/>
        </pc:sldMkLst>
        <pc:spChg chg="mod">
          <ac:chgData name="Francisco De Sousa Pereira" userId="bf79a27e-8077-4dd0-95c7-a9484304c0ee" providerId="ADAL" clId="{1873A73C-A2F8-4AAF-A031-A069264E9FAF}" dt="2021-10-15T03:54:43.111" v="580" actId="20577"/>
          <ac:spMkLst>
            <pc:docMk/>
            <pc:sldMk cId="1408785062" sldId="387"/>
            <ac:spMk id="20" creationId="{4E8C842D-166F-4D53-BF52-24DABD48BE83}"/>
          </ac:spMkLst>
        </pc:spChg>
        <pc:picChg chg="mod">
          <ac:chgData name="Francisco De Sousa Pereira" userId="bf79a27e-8077-4dd0-95c7-a9484304c0ee" providerId="ADAL" clId="{1873A73C-A2F8-4AAF-A031-A069264E9FAF}" dt="2021-10-15T03:55:27.938" v="588" actId="1036"/>
          <ac:picMkLst>
            <pc:docMk/>
            <pc:sldMk cId="1408785062" sldId="387"/>
            <ac:picMk id="305156" creationId="{E25E5E4A-CFC6-4A50-A87F-3AE27C73D76B}"/>
          </ac:picMkLst>
        </pc:picChg>
      </pc:sldChg>
      <pc:sldChg chg="modSp mod modAnim">
        <pc:chgData name="Francisco De Sousa Pereira" userId="bf79a27e-8077-4dd0-95c7-a9484304c0ee" providerId="ADAL" clId="{1873A73C-A2F8-4AAF-A031-A069264E9FAF}" dt="2021-10-15T04:23:24.395" v="847"/>
        <pc:sldMkLst>
          <pc:docMk/>
          <pc:sldMk cId="241880773" sldId="388"/>
        </pc:sldMkLst>
        <pc:spChg chg="mod">
          <ac:chgData name="Francisco De Sousa Pereira" userId="bf79a27e-8077-4dd0-95c7-a9484304c0ee" providerId="ADAL" clId="{1873A73C-A2F8-4AAF-A031-A069264E9FAF}" dt="2021-10-15T03:56:00.363" v="598" actId="6549"/>
          <ac:spMkLst>
            <pc:docMk/>
            <pc:sldMk cId="241880773" sldId="388"/>
            <ac:spMk id="20" creationId="{4E8C842D-166F-4D53-BF52-24DABD48BE83}"/>
          </ac:spMkLst>
        </pc:spChg>
        <pc:spChg chg="mod">
          <ac:chgData name="Francisco De Sousa Pereira" userId="bf79a27e-8077-4dd0-95c7-a9484304c0ee" providerId="ADAL" clId="{1873A73C-A2F8-4AAF-A031-A069264E9FAF}" dt="2021-10-15T03:39:03.969" v="415" actId="20577"/>
          <ac:spMkLst>
            <pc:docMk/>
            <pc:sldMk cId="241880773" sldId="388"/>
            <ac:spMk id="258050" creationId="{00000000-0000-0000-0000-000000000000}"/>
          </ac:spMkLst>
        </pc:spChg>
        <pc:picChg chg="mod">
          <ac:chgData name="Francisco De Sousa Pereira" userId="bf79a27e-8077-4dd0-95c7-a9484304c0ee" providerId="ADAL" clId="{1873A73C-A2F8-4AAF-A031-A069264E9FAF}" dt="2021-10-15T03:55:49.765" v="592" actId="2085"/>
          <ac:picMkLst>
            <pc:docMk/>
            <pc:sldMk cId="241880773" sldId="388"/>
            <ac:picMk id="306178" creationId="{7D6C37FD-EBF2-41C4-868F-257A34593056}"/>
          </ac:picMkLst>
        </pc:picChg>
      </pc:sldChg>
      <pc:sldChg chg="addSp modSp mod modAnim modNotesTx">
        <pc:chgData name="Francisco De Sousa Pereira" userId="bf79a27e-8077-4dd0-95c7-a9484304c0ee" providerId="ADAL" clId="{1873A73C-A2F8-4AAF-A031-A069264E9FAF}" dt="2021-10-15T04:32:13.493" v="920"/>
        <pc:sldMkLst>
          <pc:docMk/>
          <pc:sldMk cId="4249453134" sldId="390"/>
        </pc:sldMkLst>
        <pc:spChg chg="mod">
          <ac:chgData name="Francisco De Sousa Pereira" userId="bf79a27e-8077-4dd0-95c7-a9484304c0ee" providerId="ADAL" clId="{1873A73C-A2F8-4AAF-A031-A069264E9FAF}" dt="2021-10-15T03:49:30.044" v="529" actId="6549"/>
          <ac:spMkLst>
            <pc:docMk/>
            <pc:sldMk cId="4249453134" sldId="390"/>
            <ac:spMk id="20" creationId="{4E8C842D-166F-4D53-BF52-24DABD48BE83}"/>
          </ac:spMkLst>
        </pc:spChg>
        <pc:spChg chg="mod">
          <ac:chgData name="Francisco De Sousa Pereira" userId="bf79a27e-8077-4dd0-95c7-a9484304c0ee" providerId="ADAL" clId="{1873A73C-A2F8-4AAF-A031-A069264E9FAF}" dt="2021-10-15T03:39:18.008" v="416"/>
          <ac:spMkLst>
            <pc:docMk/>
            <pc:sldMk cId="4249453134" sldId="390"/>
            <ac:spMk id="258050" creationId="{00000000-0000-0000-0000-000000000000}"/>
          </ac:spMkLst>
        </pc:spChg>
        <pc:grpChg chg="add mod">
          <ac:chgData name="Francisco De Sousa Pereira" userId="bf79a27e-8077-4dd0-95c7-a9484304c0ee" providerId="ADAL" clId="{1873A73C-A2F8-4AAF-A031-A069264E9FAF}" dt="2021-10-15T04:31:57.956" v="917" actId="164"/>
          <ac:grpSpMkLst>
            <pc:docMk/>
            <pc:sldMk cId="4249453134" sldId="390"/>
            <ac:grpSpMk id="2" creationId="{E710F30C-FD09-417B-923E-B9164FB062F0}"/>
          </ac:grpSpMkLst>
        </pc:grpChg>
        <pc:picChg chg="add mod">
          <ac:chgData name="Francisco De Sousa Pereira" userId="bf79a27e-8077-4dd0-95c7-a9484304c0ee" providerId="ADAL" clId="{1873A73C-A2F8-4AAF-A031-A069264E9FAF}" dt="2021-10-15T04:31:57.956" v="917" actId="164"/>
          <ac:picMkLst>
            <pc:docMk/>
            <pc:sldMk cId="4249453134" sldId="390"/>
            <ac:picMk id="2050" creationId="{BF08D4C8-9859-43B2-BD49-A9D72676C453}"/>
          </ac:picMkLst>
        </pc:picChg>
        <pc:picChg chg="mod">
          <ac:chgData name="Francisco De Sousa Pereira" userId="bf79a27e-8077-4dd0-95c7-a9484304c0ee" providerId="ADAL" clId="{1873A73C-A2F8-4AAF-A031-A069264E9FAF}" dt="2021-10-15T04:31:57.956" v="917" actId="164"/>
          <ac:picMkLst>
            <pc:docMk/>
            <pc:sldMk cId="4249453134" sldId="390"/>
            <ac:picMk id="307204" creationId="{09D9E9B7-C6C0-48FF-A19E-4EDC431807A7}"/>
          </ac:picMkLst>
        </pc:picChg>
      </pc:sldChg>
      <pc:sldChg chg="addSp delSp modSp mod modAnim">
        <pc:chgData name="Francisco De Sousa Pereira" userId="bf79a27e-8077-4dd0-95c7-a9484304c0ee" providerId="ADAL" clId="{1873A73C-A2F8-4AAF-A031-A069264E9FAF}" dt="2021-10-15T04:21:44.969" v="839"/>
        <pc:sldMkLst>
          <pc:docMk/>
          <pc:sldMk cId="2027119002" sldId="391"/>
        </pc:sldMkLst>
        <pc:spChg chg="del mod">
          <ac:chgData name="Francisco De Sousa Pereira" userId="bf79a27e-8077-4dd0-95c7-a9484304c0ee" providerId="ADAL" clId="{1873A73C-A2F8-4AAF-A031-A069264E9FAF}" dt="2021-10-15T04:21:44.037" v="838" actId="478"/>
          <ac:spMkLst>
            <pc:docMk/>
            <pc:sldMk cId="2027119002" sldId="391"/>
            <ac:spMk id="5" creationId="{FEFA3124-58A4-4D84-9803-A69939F56770}"/>
          </ac:spMkLst>
        </pc:spChg>
        <pc:spChg chg="add del mod">
          <ac:chgData name="Francisco De Sousa Pereira" userId="bf79a27e-8077-4dd0-95c7-a9484304c0ee" providerId="ADAL" clId="{1873A73C-A2F8-4AAF-A031-A069264E9FAF}" dt="2021-10-15T04:21:42.432" v="837"/>
          <ac:spMkLst>
            <pc:docMk/>
            <pc:sldMk cId="2027119002" sldId="391"/>
            <ac:spMk id="7" creationId="{65E3C3DF-BF02-465C-85C6-27CA91502BEE}"/>
          </ac:spMkLst>
        </pc:spChg>
        <pc:spChg chg="add mod">
          <ac:chgData name="Francisco De Sousa Pereira" userId="bf79a27e-8077-4dd0-95c7-a9484304c0ee" providerId="ADAL" clId="{1873A73C-A2F8-4AAF-A031-A069264E9FAF}" dt="2021-10-15T04:21:44.969" v="839"/>
          <ac:spMkLst>
            <pc:docMk/>
            <pc:sldMk cId="2027119002" sldId="391"/>
            <ac:spMk id="8" creationId="{B7DDB9CE-AB29-4113-AAF8-AA54728BB87E}"/>
          </ac:spMkLst>
        </pc:spChg>
        <pc:grpChg chg="add mod">
          <ac:chgData name="Francisco De Sousa Pereira" userId="bf79a27e-8077-4dd0-95c7-a9484304c0ee" providerId="ADAL" clId="{1873A73C-A2F8-4AAF-A031-A069264E9FAF}" dt="2021-10-15T04:21:01.146" v="832" actId="164"/>
          <ac:grpSpMkLst>
            <pc:docMk/>
            <pc:sldMk cId="2027119002" sldId="391"/>
            <ac:grpSpMk id="2" creationId="{C118C75D-F3D2-4A8F-9487-15F9D024D90A}"/>
          </ac:grpSpMkLst>
        </pc:grpChg>
        <pc:picChg chg="mod">
          <ac:chgData name="Francisco De Sousa Pereira" userId="bf79a27e-8077-4dd0-95c7-a9484304c0ee" providerId="ADAL" clId="{1873A73C-A2F8-4AAF-A031-A069264E9FAF}" dt="2021-10-15T04:21:01.146" v="832" actId="164"/>
          <ac:picMkLst>
            <pc:docMk/>
            <pc:sldMk cId="2027119002" sldId="391"/>
            <ac:picMk id="1026" creationId="{C6F59198-107C-4963-B8BF-02762B8291D9}"/>
          </ac:picMkLst>
        </pc:picChg>
        <pc:picChg chg="mod">
          <ac:chgData name="Francisco De Sousa Pereira" userId="bf79a27e-8077-4dd0-95c7-a9484304c0ee" providerId="ADAL" clId="{1873A73C-A2F8-4AAF-A031-A069264E9FAF}" dt="2021-10-15T04:21:01.146" v="832" actId="164"/>
          <ac:picMkLst>
            <pc:docMk/>
            <pc:sldMk cId="2027119002" sldId="391"/>
            <ac:picMk id="1030" creationId="{2C8F8B09-C1E7-4782-BC86-24546071A3EE}"/>
          </ac:picMkLst>
        </pc:picChg>
      </pc:sldChg>
      <pc:sldChg chg="modSp modAnim">
        <pc:chgData name="Francisco De Sousa Pereira" userId="bf79a27e-8077-4dd0-95c7-a9484304c0ee" providerId="ADAL" clId="{1873A73C-A2F8-4AAF-A031-A069264E9FAF}" dt="2021-10-15T04:19:21.568" v="818"/>
        <pc:sldMkLst>
          <pc:docMk/>
          <pc:sldMk cId="2923913714" sldId="392"/>
        </pc:sldMkLst>
        <pc:picChg chg="mod">
          <ac:chgData name="Francisco De Sousa Pereira" userId="bf79a27e-8077-4dd0-95c7-a9484304c0ee" providerId="ADAL" clId="{1873A73C-A2F8-4AAF-A031-A069264E9FAF}" dt="2021-10-15T03:57:24.821" v="611" actId="14861"/>
          <ac:picMkLst>
            <pc:docMk/>
            <pc:sldMk cId="2923913714" sldId="392"/>
            <ac:picMk id="2050" creationId="{56FB4B0F-54A6-4E09-AA8C-5807A76666FD}"/>
          </ac:picMkLst>
        </pc:picChg>
      </pc:sldChg>
      <pc:sldChg chg="addSp modSp modAnim">
        <pc:chgData name="Francisco De Sousa Pereira" userId="bf79a27e-8077-4dd0-95c7-a9484304c0ee" providerId="ADAL" clId="{1873A73C-A2F8-4AAF-A031-A069264E9FAF}" dt="2021-10-15T04:20:40.958" v="831"/>
        <pc:sldMkLst>
          <pc:docMk/>
          <pc:sldMk cId="2477440973" sldId="393"/>
        </pc:sldMkLst>
        <pc:grpChg chg="add mod">
          <ac:chgData name="Francisco De Sousa Pereira" userId="bf79a27e-8077-4dd0-95c7-a9484304c0ee" providerId="ADAL" clId="{1873A73C-A2F8-4AAF-A031-A069264E9FAF}" dt="2021-10-15T04:18:49.054" v="811" actId="164"/>
          <ac:grpSpMkLst>
            <pc:docMk/>
            <pc:sldMk cId="2477440973" sldId="393"/>
            <ac:grpSpMk id="2" creationId="{DF441EC2-F94D-423A-8AAB-C5BAEB9CAB8A}"/>
          </ac:grpSpMkLst>
        </pc:grpChg>
        <pc:picChg chg="mod">
          <ac:chgData name="Francisco De Sousa Pereira" userId="bf79a27e-8077-4dd0-95c7-a9484304c0ee" providerId="ADAL" clId="{1873A73C-A2F8-4AAF-A031-A069264E9FAF}" dt="2021-10-15T04:18:49.054" v="811" actId="164"/>
          <ac:picMkLst>
            <pc:docMk/>
            <pc:sldMk cId="2477440973" sldId="393"/>
            <ac:picMk id="3074" creationId="{D1DF64A4-C1F0-4206-967C-59CAD22BFC20}"/>
          </ac:picMkLst>
        </pc:picChg>
        <pc:picChg chg="mod">
          <ac:chgData name="Francisco De Sousa Pereira" userId="bf79a27e-8077-4dd0-95c7-a9484304c0ee" providerId="ADAL" clId="{1873A73C-A2F8-4AAF-A031-A069264E9FAF}" dt="2021-10-15T04:18:49.054" v="811" actId="164"/>
          <ac:picMkLst>
            <pc:docMk/>
            <pc:sldMk cId="2477440973" sldId="393"/>
            <ac:picMk id="3076" creationId="{6A533B96-07EA-45AF-AB02-7D05F41ED5D7}"/>
          </ac:picMkLst>
        </pc:picChg>
      </pc:sldChg>
      <pc:sldChg chg="modSp mod ord modAnim">
        <pc:chgData name="Francisco De Sousa Pereira" userId="bf79a27e-8077-4dd0-95c7-a9484304c0ee" providerId="ADAL" clId="{1873A73C-A2F8-4AAF-A031-A069264E9FAF}" dt="2021-10-15T04:20:27.412" v="829"/>
        <pc:sldMkLst>
          <pc:docMk/>
          <pc:sldMk cId="2712757947" sldId="394"/>
        </pc:sldMkLst>
        <pc:picChg chg="mod">
          <ac:chgData name="Francisco De Sousa Pereira" userId="bf79a27e-8077-4dd0-95c7-a9484304c0ee" providerId="ADAL" clId="{1873A73C-A2F8-4AAF-A031-A069264E9FAF}" dt="2021-10-15T03:58:10.246" v="615" actId="14861"/>
          <ac:picMkLst>
            <pc:docMk/>
            <pc:sldMk cId="2712757947" sldId="394"/>
            <ac:picMk id="4" creationId="{5059D17D-11A2-4D1D-8609-1FB9981944D8}"/>
          </ac:picMkLst>
        </pc:picChg>
      </pc:sldChg>
      <pc:sldChg chg="addSp delSp modSp mod modAnim">
        <pc:chgData name="Francisco De Sousa Pereira" userId="bf79a27e-8077-4dd0-95c7-a9484304c0ee" providerId="ADAL" clId="{1873A73C-A2F8-4AAF-A031-A069264E9FAF}" dt="2021-10-15T04:20:05.561" v="825"/>
        <pc:sldMkLst>
          <pc:docMk/>
          <pc:sldMk cId="854101124" sldId="395"/>
        </pc:sldMkLst>
        <pc:picChg chg="add mod">
          <ac:chgData name="Francisco De Sousa Pereira" userId="bf79a27e-8077-4dd0-95c7-a9484304c0ee" providerId="ADAL" clId="{1873A73C-A2F8-4AAF-A031-A069264E9FAF}" dt="2021-10-15T04:02:58.560" v="638" actId="692"/>
          <ac:picMkLst>
            <pc:docMk/>
            <pc:sldMk cId="854101124" sldId="395"/>
            <ac:picMk id="3" creationId="{A1765907-EFAA-4F3A-BD1C-04C0EE98CACD}"/>
          </ac:picMkLst>
        </pc:picChg>
        <pc:picChg chg="del mod">
          <ac:chgData name="Francisco De Sousa Pereira" userId="bf79a27e-8077-4dd0-95c7-a9484304c0ee" providerId="ADAL" clId="{1873A73C-A2F8-4AAF-A031-A069264E9FAF}" dt="2021-10-15T04:02:38.116" v="621" actId="478"/>
          <ac:picMkLst>
            <pc:docMk/>
            <pc:sldMk cId="854101124" sldId="395"/>
            <ac:picMk id="5122" creationId="{65B41FBA-1FFB-4E39-A090-36B175FBCEE8}"/>
          </ac:picMkLst>
        </pc:picChg>
      </pc:sldChg>
      <pc:sldChg chg="modAnim">
        <pc:chgData name="Francisco De Sousa Pereira" userId="bf79a27e-8077-4dd0-95c7-a9484304c0ee" providerId="ADAL" clId="{1873A73C-A2F8-4AAF-A031-A069264E9FAF}" dt="2021-10-15T04:20:20.226" v="828"/>
        <pc:sldMkLst>
          <pc:docMk/>
          <pc:sldMk cId="3703206807" sldId="396"/>
        </pc:sldMkLst>
      </pc:sldChg>
      <pc:sldChg chg="addSp delSp modSp add mod addAnim delAnim modAnim">
        <pc:chgData name="Francisco De Sousa Pereira" userId="bf79a27e-8077-4dd0-95c7-a9484304c0ee" providerId="ADAL" clId="{1873A73C-A2F8-4AAF-A031-A069264E9FAF}" dt="2021-10-15T04:22:48.506" v="845"/>
        <pc:sldMkLst>
          <pc:docMk/>
          <pc:sldMk cId="284024106" sldId="397"/>
        </pc:sldMkLst>
        <pc:spChg chg="del">
          <ac:chgData name="Francisco De Sousa Pereira" userId="bf79a27e-8077-4dd0-95c7-a9484304c0ee" providerId="ADAL" clId="{1873A73C-A2F8-4AAF-A031-A069264E9FAF}" dt="2021-10-15T04:22:30.024" v="841" actId="478"/>
          <ac:spMkLst>
            <pc:docMk/>
            <pc:sldMk cId="284024106" sldId="397"/>
            <ac:spMk id="5" creationId="{FEFA3124-58A4-4D84-9803-A69939F56770}"/>
          </ac:spMkLst>
        </pc:spChg>
        <pc:spChg chg="add mod">
          <ac:chgData name="Francisco De Sousa Pereira" userId="bf79a27e-8077-4dd0-95c7-a9484304c0ee" providerId="ADAL" clId="{1873A73C-A2F8-4AAF-A031-A069264E9FAF}" dt="2021-10-15T04:22:31.036" v="842"/>
          <ac:spMkLst>
            <pc:docMk/>
            <pc:sldMk cId="284024106" sldId="397"/>
            <ac:spMk id="6" creationId="{D2160A10-9A96-473A-A693-544EACC7F828}"/>
          </ac:spMkLst>
        </pc:spChg>
        <pc:spChg chg="add del mod">
          <ac:chgData name="Francisco De Sousa Pereira" userId="bf79a27e-8077-4dd0-95c7-a9484304c0ee" providerId="ADAL" clId="{1873A73C-A2F8-4AAF-A031-A069264E9FAF}" dt="2021-10-15T03:38:26.076" v="410" actId="6549"/>
          <ac:spMkLst>
            <pc:docMk/>
            <pc:sldMk cId="284024106" sldId="397"/>
            <ac:spMk id="20" creationId="{4E8C842D-166F-4D53-BF52-24DABD48BE83}"/>
          </ac:spMkLst>
        </pc:spChg>
        <pc:spChg chg="mod">
          <ac:chgData name="Francisco De Sousa Pereira" userId="bf79a27e-8077-4dd0-95c7-a9484304c0ee" providerId="ADAL" clId="{1873A73C-A2F8-4AAF-A031-A069264E9FAF}" dt="2021-10-15T03:59:24.220" v="616"/>
          <ac:spMkLst>
            <pc:docMk/>
            <pc:sldMk cId="284024106" sldId="397"/>
            <ac:spMk id="258050" creationId="{00000000-0000-0000-0000-000000000000}"/>
          </ac:spMkLst>
        </pc:spChg>
        <pc:picChg chg="add del mod">
          <ac:chgData name="Francisco De Sousa Pereira" userId="bf79a27e-8077-4dd0-95c7-a9484304c0ee" providerId="ADAL" clId="{1873A73C-A2F8-4AAF-A031-A069264E9FAF}" dt="2021-10-15T03:33:06.307" v="54"/>
          <ac:picMkLst>
            <pc:docMk/>
            <pc:sldMk cId="284024106" sldId="397"/>
            <ac:picMk id="1026" creationId="{7C7752FC-E821-48A0-B8C7-15F96D549E2C}"/>
          </ac:picMkLst>
        </pc:picChg>
        <pc:picChg chg="add mod">
          <ac:chgData name="Francisco De Sousa Pereira" userId="bf79a27e-8077-4dd0-95c7-a9484304c0ee" providerId="ADAL" clId="{1873A73C-A2F8-4AAF-A031-A069264E9FAF}" dt="2021-10-15T03:38:47.231" v="413" actId="1076"/>
          <ac:picMkLst>
            <pc:docMk/>
            <pc:sldMk cId="284024106" sldId="397"/>
            <ac:picMk id="1028" creationId="{CDFA6EF0-3BF0-4693-9D1B-3E5331C998BD}"/>
          </ac:picMkLst>
        </pc:picChg>
        <pc:picChg chg="add del">
          <ac:chgData name="Francisco De Sousa Pereira" userId="bf79a27e-8077-4dd0-95c7-a9484304c0ee" providerId="ADAL" clId="{1873A73C-A2F8-4AAF-A031-A069264E9FAF}" dt="2021-10-15T03:33:10.706" v="57" actId="478"/>
          <ac:picMkLst>
            <pc:docMk/>
            <pc:sldMk cId="284024106" sldId="397"/>
            <ac:picMk id="307204" creationId="{09D9E9B7-C6C0-48FF-A19E-4EDC431807A7}"/>
          </ac:picMkLst>
        </pc:picChg>
      </pc:sldChg>
      <pc:sldChg chg="addSp delSp modSp add mod modAnim modNotesTx">
        <pc:chgData name="Francisco De Sousa Pereira" userId="bf79a27e-8077-4dd0-95c7-a9484304c0ee" providerId="ADAL" clId="{1873A73C-A2F8-4AAF-A031-A069264E9FAF}" dt="2021-10-15T04:19:44.596" v="822"/>
        <pc:sldMkLst>
          <pc:docMk/>
          <pc:sldMk cId="583766876" sldId="398"/>
        </pc:sldMkLst>
        <pc:spChg chg="mod">
          <ac:chgData name="Francisco De Sousa Pereira" userId="bf79a27e-8077-4dd0-95c7-a9484304c0ee" providerId="ADAL" clId="{1873A73C-A2F8-4AAF-A031-A069264E9FAF}" dt="2021-10-15T04:06:18.206" v="665" actId="20577"/>
          <ac:spMkLst>
            <pc:docMk/>
            <pc:sldMk cId="583766876" sldId="398"/>
            <ac:spMk id="258050" creationId="{00000000-0000-0000-0000-000000000000}"/>
          </ac:spMkLst>
        </pc:spChg>
        <pc:grpChg chg="add mod">
          <ac:chgData name="Francisco De Sousa Pereira" userId="bf79a27e-8077-4dd0-95c7-a9484304c0ee" providerId="ADAL" clId="{1873A73C-A2F8-4AAF-A031-A069264E9FAF}" dt="2021-10-15T04:19:35.256" v="819" actId="164"/>
          <ac:grpSpMkLst>
            <pc:docMk/>
            <pc:sldMk cId="583766876" sldId="398"/>
            <ac:grpSpMk id="2" creationId="{76BD64F4-A650-4ED9-A99A-B004EF2D99D7}"/>
          </ac:grpSpMkLst>
        </pc:grpChg>
        <pc:picChg chg="del">
          <ac:chgData name="Francisco De Sousa Pereira" userId="bf79a27e-8077-4dd0-95c7-a9484304c0ee" providerId="ADAL" clId="{1873A73C-A2F8-4AAF-A031-A069264E9FAF}" dt="2021-10-15T04:05:48.498" v="640" actId="478"/>
          <ac:picMkLst>
            <pc:docMk/>
            <pc:sldMk cId="583766876" sldId="398"/>
            <ac:picMk id="3" creationId="{A1765907-EFAA-4F3A-BD1C-04C0EE98CACD}"/>
          </ac:picMkLst>
        </pc:picChg>
        <pc:picChg chg="add mod">
          <ac:chgData name="Francisco De Sousa Pereira" userId="bf79a27e-8077-4dd0-95c7-a9484304c0ee" providerId="ADAL" clId="{1873A73C-A2F8-4AAF-A031-A069264E9FAF}" dt="2021-10-15T04:19:35.256" v="819" actId="164"/>
          <ac:picMkLst>
            <pc:docMk/>
            <pc:sldMk cId="583766876" sldId="398"/>
            <ac:picMk id="1026" creationId="{4F335033-F437-4498-B339-22B0A05901B3}"/>
          </ac:picMkLst>
        </pc:picChg>
        <pc:picChg chg="add mod">
          <ac:chgData name="Francisco De Sousa Pereira" userId="bf79a27e-8077-4dd0-95c7-a9484304c0ee" providerId="ADAL" clId="{1873A73C-A2F8-4AAF-A031-A069264E9FAF}" dt="2021-10-15T04:19:35.256" v="819" actId="164"/>
          <ac:picMkLst>
            <pc:docMk/>
            <pc:sldMk cId="583766876" sldId="398"/>
            <ac:picMk id="1028" creationId="{AE9C9A80-2E36-437E-BFB9-F439664470CE}"/>
          </ac:picMkLst>
        </pc:picChg>
      </pc:sldChg>
    </pc:docChg>
  </pc:docChgLst>
  <pc:docChgLst>
    <pc:chgData name="Francisco De Sousa Pereira" userId="bf79a27e-8077-4dd0-95c7-a9484304c0ee" providerId="ADAL" clId="{C6E96C18-3FA6-42A1-ADDB-036388F586B7}"/>
    <pc:docChg chg="modSld sldOrd">
      <pc:chgData name="Francisco De Sousa Pereira" userId="bf79a27e-8077-4dd0-95c7-a9484304c0ee" providerId="ADAL" clId="{C6E96C18-3FA6-42A1-ADDB-036388F586B7}" dt="2021-10-15T02:10:32.476" v="110"/>
      <pc:docMkLst>
        <pc:docMk/>
      </pc:docMkLst>
      <pc:sldChg chg="addSp delSp modSp ord">
        <pc:chgData name="Francisco De Sousa Pereira" userId="bf79a27e-8077-4dd0-95c7-a9484304c0ee" providerId="ADAL" clId="{C6E96C18-3FA6-42A1-ADDB-036388F586B7}" dt="2021-10-15T01:45:30.231" v="80" actId="1076"/>
        <pc:sldMkLst>
          <pc:docMk/>
          <pc:sldMk cId="2027119002" sldId="391"/>
        </pc:sldMkLst>
        <pc:spChg chg="mod">
          <ac:chgData name="Francisco De Sousa Pereira" userId="bf79a27e-8077-4dd0-95c7-a9484304c0ee" providerId="ADAL" clId="{C6E96C18-3FA6-42A1-ADDB-036388F586B7}" dt="2021-10-15T01:40:04.394" v="52" actId="20577"/>
          <ac:spMkLst>
            <pc:docMk/>
            <pc:sldMk cId="2027119002" sldId="391"/>
            <ac:spMk id="20" creationId="{4E8C842D-166F-4D53-BF52-24DABD48BE83}"/>
          </ac:spMkLst>
        </pc:spChg>
        <pc:picChg chg="add mod">
          <ac:chgData name="Francisco De Sousa Pereira" userId="bf79a27e-8077-4dd0-95c7-a9484304c0ee" providerId="ADAL" clId="{C6E96C18-3FA6-42A1-ADDB-036388F586B7}" dt="2021-10-15T01:45:30.231" v="80" actId="1076"/>
          <ac:picMkLst>
            <pc:docMk/>
            <pc:sldMk cId="2027119002" sldId="391"/>
            <ac:picMk id="1026" creationId="{C6F59198-107C-4963-B8BF-02762B8291D9}"/>
          </ac:picMkLst>
        </pc:picChg>
        <pc:picChg chg="add del mod">
          <ac:chgData name="Francisco De Sousa Pereira" userId="bf79a27e-8077-4dd0-95c7-a9484304c0ee" providerId="ADAL" clId="{C6E96C18-3FA6-42A1-ADDB-036388F586B7}" dt="2021-10-15T01:38:35.401" v="48"/>
          <ac:picMkLst>
            <pc:docMk/>
            <pc:sldMk cId="2027119002" sldId="391"/>
            <ac:picMk id="1028" creationId="{51F06462-8068-42F9-A946-9CBCFC30A88F}"/>
          </ac:picMkLst>
        </pc:picChg>
        <pc:picChg chg="add mod">
          <ac:chgData name="Francisco De Sousa Pereira" userId="bf79a27e-8077-4dd0-95c7-a9484304c0ee" providerId="ADAL" clId="{C6E96C18-3FA6-42A1-ADDB-036388F586B7}" dt="2021-10-15T01:38:42.964" v="50" actId="1076"/>
          <ac:picMkLst>
            <pc:docMk/>
            <pc:sldMk cId="2027119002" sldId="391"/>
            <ac:picMk id="1030" creationId="{2C8F8B09-C1E7-4782-BC86-24546071A3EE}"/>
          </ac:picMkLst>
        </pc:picChg>
        <pc:picChg chg="del">
          <ac:chgData name="Francisco De Sousa Pereira" userId="bf79a27e-8077-4dd0-95c7-a9484304c0ee" providerId="ADAL" clId="{C6E96C18-3FA6-42A1-ADDB-036388F586B7}" dt="2021-10-15T01:36:26.441" v="20" actId="478"/>
          <ac:picMkLst>
            <pc:docMk/>
            <pc:sldMk cId="2027119002" sldId="391"/>
            <ac:picMk id="306178" creationId="{7D6C37FD-EBF2-41C4-868F-257A34593056}"/>
          </ac:picMkLst>
        </pc:picChg>
      </pc:sldChg>
      <pc:sldChg chg="addSp delSp modSp">
        <pc:chgData name="Francisco De Sousa Pereira" userId="bf79a27e-8077-4dd0-95c7-a9484304c0ee" providerId="ADAL" clId="{C6E96C18-3FA6-42A1-ADDB-036388F586B7}" dt="2021-10-15T01:45:11.125" v="79" actId="1076"/>
        <pc:sldMkLst>
          <pc:docMk/>
          <pc:sldMk cId="2923913714" sldId="392"/>
        </pc:sldMkLst>
        <pc:spChg chg="mod">
          <ac:chgData name="Francisco De Sousa Pereira" userId="bf79a27e-8077-4dd0-95c7-a9484304c0ee" providerId="ADAL" clId="{C6E96C18-3FA6-42A1-ADDB-036388F586B7}" dt="2021-10-15T01:41:05.146" v="72" actId="20577"/>
          <ac:spMkLst>
            <pc:docMk/>
            <pc:sldMk cId="2923913714" sldId="392"/>
            <ac:spMk id="20" creationId="{4E8C842D-166F-4D53-BF52-24DABD48BE83}"/>
          </ac:spMkLst>
        </pc:spChg>
        <pc:picChg chg="del">
          <ac:chgData name="Francisco De Sousa Pereira" userId="bf79a27e-8077-4dd0-95c7-a9484304c0ee" providerId="ADAL" clId="{C6E96C18-3FA6-42A1-ADDB-036388F586B7}" dt="2021-10-15T01:40:45.179" v="53" actId="478"/>
          <ac:picMkLst>
            <pc:docMk/>
            <pc:sldMk cId="2923913714" sldId="392"/>
            <ac:picMk id="1026" creationId="{C6F59198-107C-4963-B8BF-02762B8291D9}"/>
          </ac:picMkLst>
        </pc:picChg>
        <pc:picChg chg="del mod">
          <ac:chgData name="Francisco De Sousa Pereira" userId="bf79a27e-8077-4dd0-95c7-a9484304c0ee" providerId="ADAL" clId="{C6E96C18-3FA6-42A1-ADDB-036388F586B7}" dt="2021-10-15T01:40:47.410" v="55" actId="478"/>
          <ac:picMkLst>
            <pc:docMk/>
            <pc:sldMk cId="2923913714" sldId="392"/>
            <ac:picMk id="1030" creationId="{2C8F8B09-C1E7-4782-BC86-24546071A3EE}"/>
          </ac:picMkLst>
        </pc:picChg>
        <pc:picChg chg="add mod">
          <ac:chgData name="Francisco De Sousa Pereira" userId="bf79a27e-8077-4dd0-95c7-a9484304c0ee" providerId="ADAL" clId="{C6E96C18-3FA6-42A1-ADDB-036388F586B7}" dt="2021-10-15T01:45:11.125" v="79" actId="1076"/>
          <ac:picMkLst>
            <pc:docMk/>
            <pc:sldMk cId="2923913714" sldId="392"/>
            <ac:picMk id="2050" creationId="{56FB4B0F-54A6-4E09-AA8C-5807A76666FD}"/>
          </ac:picMkLst>
        </pc:picChg>
      </pc:sldChg>
      <pc:sldChg chg="addSp delSp modSp">
        <pc:chgData name="Francisco De Sousa Pereira" userId="bf79a27e-8077-4dd0-95c7-a9484304c0ee" providerId="ADAL" clId="{C6E96C18-3FA6-42A1-ADDB-036388F586B7}" dt="2021-10-15T01:50:51.411" v="92" actId="1076"/>
        <pc:sldMkLst>
          <pc:docMk/>
          <pc:sldMk cId="2477440973" sldId="393"/>
        </pc:sldMkLst>
        <pc:picChg chg="del">
          <ac:chgData name="Francisco De Sousa Pereira" userId="bf79a27e-8077-4dd0-95c7-a9484304c0ee" providerId="ADAL" clId="{C6E96C18-3FA6-42A1-ADDB-036388F586B7}" dt="2021-10-15T01:49:32.518" v="81" actId="478"/>
          <ac:picMkLst>
            <pc:docMk/>
            <pc:sldMk cId="2477440973" sldId="393"/>
            <ac:picMk id="1026" creationId="{C6F59198-107C-4963-B8BF-02762B8291D9}"/>
          </ac:picMkLst>
        </pc:picChg>
        <pc:picChg chg="del">
          <ac:chgData name="Francisco De Sousa Pereira" userId="bf79a27e-8077-4dd0-95c7-a9484304c0ee" providerId="ADAL" clId="{C6E96C18-3FA6-42A1-ADDB-036388F586B7}" dt="2021-10-15T01:49:34.723" v="82" actId="478"/>
          <ac:picMkLst>
            <pc:docMk/>
            <pc:sldMk cId="2477440973" sldId="393"/>
            <ac:picMk id="1030" creationId="{2C8F8B09-C1E7-4782-BC86-24546071A3EE}"/>
          </ac:picMkLst>
        </pc:picChg>
        <pc:picChg chg="add mod">
          <ac:chgData name="Francisco De Sousa Pereira" userId="bf79a27e-8077-4dd0-95c7-a9484304c0ee" providerId="ADAL" clId="{C6E96C18-3FA6-42A1-ADDB-036388F586B7}" dt="2021-10-15T01:50:41.253" v="88" actId="1076"/>
          <ac:picMkLst>
            <pc:docMk/>
            <pc:sldMk cId="2477440973" sldId="393"/>
            <ac:picMk id="3074" creationId="{D1DF64A4-C1F0-4206-967C-59CAD22BFC20}"/>
          </ac:picMkLst>
        </pc:picChg>
        <pc:picChg chg="add mod">
          <ac:chgData name="Francisco De Sousa Pereira" userId="bf79a27e-8077-4dd0-95c7-a9484304c0ee" providerId="ADAL" clId="{C6E96C18-3FA6-42A1-ADDB-036388F586B7}" dt="2021-10-15T01:50:51.411" v="92" actId="1076"/>
          <ac:picMkLst>
            <pc:docMk/>
            <pc:sldMk cId="2477440973" sldId="393"/>
            <ac:picMk id="3076" creationId="{6A533B96-07EA-45AF-AB02-7D05F41ED5D7}"/>
          </ac:picMkLst>
        </pc:picChg>
      </pc:sldChg>
      <pc:sldChg chg="addSp delSp modSp setBg">
        <pc:chgData name="Francisco De Sousa Pereira" userId="bf79a27e-8077-4dd0-95c7-a9484304c0ee" providerId="ADAL" clId="{C6E96C18-3FA6-42A1-ADDB-036388F586B7}" dt="2021-10-15T02:10:32.476" v="110"/>
        <pc:sldMkLst>
          <pc:docMk/>
          <pc:sldMk cId="2712757947" sldId="394"/>
        </pc:sldMkLst>
        <pc:graphicFrameChg chg="add del mod">
          <ac:chgData name="Francisco De Sousa Pereira" userId="bf79a27e-8077-4dd0-95c7-a9484304c0ee" providerId="ADAL" clId="{C6E96C18-3FA6-42A1-ADDB-036388F586B7}" dt="2021-10-15T02:10:32.476" v="110"/>
          <ac:graphicFrameMkLst>
            <pc:docMk/>
            <pc:sldMk cId="2712757947" sldId="394"/>
            <ac:graphicFrameMk id="2" creationId="{A9D80076-139A-436E-A21A-8AD24DFDB548}"/>
          </ac:graphicFrameMkLst>
        </pc:graphicFrameChg>
        <pc:picChg chg="del">
          <ac:chgData name="Francisco De Sousa Pereira" userId="bf79a27e-8077-4dd0-95c7-a9484304c0ee" providerId="ADAL" clId="{C6E96C18-3FA6-42A1-ADDB-036388F586B7}" dt="2021-10-15T01:56:20.569" v="93" actId="478"/>
          <ac:picMkLst>
            <pc:docMk/>
            <pc:sldMk cId="2712757947" sldId="394"/>
            <ac:picMk id="2050" creationId="{56FB4B0F-54A6-4E09-AA8C-5807A76666FD}"/>
          </ac:picMkLst>
        </pc:picChg>
        <pc:picChg chg="add del mod">
          <ac:chgData name="Francisco De Sousa Pereira" userId="bf79a27e-8077-4dd0-95c7-a9484304c0ee" providerId="ADAL" clId="{C6E96C18-3FA6-42A1-ADDB-036388F586B7}" dt="2021-10-15T02:05:57.460" v="108" actId="478"/>
          <ac:picMkLst>
            <pc:docMk/>
            <pc:sldMk cId="2712757947" sldId="394"/>
            <ac:picMk id="4098" creationId="{ECC52483-B9AF-47AA-9B72-CC12F93D2EE2}"/>
          </ac:picMkLst>
        </pc:picChg>
      </pc:sldChg>
      <pc:sldChg chg="addSp delSp modSp">
        <pc:chgData name="Francisco De Sousa Pereira" userId="bf79a27e-8077-4dd0-95c7-a9484304c0ee" providerId="ADAL" clId="{C6E96C18-3FA6-42A1-ADDB-036388F586B7}" dt="2021-10-15T02:00:31.909" v="104" actId="1036"/>
        <pc:sldMkLst>
          <pc:docMk/>
          <pc:sldMk cId="854101124" sldId="395"/>
        </pc:sldMkLst>
        <pc:picChg chg="del mod">
          <ac:chgData name="Francisco De Sousa Pereira" userId="bf79a27e-8077-4dd0-95c7-a9484304c0ee" providerId="ADAL" clId="{C6E96C18-3FA6-42A1-ADDB-036388F586B7}" dt="2021-10-15T02:00:04.235" v="96" actId="478"/>
          <ac:picMkLst>
            <pc:docMk/>
            <pc:sldMk cId="854101124" sldId="395"/>
            <ac:picMk id="4098" creationId="{ECC52483-B9AF-47AA-9B72-CC12F93D2EE2}"/>
          </ac:picMkLst>
        </pc:picChg>
        <pc:picChg chg="add mod">
          <ac:chgData name="Francisco De Sousa Pereira" userId="bf79a27e-8077-4dd0-95c7-a9484304c0ee" providerId="ADAL" clId="{C6E96C18-3FA6-42A1-ADDB-036388F586B7}" dt="2021-10-15T02:00:31.909" v="104" actId="1036"/>
          <ac:picMkLst>
            <pc:docMk/>
            <pc:sldMk cId="854101124" sldId="395"/>
            <ac:picMk id="5122" creationId="{65B41FBA-1FFB-4E39-A090-36B175FBCEE8}"/>
          </ac:picMkLst>
        </pc:picChg>
      </pc:sldChg>
    </pc:docChg>
  </pc:docChgLst>
  <pc:docChgLst>
    <pc:chgData name="Francisco De Sousa Pereira" userId="bf79a27e-8077-4dd0-95c7-a9484304c0ee" providerId="ADAL" clId="{2E2E03CB-FFF2-4F5D-B30B-2A94CE476EB2}"/>
    <pc:docChg chg="undo custSel addSld delSld modSld sldOrd">
      <pc:chgData name="Francisco De Sousa Pereira" userId="bf79a27e-8077-4dd0-95c7-a9484304c0ee" providerId="ADAL" clId="{2E2E03CB-FFF2-4F5D-B30B-2A94CE476EB2}" dt="2021-10-22T05:05:40.967" v="9919" actId="20577"/>
      <pc:docMkLst>
        <pc:docMk/>
      </pc:docMkLst>
      <pc:sldChg chg="modSp mod">
        <pc:chgData name="Francisco De Sousa Pereira" userId="bf79a27e-8077-4dd0-95c7-a9484304c0ee" providerId="ADAL" clId="{2E2E03CB-FFF2-4F5D-B30B-2A94CE476EB2}" dt="2021-10-22T01:36:43.299" v="75" actId="20577"/>
        <pc:sldMkLst>
          <pc:docMk/>
          <pc:sldMk cId="0" sldId="256"/>
        </pc:sldMkLst>
        <pc:spChg chg="mod">
          <ac:chgData name="Francisco De Sousa Pereira" userId="bf79a27e-8077-4dd0-95c7-a9484304c0ee" providerId="ADAL" clId="{2E2E03CB-FFF2-4F5D-B30B-2A94CE476EB2}" dt="2021-10-22T01:36:43.299" v="75" actId="20577"/>
          <ac:spMkLst>
            <pc:docMk/>
            <pc:sldMk cId="0" sldId="256"/>
            <ac:spMk id="10" creationId="{00000000-0000-0000-0000-000000000000}"/>
          </ac:spMkLst>
        </pc:spChg>
        <pc:spChg chg="mod">
          <ac:chgData name="Francisco De Sousa Pereira" userId="bf79a27e-8077-4dd0-95c7-a9484304c0ee" providerId="ADAL" clId="{2E2E03CB-FFF2-4F5D-B30B-2A94CE476EB2}" dt="2021-10-22T01:36:31.070" v="71" actId="20577"/>
          <ac:spMkLst>
            <pc:docMk/>
            <pc:sldMk cId="0" sldId="256"/>
            <ac:spMk id="12" creationId="{00000000-0000-0000-0000-000000000000}"/>
          </ac:spMkLst>
        </pc:spChg>
      </pc:sldChg>
      <pc:sldChg chg="modSp">
        <pc:chgData name="Francisco De Sousa Pereira" userId="bf79a27e-8077-4dd0-95c7-a9484304c0ee" providerId="ADAL" clId="{2E2E03CB-FFF2-4F5D-B30B-2A94CE476EB2}" dt="2021-10-22T02:25:25.349" v="2472" actId="20577"/>
        <pc:sldMkLst>
          <pc:docMk/>
          <pc:sldMk cId="0" sldId="315"/>
        </pc:sldMkLst>
        <pc:spChg chg="mod">
          <ac:chgData name="Francisco De Sousa Pereira" userId="bf79a27e-8077-4dd0-95c7-a9484304c0ee" providerId="ADAL" clId="{2E2E03CB-FFF2-4F5D-B30B-2A94CE476EB2}" dt="2021-10-22T02:25:25.349" v="2472" actId="20577"/>
          <ac:spMkLst>
            <pc:docMk/>
            <pc:sldMk cId="0" sldId="315"/>
            <ac:spMk id="148483" creationId="{00000000-0000-0000-0000-000000000000}"/>
          </ac:spMkLst>
        </pc:spChg>
      </pc:sldChg>
      <pc:sldChg chg="del">
        <pc:chgData name="Francisco De Sousa Pereira" userId="bf79a27e-8077-4dd0-95c7-a9484304c0ee" providerId="ADAL" clId="{2E2E03CB-FFF2-4F5D-B30B-2A94CE476EB2}" dt="2021-10-22T02:44:50.364" v="2896" actId="47"/>
        <pc:sldMkLst>
          <pc:docMk/>
          <pc:sldMk cId="0" sldId="354"/>
        </pc:sldMkLst>
      </pc:sldChg>
      <pc:sldChg chg="modSp">
        <pc:chgData name="Francisco De Sousa Pereira" userId="bf79a27e-8077-4dd0-95c7-a9484304c0ee" providerId="ADAL" clId="{2E2E03CB-FFF2-4F5D-B30B-2A94CE476EB2}" dt="2021-10-22T05:05:40.967" v="9919" actId="20577"/>
        <pc:sldMkLst>
          <pc:docMk/>
          <pc:sldMk cId="0" sldId="378"/>
        </pc:sldMkLst>
        <pc:spChg chg="mod">
          <ac:chgData name="Francisco De Sousa Pereira" userId="bf79a27e-8077-4dd0-95c7-a9484304c0ee" providerId="ADAL" clId="{2E2E03CB-FFF2-4F5D-B30B-2A94CE476EB2}" dt="2021-10-22T05:05:40.967" v="9919" actId="20577"/>
          <ac:spMkLst>
            <pc:docMk/>
            <pc:sldMk cId="0" sldId="378"/>
            <ac:spMk id="5" creationId="{00000000-0000-0000-0000-000000000000}"/>
          </ac:spMkLst>
        </pc:spChg>
      </pc:sldChg>
      <pc:sldChg chg="del">
        <pc:chgData name="Francisco De Sousa Pereira" userId="bf79a27e-8077-4dd0-95c7-a9484304c0ee" providerId="ADAL" clId="{2E2E03CB-FFF2-4F5D-B30B-2A94CE476EB2}" dt="2021-10-22T02:44:51.609" v="2897" actId="47"/>
        <pc:sldMkLst>
          <pc:docMk/>
          <pc:sldMk cId="1850911341" sldId="380"/>
        </pc:sldMkLst>
      </pc:sldChg>
      <pc:sldChg chg="del">
        <pc:chgData name="Francisco De Sousa Pereira" userId="bf79a27e-8077-4dd0-95c7-a9484304c0ee" providerId="ADAL" clId="{2E2E03CB-FFF2-4F5D-B30B-2A94CE476EB2}" dt="2021-10-22T02:44:52.492" v="2898" actId="47"/>
        <pc:sldMkLst>
          <pc:docMk/>
          <pc:sldMk cId="2219936365" sldId="381"/>
        </pc:sldMkLst>
      </pc:sldChg>
      <pc:sldChg chg="del">
        <pc:chgData name="Francisco De Sousa Pereira" userId="bf79a27e-8077-4dd0-95c7-a9484304c0ee" providerId="ADAL" clId="{2E2E03CB-FFF2-4F5D-B30B-2A94CE476EB2}" dt="2021-10-22T02:44:52.928" v="2899" actId="47"/>
        <pc:sldMkLst>
          <pc:docMk/>
          <pc:sldMk cId="1126201022" sldId="382"/>
        </pc:sldMkLst>
      </pc:sldChg>
      <pc:sldChg chg="modSp mod ord">
        <pc:chgData name="Francisco De Sousa Pereira" userId="bf79a27e-8077-4dd0-95c7-a9484304c0ee" providerId="ADAL" clId="{2E2E03CB-FFF2-4F5D-B30B-2A94CE476EB2}" dt="2021-10-22T03:54:15.169" v="6882" actId="20577"/>
        <pc:sldMkLst>
          <pc:docMk/>
          <pc:sldMk cId="2356972787" sldId="383"/>
        </pc:sldMkLst>
        <pc:spChg chg="mod">
          <ac:chgData name="Francisco De Sousa Pereira" userId="bf79a27e-8077-4dd0-95c7-a9484304c0ee" providerId="ADAL" clId="{2E2E03CB-FFF2-4F5D-B30B-2A94CE476EB2}" dt="2021-10-22T03:54:15.169" v="6882" actId="20577"/>
          <ac:spMkLst>
            <pc:docMk/>
            <pc:sldMk cId="2356972787" sldId="383"/>
            <ac:spMk id="20" creationId="{4E8C842D-166F-4D53-BF52-24DABD48BE83}"/>
          </ac:spMkLst>
        </pc:spChg>
        <pc:spChg chg="mod">
          <ac:chgData name="Francisco De Sousa Pereira" userId="bf79a27e-8077-4dd0-95c7-a9484304c0ee" providerId="ADAL" clId="{2E2E03CB-FFF2-4F5D-B30B-2A94CE476EB2}" dt="2021-10-22T01:40:01.611" v="243" actId="20577"/>
          <ac:spMkLst>
            <pc:docMk/>
            <pc:sldMk cId="2356972787" sldId="383"/>
            <ac:spMk id="258050" creationId="{00000000-0000-0000-0000-000000000000}"/>
          </ac:spMkLst>
        </pc:spChg>
      </pc:sldChg>
      <pc:sldChg chg="del">
        <pc:chgData name="Francisco De Sousa Pereira" userId="bf79a27e-8077-4dd0-95c7-a9484304c0ee" providerId="ADAL" clId="{2E2E03CB-FFF2-4F5D-B30B-2A94CE476EB2}" dt="2021-10-22T02:44:53.637" v="2900" actId="47"/>
        <pc:sldMkLst>
          <pc:docMk/>
          <pc:sldMk cId="1065996352" sldId="384"/>
        </pc:sldMkLst>
      </pc:sldChg>
      <pc:sldChg chg="del">
        <pc:chgData name="Francisco De Sousa Pereira" userId="bf79a27e-8077-4dd0-95c7-a9484304c0ee" providerId="ADAL" clId="{2E2E03CB-FFF2-4F5D-B30B-2A94CE476EB2}" dt="2021-10-22T02:44:58.545" v="2901" actId="47"/>
        <pc:sldMkLst>
          <pc:docMk/>
          <pc:sldMk cId="3982906873" sldId="385"/>
        </pc:sldMkLst>
      </pc:sldChg>
      <pc:sldChg chg="del">
        <pc:chgData name="Francisco De Sousa Pereira" userId="bf79a27e-8077-4dd0-95c7-a9484304c0ee" providerId="ADAL" clId="{2E2E03CB-FFF2-4F5D-B30B-2A94CE476EB2}" dt="2021-10-22T02:45:01.183" v="2902" actId="47"/>
        <pc:sldMkLst>
          <pc:docMk/>
          <pc:sldMk cId="3151324506" sldId="386"/>
        </pc:sldMkLst>
      </pc:sldChg>
      <pc:sldChg chg="del">
        <pc:chgData name="Francisco De Sousa Pereira" userId="bf79a27e-8077-4dd0-95c7-a9484304c0ee" providerId="ADAL" clId="{2E2E03CB-FFF2-4F5D-B30B-2A94CE476EB2}" dt="2021-10-22T02:45:01.845" v="2903" actId="47"/>
        <pc:sldMkLst>
          <pc:docMk/>
          <pc:sldMk cId="1408785062" sldId="387"/>
        </pc:sldMkLst>
      </pc:sldChg>
      <pc:sldChg chg="del">
        <pc:chgData name="Francisco De Sousa Pereira" userId="bf79a27e-8077-4dd0-95c7-a9484304c0ee" providerId="ADAL" clId="{2E2E03CB-FFF2-4F5D-B30B-2A94CE476EB2}" dt="2021-10-22T02:45:02.715" v="2904" actId="47"/>
        <pc:sldMkLst>
          <pc:docMk/>
          <pc:sldMk cId="241880773" sldId="388"/>
        </pc:sldMkLst>
      </pc:sldChg>
      <pc:sldChg chg="del">
        <pc:chgData name="Francisco De Sousa Pereira" userId="bf79a27e-8077-4dd0-95c7-a9484304c0ee" providerId="ADAL" clId="{2E2E03CB-FFF2-4F5D-B30B-2A94CE476EB2}" dt="2021-10-22T02:45:04.936" v="2905" actId="47"/>
        <pc:sldMkLst>
          <pc:docMk/>
          <pc:sldMk cId="4249453134" sldId="390"/>
        </pc:sldMkLst>
      </pc:sldChg>
      <pc:sldChg chg="del">
        <pc:chgData name="Francisco De Sousa Pereira" userId="bf79a27e-8077-4dd0-95c7-a9484304c0ee" providerId="ADAL" clId="{2E2E03CB-FFF2-4F5D-B30B-2A94CE476EB2}" dt="2021-10-22T02:45:10.028" v="2907" actId="47"/>
        <pc:sldMkLst>
          <pc:docMk/>
          <pc:sldMk cId="2027119002" sldId="391"/>
        </pc:sldMkLst>
      </pc:sldChg>
      <pc:sldChg chg="del">
        <pc:chgData name="Francisco De Sousa Pereira" userId="bf79a27e-8077-4dd0-95c7-a9484304c0ee" providerId="ADAL" clId="{2E2E03CB-FFF2-4F5D-B30B-2A94CE476EB2}" dt="2021-10-22T02:45:14.256" v="2910" actId="47"/>
        <pc:sldMkLst>
          <pc:docMk/>
          <pc:sldMk cId="2923913714" sldId="392"/>
        </pc:sldMkLst>
      </pc:sldChg>
      <pc:sldChg chg="del">
        <pc:chgData name="Francisco De Sousa Pereira" userId="bf79a27e-8077-4dd0-95c7-a9484304c0ee" providerId="ADAL" clId="{2E2E03CB-FFF2-4F5D-B30B-2A94CE476EB2}" dt="2021-10-22T02:45:12.388" v="2908" actId="47"/>
        <pc:sldMkLst>
          <pc:docMk/>
          <pc:sldMk cId="2477440973" sldId="393"/>
        </pc:sldMkLst>
      </pc:sldChg>
      <pc:sldChg chg="del">
        <pc:chgData name="Francisco De Sousa Pereira" userId="bf79a27e-8077-4dd0-95c7-a9484304c0ee" providerId="ADAL" clId="{2E2E03CB-FFF2-4F5D-B30B-2A94CE476EB2}" dt="2021-10-22T02:45:13.679" v="2909" actId="47"/>
        <pc:sldMkLst>
          <pc:docMk/>
          <pc:sldMk cId="2712757947" sldId="394"/>
        </pc:sldMkLst>
      </pc:sldChg>
      <pc:sldChg chg="del">
        <pc:chgData name="Francisco De Sousa Pereira" userId="bf79a27e-8077-4dd0-95c7-a9484304c0ee" providerId="ADAL" clId="{2E2E03CB-FFF2-4F5D-B30B-2A94CE476EB2}" dt="2021-10-22T02:45:15.636" v="2912" actId="47"/>
        <pc:sldMkLst>
          <pc:docMk/>
          <pc:sldMk cId="854101124" sldId="395"/>
        </pc:sldMkLst>
      </pc:sldChg>
      <pc:sldChg chg="del">
        <pc:chgData name="Francisco De Sousa Pereira" userId="bf79a27e-8077-4dd0-95c7-a9484304c0ee" providerId="ADAL" clId="{2E2E03CB-FFF2-4F5D-B30B-2A94CE476EB2}" dt="2021-10-22T02:45:14.868" v="2911" actId="47"/>
        <pc:sldMkLst>
          <pc:docMk/>
          <pc:sldMk cId="3703206807" sldId="396"/>
        </pc:sldMkLst>
      </pc:sldChg>
      <pc:sldChg chg="del">
        <pc:chgData name="Francisco De Sousa Pereira" userId="bf79a27e-8077-4dd0-95c7-a9484304c0ee" providerId="ADAL" clId="{2E2E03CB-FFF2-4F5D-B30B-2A94CE476EB2}" dt="2021-10-22T02:45:06.308" v="2906" actId="47"/>
        <pc:sldMkLst>
          <pc:docMk/>
          <pc:sldMk cId="284024106" sldId="397"/>
        </pc:sldMkLst>
      </pc:sldChg>
      <pc:sldChg chg="del">
        <pc:chgData name="Francisco De Sousa Pereira" userId="bf79a27e-8077-4dd0-95c7-a9484304c0ee" providerId="ADAL" clId="{2E2E03CB-FFF2-4F5D-B30B-2A94CE476EB2}" dt="2021-10-22T02:45:16.504" v="2913" actId="47"/>
        <pc:sldMkLst>
          <pc:docMk/>
          <pc:sldMk cId="583766876" sldId="398"/>
        </pc:sldMkLst>
      </pc:sldChg>
      <pc:sldChg chg="modSp add">
        <pc:chgData name="Francisco De Sousa Pereira" userId="bf79a27e-8077-4dd0-95c7-a9484304c0ee" providerId="ADAL" clId="{2E2E03CB-FFF2-4F5D-B30B-2A94CE476EB2}" dt="2021-10-22T03:57:24.521" v="6999" actId="20577"/>
        <pc:sldMkLst>
          <pc:docMk/>
          <pc:sldMk cId="3877012226" sldId="399"/>
        </pc:sldMkLst>
        <pc:spChg chg="mod">
          <ac:chgData name="Francisco De Sousa Pereira" userId="bf79a27e-8077-4dd0-95c7-a9484304c0ee" providerId="ADAL" clId="{2E2E03CB-FFF2-4F5D-B30B-2A94CE476EB2}" dt="2021-10-22T03:57:24.521" v="6999" actId="20577"/>
          <ac:spMkLst>
            <pc:docMk/>
            <pc:sldMk cId="3877012226" sldId="399"/>
            <ac:spMk id="20" creationId="{4E8C842D-166F-4D53-BF52-24DABD48BE83}"/>
          </ac:spMkLst>
        </pc:spChg>
      </pc:sldChg>
      <pc:sldChg chg="modSp add mod">
        <pc:chgData name="Francisco De Sousa Pereira" userId="bf79a27e-8077-4dd0-95c7-a9484304c0ee" providerId="ADAL" clId="{2E2E03CB-FFF2-4F5D-B30B-2A94CE476EB2}" dt="2021-10-22T02:13:39.918" v="1981" actId="6549"/>
        <pc:sldMkLst>
          <pc:docMk/>
          <pc:sldMk cId="4007391566" sldId="400"/>
        </pc:sldMkLst>
        <pc:spChg chg="mod">
          <ac:chgData name="Francisco De Sousa Pereira" userId="bf79a27e-8077-4dd0-95c7-a9484304c0ee" providerId="ADAL" clId="{2E2E03CB-FFF2-4F5D-B30B-2A94CE476EB2}" dt="2021-10-22T02:13:39.918" v="1981" actId="6549"/>
          <ac:spMkLst>
            <pc:docMk/>
            <pc:sldMk cId="4007391566" sldId="400"/>
            <ac:spMk id="20" creationId="{4E8C842D-166F-4D53-BF52-24DABD48BE83}"/>
          </ac:spMkLst>
        </pc:spChg>
      </pc:sldChg>
      <pc:sldChg chg="addSp delSp modSp add mod addAnim delAnim modAnim modNotesTx">
        <pc:chgData name="Francisco De Sousa Pereira" userId="bf79a27e-8077-4dd0-95c7-a9484304c0ee" providerId="ADAL" clId="{2E2E03CB-FFF2-4F5D-B30B-2A94CE476EB2}" dt="2021-10-22T04:04:01.930" v="7045" actId="2"/>
        <pc:sldMkLst>
          <pc:docMk/>
          <pc:sldMk cId="3157526952" sldId="401"/>
        </pc:sldMkLst>
        <pc:spChg chg="add del mod">
          <ac:chgData name="Francisco De Sousa Pereira" userId="bf79a27e-8077-4dd0-95c7-a9484304c0ee" providerId="ADAL" clId="{2E2E03CB-FFF2-4F5D-B30B-2A94CE476EB2}" dt="2021-10-22T04:04:01.930" v="7045" actId="2"/>
          <ac:spMkLst>
            <pc:docMk/>
            <pc:sldMk cId="3157526952" sldId="401"/>
            <ac:spMk id="4" creationId="{5F5ABD72-8E3E-4B2B-B65E-2C66CF469AFA}"/>
          </ac:spMkLst>
        </pc:spChg>
        <pc:spChg chg="mod">
          <ac:chgData name="Francisco De Sousa Pereira" userId="bf79a27e-8077-4dd0-95c7-a9484304c0ee" providerId="ADAL" clId="{2E2E03CB-FFF2-4F5D-B30B-2A94CE476EB2}" dt="2021-10-22T04:02:09.213" v="7041" actId="20577"/>
          <ac:spMkLst>
            <pc:docMk/>
            <pc:sldMk cId="3157526952" sldId="401"/>
            <ac:spMk id="20" creationId="{4E8C842D-166F-4D53-BF52-24DABD48BE83}"/>
          </ac:spMkLst>
        </pc:spChg>
      </pc:sldChg>
      <pc:sldChg chg="addSp delSp modSp add mod delAnim modNotesTx">
        <pc:chgData name="Francisco De Sousa Pereira" userId="bf79a27e-8077-4dd0-95c7-a9484304c0ee" providerId="ADAL" clId="{2E2E03CB-FFF2-4F5D-B30B-2A94CE476EB2}" dt="2021-10-22T02:44:20.310" v="2895" actId="20577"/>
        <pc:sldMkLst>
          <pc:docMk/>
          <pc:sldMk cId="2207814167" sldId="402"/>
        </pc:sldMkLst>
        <pc:spChg chg="del mod">
          <ac:chgData name="Francisco De Sousa Pereira" userId="bf79a27e-8077-4dd0-95c7-a9484304c0ee" providerId="ADAL" clId="{2E2E03CB-FFF2-4F5D-B30B-2A94CE476EB2}" dt="2021-10-22T02:34:46.846" v="2692" actId="478"/>
          <ac:spMkLst>
            <pc:docMk/>
            <pc:sldMk cId="2207814167" sldId="402"/>
            <ac:spMk id="4" creationId="{5F5ABD72-8E3E-4B2B-B65E-2C66CF469AFA}"/>
          </ac:spMkLst>
        </pc:spChg>
        <pc:spChg chg="mod">
          <ac:chgData name="Francisco De Sousa Pereira" userId="bf79a27e-8077-4dd0-95c7-a9484304c0ee" providerId="ADAL" clId="{2E2E03CB-FFF2-4F5D-B30B-2A94CE476EB2}" dt="2021-10-22T02:44:20.310" v="2895" actId="20577"/>
          <ac:spMkLst>
            <pc:docMk/>
            <pc:sldMk cId="2207814167" sldId="402"/>
            <ac:spMk id="20" creationId="{4E8C842D-166F-4D53-BF52-24DABD48BE83}"/>
          </ac:spMkLst>
        </pc:spChg>
        <pc:picChg chg="add mod">
          <ac:chgData name="Francisco De Sousa Pereira" userId="bf79a27e-8077-4dd0-95c7-a9484304c0ee" providerId="ADAL" clId="{2E2E03CB-FFF2-4F5D-B30B-2A94CE476EB2}" dt="2021-10-22T02:43:51.725" v="2892" actId="1036"/>
          <ac:picMkLst>
            <pc:docMk/>
            <pc:sldMk cId="2207814167" sldId="402"/>
            <ac:picMk id="3" creationId="{D74FD2A9-AD88-4A27-BA52-90D7ABCE922D}"/>
          </ac:picMkLst>
        </pc:picChg>
      </pc:sldChg>
      <pc:sldChg chg="addSp modSp add del mod ord">
        <pc:chgData name="Francisco De Sousa Pereira" userId="bf79a27e-8077-4dd0-95c7-a9484304c0ee" providerId="ADAL" clId="{2E2E03CB-FFF2-4F5D-B30B-2A94CE476EB2}" dt="2021-10-22T02:55:13.479" v="3419" actId="47"/>
        <pc:sldMkLst>
          <pc:docMk/>
          <pc:sldMk cId="3149335856" sldId="403"/>
        </pc:sldMkLst>
        <pc:spChg chg="mod">
          <ac:chgData name="Francisco De Sousa Pereira" userId="bf79a27e-8077-4dd0-95c7-a9484304c0ee" providerId="ADAL" clId="{2E2E03CB-FFF2-4F5D-B30B-2A94CE476EB2}" dt="2021-10-22T02:54:47.494" v="3416" actId="114"/>
          <ac:spMkLst>
            <pc:docMk/>
            <pc:sldMk cId="3149335856" sldId="403"/>
            <ac:spMk id="20" creationId="{4E8C842D-166F-4D53-BF52-24DABD48BE83}"/>
          </ac:spMkLst>
        </pc:spChg>
        <pc:picChg chg="add mod ord">
          <ac:chgData name="Francisco De Sousa Pereira" userId="bf79a27e-8077-4dd0-95c7-a9484304c0ee" providerId="ADAL" clId="{2E2E03CB-FFF2-4F5D-B30B-2A94CE476EB2}" dt="2021-10-22T02:54:55.851" v="3417" actId="1076"/>
          <ac:picMkLst>
            <pc:docMk/>
            <pc:sldMk cId="3149335856" sldId="403"/>
            <ac:picMk id="3" creationId="{B88892D7-9E83-480F-B690-9383EAC53082}"/>
          </ac:picMkLst>
        </pc:picChg>
      </pc:sldChg>
      <pc:sldChg chg="addSp delSp modSp add mod ord modAnim">
        <pc:chgData name="Francisco De Sousa Pereira" userId="bf79a27e-8077-4dd0-95c7-a9484304c0ee" providerId="ADAL" clId="{2E2E03CB-FFF2-4F5D-B30B-2A94CE476EB2}" dt="2021-10-22T03:59:56.928" v="7016" actId="20577"/>
        <pc:sldMkLst>
          <pc:docMk/>
          <pc:sldMk cId="1564631364" sldId="404"/>
        </pc:sldMkLst>
        <pc:spChg chg="add mod">
          <ac:chgData name="Francisco De Sousa Pereira" userId="bf79a27e-8077-4dd0-95c7-a9484304c0ee" providerId="ADAL" clId="{2E2E03CB-FFF2-4F5D-B30B-2A94CE476EB2}" dt="2021-10-22T03:50:46.825" v="6829" actId="20577"/>
          <ac:spMkLst>
            <pc:docMk/>
            <pc:sldMk cId="1564631364" sldId="404"/>
            <ac:spMk id="7" creationId="{76C16C83-BA1E-4344-80FF-D57C86939F9F}"/>
          </ac:spMkLst>
        </pc:spChg>
        <pc:spChg chg="mod">
          <ac:chgData name="Francisco De Sousa Pereira" userId="bf79a27e-8077-4dd0-95c7-a9484304c0ee" providerId="ADAL" clId="{2E2E03CB-FFF2-4F5D-B30B-2A94CE476EB2}" dt="2021-10-22T03:59:56.928" v="7016" actId="20577"/>
          <ac:spMkLst>
            <pc:docMk/>
            <pc:sldMk cId="1564631364" sldId="404"/>
            <ac:spMk id="20" creationId="{4E8C842D-166F-4D53-BF52-24DABD48BE83}"/>
          </ac:spMkLst>
        </pc:spChg>
        <pc:picChg chg="del">
          <ac:chgData name="Francisco De Sousa Pereira" userId="bf79a27e-8077-4dd0-95c7-a9484304c0ee" providerId="ADAL" clId="{2E2E03CB-FFF2-4F5D-B30B-2A94CE476EB2}" dt="2021-10-22T03:47:17.024" v="6656" actId="478"/>
          <ac:picMkLst>
            <pc:docMk/>
            <pc:sldMk cId="1564631364" sldId="404"/>
            <ac:picMk id="3" creationId="{B88892D7-9E83-480F-B690-9383EAC53082}"/>
          </ac:picMkLst>
        </pc:picChg>
        <pc:picChg chg="add mod">
          <ac:chgData name="Francisco De Sousa Pereira" userId="bf79a27e-8077-4dd0-95c7-a9484304c0ee" providerId="ADAL" clId="{2E2E03CB-FFF2-4F5D-B30B-2A94CE476EB2}" dt="2021-10-22T03:50:26.753" v="6817" actId="14100"/>
          <ac:picMkLst>
            <pc:docMk/>
            <pc:sldMk cId="1564631364" sldId="404"/>
            <ac:picMk id="4" creationId="{3745D963-D14F-4BF4-8D52-A2612A9E6127}"/>
          </ac:picMkLst>
        </pc:picChg>
      </pc:sldChg>
      <pc:sldChg chg="modSp add mod ord addAnim delAnim modAnim">
        <pc:chgData name="Francisco De Sousa Pereira" userId="bf79a27e-8077-4dd0-95c7-a9484304c0ee" providerId="ADAL" clId="{2E2E03CB-FFF2-4F5D-B30B-2A94CE476EB2}" dt="2021-10-22T04:01:20.978" v="7037" actId="20577"/>
        <pc:sldMkLst>
          <pc:docMk/>
          <pc:sldMk cId="4106438423" sldId="405"/>
        </pc:sldMkLst>
        <pc:spChg chg="mod">
          <ac:chgData name="Francisco De Sousa Pereira" userId="bf79a27e-8077-4dd0-95c7-a9484304c0ee" providerId="ADAL" clId="{2E2E03CB-FFF2-4F5D-B30B-2A94CE476EB2}" dt="2021-10-22T04:01:20.978" v="7037" actId="20577"/>
          <ac:spMkLst>
            <pc:docMk/>
            <pc:sldMk cId="4106438423" sldId="405"/>
            <ac:spMk id="20" creationId="{4E8C842D-166F-4D53-BF52-24DABD48BE83}"/>
          </ac:spMkLst>
        </pc:spChg>
      </pc:sldChg>
      <pc:sldChg chg="addSp delSp modSp add">
        <pc:chgData name="Francisco De Sousa Pereira" userId="bf79a27e-8077-4dd0-95c7-a9484304c0ee" providerId="ADAL" clId="{2E2E03CB-FFF2-4F5D-B30B-2A94CE476EB2}" dt="2021-10-22T03:20:49.061" v="5232" actId="20577"/>
        <pc:sldMkLst>
          <pc:docMk/>
          <pc:sldMk cId="1574307496" sldId="406"/>
        </pc:sldMkLst>
        <pc:spChg chg="add del mod">
          <ac:chgData name="Francisco De Sousa Pereira" userId="bf79a27e-8077-4dd0-95c7-a9484304c0ee" providerId="ADAL" clId="{2E2E03CB-FFF2-4F5D-B30B-2A94CE476EB2}" dt="2021-10-22T03:12:07.508" v="4570"/>
          <ac:spMkLst>
            <pc:docMk/>
            <pc:sldMk cId="1574307496" sldId="406"/>
            <ac:spMk id="2" creationId="{A68B6F19-B20A-4693-970F-45A188EA1174}"/>
          </ac:spMkLst>
        </pc:spChg>
        <pc:spChg chg="mod">
          <ac:chgData name="Francisco De Sousa Pereira" userId="bf79a27e-8077-4dd0-95c7-a9484304c0ee" providerId="ADAL" clId="{2E2E03CB-FFF2-4F5D-B30B-2A94CE476EB2}" dt="2021-10-22T03:20:49.061" v="5232" actId="20577"/>
          <ac:spMkLst>
            <pc:docMk/>
            <pc:sldMk cId="1574307496" sldId="406"/>
            <ac:spMk id="20" creationId="{4E8C842D-166F-4D53-BF52-24DABD48BE83}"/>
          </ac:spMkLst>
        </pc:spChg>
      </pc:sldChg>
      <pc:sldChg chg="modSp add mod">
        <pc:chgData name="Francisco De Sousa Pereira" userId="bf79a27e-8077-4dd0-95c7-a9484304c0ee" providerId="ADAL" clId="{2E2E03CB-FFF2-4F5D-B30B-2A94CE476EB2}" dt="2021-10-22T03:34:44.969" v="6228" actId="20577"/>
        <pc:sldMkLst>
          <pc:docMk/>
          <pc:sldMk cId="4081491891" sldId="407"/>
        </pc:sldMkLst>
        <pc:spChg chg="mod">
          <ac:chgData name="Francisco De Sousa Pereira" userId="bf79a27e-8077-4dd0-95c7-a9484304c0ee" providerId="ADAL" clId="{2E2E03CB-FFF2-4F5D-B30B-2A94CE476EB2}" dt="2021-10-22T03:34:44.969" v="6228" actId="20577"/>
          <ac:spMkLst>
            <pc:docMk/>
            <pc:sldMk cId="4081491891" sldId="407"/>
            <ac:spMk id="20" creationId="{4E8C842D-166F-4D53-BF52-24DABD48BE83}"/>
          </ac:spMkLst>
        </pc:spChg>
        <pc:spChg chg="mod">
          <ac:chgData name="Francisco De Sousa Pereira" userId="bf79a27e-8077-4dd0-95c7-a9484304c0ee" providerId="ADAL" clId="{2E2E03CB-FFF2-4F5D-B30B-2A94CE476EB2}" dt="2021-10-22T03:22:11.216" v="5236" actId="20577"/>
          <ac:spMkLst>
            <pc:docMk/>
            <pc:sldMk cId="4081491891" sldId="407"/>
            <ac:spMk id="258050" creationId="{00000000-0000-0000-0000-000000000000}"/>
          </ac:spMkLst>
        </pc:spChg>
      </pc:sldChg>
      <pc:sldChg chg="modSp add">
        <pc:chgData name="Francisco De Sousa Pereira" userId="bf79a27e-8077-4dd0-95c7-a9484304c0ee" providerId="ADAL" clId="{2E2E03CB-FFF2-4F5D-B30B-2A94CE476EB2}" dt="2021-10-22T03:52:05.308" v="6866" actId="20577"/>
        <pc:sldMkLst>
          <pc:docMk/>
          <pc:sldMk cId="2865635966" sldId="408"/>
        </pc:sldMkLst>
        <pc:spChg chg="mod">
          <ac:chgData name="Francisco De Sousa Pereira" userId="bf79a27e-8077-4dd0-95c7-a9484304c0ee" providerId="ADAL" clId="{2E2E03CB-FFF2-4F5D-B30B-2A94CE476EB2}" dt="2021-10-22T03:52:05.308" v="6866" actId="20577"/>
          <ac:spMkLst>
            <pc:docMk/>
            <pc:sldMk cId="2865635966" sldId="408"/>
            <ac:spMk id="20" creationId="{4E8C842D-166F-4D53-BF52-24DABD48BE83}"/>
          </ac:spMkLst>
        </pc:spChg>
      </pc:sldChg>
      <pc:sldChg chg="modSp add mod">
        <pc:chgData name="Francisco De Sousa Pereira" userId="bf79a27e-8077-4dd0-95c7-a9484304c0ee" providerId="ADAL" clId="{2E2E03CB-FFF2-4F5D-B30B-2A94CE476EB2}" dt="2021-10-22T04:32:46.961" v="8196" actId="20577"/>
        <pc:sldMkLst>
          <pc:docMk/>
          <pc:sldMk cId="290931423" sldId="409"/>
        </pc:sldMkLst>
        <pc:spChg chg="mod">
          <ac:chgData name="Francisco De Sousa Pereira" userId="bf79a27e-8077-4dd0-95c7-a9484304c0ee" providerId="ADAL" clId="{2E2E03CB-FFF2-4F5D-B30B-2A94CE476EB2}" dt="2021-10-22T04:32:46.961" v="8196" actId="20577"/>
          <ac:spMkLst>
            <pc:docMk/>
            <pc:sldMk cId="290931423" sldId="409"/>
            <ac:spMk id="20" creationId="{4E8C842D-166F-4D53-BF52-24DABD48BE83}"/>
          </ac:spMkLst>
        </pc:spChg>
      </pc:sldChg>
      <pc:sldChg chg="new del">
        <pc:chgData name="Francisco De Sousa Pereira" userId="bf79a27e-8077-4dd0-95c7-a9484304c0ee" providerId="ADAL" clId="{2E2E03CB-FFF2-4F5D-B30B-2A94CE476EB2}" dt="2021-10-22T04:05:08.060" v="7047" actId="680"/>
        <pc:sldMkLst>
          <pc:docMk/>
          <pc:sldMk cId="2066387254" sldId="409"/>
        </pc:sldMkLst>
      </pc:sldChg>
      <pc:sldChg chg="modSp add">
        <pc:chgData name="Francisco De Sousa Pereira" userId="bf79a27e-8077-4dd0-95c7-a9484304c0ee" providerId="ADAL" clId="{2E2E03CB-FFF2-4F5D-B30B-2A94CE476EB2}" dt="2021-10-22T04:33:24.818" v="8198" actId="20577"/>
        <pc:sldMkLst>
          <pc:docMk/>
          <pc:sldMk cId="2926593477" sldId="410"/>
        </pc:sldMkLst>
        <pc:spChg chg="mod">
          <ac:chgData name="Francisco De Sousa Pereira" userId="bf79a27e-8077-4dd0-95c7-a9484304c0ee" providerId="ADAL" clId="{2E2E03CB-FFF2-4F5D-B30B-2A94CE476EB2}" dt="2021-10-22T04:33:24.818" v="8198" actId="20577"/>
          <ac:spMkLst>
            <pc:docMk/>
            <pc:sldMk cId="2926593477" sldId="410"/>
            <ac:spMk id="20" creationId="{4E8C842D-166F-4D53-BF52-24DABD48BE83}"/>
          </ac:spMkLst>
        </pc:spChg>
      </pc:sldChg>
      <pc:sldChg chg="modSp add">
        <pc:chgData name="Francisco De Sousa Pereira" userId="bf79a27e-8077-4dd0-95c7-a9484304c0ee" providerId="ADAL" clId="{2E2E03CB-FFF2-4F5D-B30B-2A94CE476EB2}" dt="2021-10-22T04:42:25.771" v="8600" actId="20577"/>
        <pc:sldMkLst>
          <pc:docMk/>
          <pc:sldMk cId="475298299" sldId="411"/>
        </pc:sldMkLst>
        <pc:spChg chg="mod">
          <ac:chgData name="Francisco De Sousa Pereira" userId="bf79a27e-8077-4dd0-95c7-a9484304c0ee" providerId="ADAL" clId="{2E2E03CB-FFF2-4F5D-B30B-2A94CE476EB2}" dt="2021-10-22T04:42:25.771" v="8600" actId="20577"/>
          <ac:spMkLst>
            <pc:docMk/>
            <pc:sldMk cId="475298299" sldId="411"/>
            <ac:spMk id="20" creationId="{4E8C842D-166F-4D53-BF52-24DABD48BE83}"/>
          </ac:spMkLst>
        </pc:spChg>
      </pc:sldChg>
      <pc:sldChg chg="modSp add">
        <pc:chgData name="Francisco De Sousa Pereira" userId="bf79a27e-8077-4dd0-95c7-a9484304c0ee" providerId="ADAL" clId="{2E2E03CB-FFF2-4F5D-B30B-2A94CE476EB2}" dt="2021-10-22T04:55:09.519" v="9311" actId="5793"/>
        <pc:sldMkLst>
          <pc:docMk/>
          <pc:sldMk cId="1483180503" sldId="412"/>
        </pc:sldMkLst>
        <pc:spChg chg="mod">
          <ac:chgData name="Francisco De Sousa Pereira" userId="bf79a27e-8077-4dd0-95c7-a9484304c0ee" providerId="ADAL" clId="{2E2E03CB-FFF2-4F5D-B30B-2A94CE476EB2}" dt="2021-10-22T04:55:09.519" v="9311" actId="5793"/>
          <ac:spMkLst>
            <pc:docMk/>
            <pc:sldMk cId="1483180503" sldId="412"/>
            <ac:spMk id="20" creationId="{4E8C842D-166F-4D53-BF52-24DABD48BE83}"/>
          </ac:spMkLst>
        </pc:spChg>
      </pc:sldChg>
      <pc:sldChg chg="modSp add">
        <pc:chgData name="Francisco De Sousa Pereira" userId="bf79a27e-8077-4dd0-95c7-a9484304c0ee" providerId="ADAL" clId="{2E2E03CB-FFF2-4F5D-B30B-2A94CE476EB2}" dt="2021-10-22T05:04:37.075" v="9899" actId="20577"/>
        <pc:sldMkLst>
          <pc:docMk/>
          <pc:sldMk cId="3676343047" sldId="413"/>
        </pc:sldMkLst>
        <pc:spChg chg="mod">
          <ac:chgData name="Francisco De Sousa Pereira" userId="bf79a27e-8077-4dd0-95c7-a9484304c0ee" providerId="ADAL" clId="{2E2E03CB-FFF2-4F5D-B30B-2A94CE476EB2}" dt="2021-10-22T05:04:37.075" v="9899" actId="20577"/>
          <ac:spMkLst>
            <pc:docMk/>
            <pc:sldMk cId="3676343047" sldId="413"/>
            <ac:spMk id="20" creationId="{4E8C842D-166F-4D53-BF52-24DABD48BE8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7885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7885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0AB5B0EE-E922-40FF-A90B-AC73C8BC6093}" type="slidenum">
              <a:rPr lang="en-GB"/>
              <a:pPr/>
              <a:t>‹#›</a:t>
            </a:fld>
            <a:endParaRPr lang="en-GB" dirty="0"/>
          </a:p>
        </p:txBody>
      </p:sp>
    </p:spTree>
    <p:extLst>
      <p:ext uri="{BB962C8B-B14F-4D97-AF65-F5344CB8AC3E}">
        <p14:creationId xmlns:p14="http://schemas.microsoft.com/office/powerpoint/2010/main" val="2330748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6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lvl1pPr algn="r" defTabSz="950913" eaLnBrk="1" hangingPunct="1">
              <a:defRPr sz="1200" b="0" i="0">
                <a:latin typeface="Times New Roman" pitchFamily="18" charset="0"/>
              </a:defRPr>
            </a:lvl1pPr>
          </a:lstStyle>
          <a:p>
            <a:endParaRPr lang="en-GB" dirty="0"/>
          </a:p>
        </p:txBody>
      </p:sp>
      <p:sp>
        <p:nvSpPr>
          <p:cNvPr id="11268" name="Rectangle 4"/>
          <p:cNvSpPr>
            <a:spLocks noGrp="1" noRot="1" noChangeAspect="1" noChangeArrowheads="1" noTextEdit="1"/>
          </p:cNvSpPr>
          <p:nvPr>
            <p:ph type="sldImg" idx="2"/>
          </p:nvPr>
        </p:nvSpPr>
        <p:spPr bwMode="auto">
          <a:xfrm>
            <a:off x="477838" y="766763"/>
            <a:ext cx="6145212" cy="3840162"/>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709613" y="4860925"/>
            <a:ext cx="5680075" cy="4606925"/>
          </a:xfrm>
          <a:prstGeom prst="rect">
            <a:avLst/>
          </a:prstGeom>
          <a:noFill/>
          <a:ln w="9525">
            <a:noFill/>
            <a:miter lim="800000"/>
            <a:headEnd/>
            <a:tailEnd/>
          </a:ln>
          <a:effectLst/>
        </p:spPr>
        <p:txBody>
          <a:bodyPr vert="horz" wrap="square" lIns="95079" tIns="47540" rIns="95079" bIns="4754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l" defTabSz="950913" eaLnBrk="1" hangingPunct="1">
              <a:defRPr sz="1200" b="0" i="0">
                <a:latin typeface="Times New Roman" pitchFamily="18" charset="0"/>
              </a:defRPr>
            </a:lvl1pPr>
          </a:lstStyle>
          <a:p>
            <a:endParaRPr lang="en-GB" dirty="0"/>
          </a:p>
        </p:txBody>
      </p:sp>
      <p:sp>
        <p:nvSpPr>
          <p:cNvPr id="1127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5079" tIns="47540" rIns="95079" bIns="47540" numCol="1" anchor="b" anchorCtr="0" compatLnSpc="1">
            <a:prstTxWarp prst="textNoShape">
              <a:avLst/>
            </a:prstTxWarp>
          </a:bodyPr>
          <a:lstStyle>
            <a:lvl1pPr algn="r" defTabSz="950913" eaLnBrk="1" hangingPunct="1">
              <a:defRPr sz="1200" b="0" i="0">
                <a:latin typeface="Times New Roman" pitchFamily="18" charset="0"/>
              </a:defRPr>
            </a:lvl1pPr>
          </a:lstStyle>
          <a:p>
            <a:fld id="{66A3B131-959D-489F-A360-33400E333E48}" type="slidenum">
              <a:rPr lang="en-GB"/>
              <a:pPr/>
              <a:t>‹#›</a:t>
            </a:fld>
            <a:endParaRPr lang="en-GB" dirty="0"/>
          </a:p>
        </p:txBody>
      </p:sp>
    </p:spTree>
    <p:extLst>
      <p:ext uri="{BB962C8B-B14F-4D97-AF65-F5344CB8AC3E}">
        <p14:creationId xmlns:p14="http://schemas.microsoft.com/office/powerpoint/2010/main" val="31882245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Times New Roman" pitchFamily="18" charset="0"/>
        <a:ea typeface="+mn-ea"/>
        <a:cs typeface="+mn-cs"/>
      </a:defRPr>
    </a:lvl1pPr>
    <a:lvl2pPr marL="356616" algn="l" rtl="0" fontAlgn="base">
      <a:spcBef>
        <a:spcPct val="30000"/>
      </a:spcBef>
      <a:spcAft>
        <a:spcPct val="0"/>
      </a:spcAft>
      <a:defRPr sz="900" kern="1200">
        <a:solidFill>
          <a:schemeClr val="tx1"/>
        </a:solidFill>
        <a:latin typeface="Times New Roman" pitchFamily="18" charset="0"/>
        <a:ea typeface="+mn-ea"/>
        <a:cs typeface="+mn-cs"/>
      </a:defRPr>
    </a:lvl2pPr>
    <a:lvl3pPr marL="713232" algn="l" rtl="0" fontAlgn="base">
      <a:spcBef>
        <a:spcPct val="30000"/>
      </a:spcBef>
      <a:spcAft>
        <a:spcPct val="0"/>
      </a:spcAft>
      <a:defRPr sz="900" kern="1200">
        <a:solidFill>
          <a:schemeClr val="tx1"/>
        </a:solidFill>
        <a:latin typeface="Times New Roman" pitchFamily="18" charset="0"/>
        <a:ea typeface="+mn-ea"/>
        <a:cs typeface="+mn-cs"/>
      </a:defRPr>
    </a:lvl3pPr>
    <a:lvl4pPr marL="1069848" algn="l" rtl="0" fontAlgn="base">
      <a:spcBef>
        <a:spcPct val="30000"/>
      </a:spcBef>
      <a:spcAft>
        <a:spcPct val="0"/>
      </a:spcAft>
      <a:defRPr sz="900" kern="1200">
        <a:solidFill>
          <a:schemeClr val="tx1"/>
        </a:solidFill>
        <a:latin typeface="Times New Roman" pitchFamily="18" charset="0"/>
        <a:ea typeface="+mn-ea"/>
        <a:cs typeface="+mn-cs"/>
      </a:defRPr>
    </a:lvl4pPr>
    <a:lvl5pPr marL="1426464" algn="l" rtl="0" fontAlgn="base">
      <a:spcBef>
        <a:spcPct val="30000"/>
      </a:spcBef>
      <a:spcAft>
        <a:spcPct val="0"/>
      </a:spcAft>
      <a:defRPr sz="900" kern="1200">
        <a:solidFill>
          <a:schemeClr val="tx1"/>
        </a:solidFill>
        <a:latin typeface="Times New Roman" pitchFamily="18" charset="0"/>
        <a:ea typeface="+mn-ea"/>
        <a:cs typeface="+mn-cs"/>
      </a:defRPr>
    </a:lvl5pPr>
    <a:lvl6pPr marL="1783080" algn="l" defTabSz="713232" rtl="0" eaLnBrk="1" latinLnBrk="0" hangingPunct="1">
      <a:defRPr sz="900" kern="1200">
        <a:solidFill>
          <a:schemeClr val="tx1"/>
        </a:solidFill>
        <a:latin typeface="+mn-lt"/>
        <a:ea typeface="+mn-ea"/>
        <a:cs typeface="+mn-cs"/>
      </a:defRPr>
    </a:lvl6pPr>
    <a:lvl7pPr marL="2139696" algn="l" defTabSz="713232" rtl="0" eaLnBrk="1" latinLnBrk="0" hangingPunct="1">
      <a:defRPr sz="900" kern="1200">
        <a:solidFill>
          <a:schemeClr val="tx1"/>
        </a:solidFill>
        <a:latin typeface="+mn-lt"/>
        <a:ea typeface="+mn-ea"/>
        <a:cs typeface="+mn-cs"/>
      </a:defRPr>
    </a:lvl7pPr>
    <a:lvl8pPr marL="2496312" algn="l" defTabSz="713232" rtl="0" eaLnBrk="1" latinLnBrk="0" hangingPunct="1">
      <a:defRPr sz="900" kern="1200">
        <a:solidFill>
          <a:schemeClr val="tx1"/>
        </a:solidFill>
        <a:latin typeface="+mn-lt"/>
        <a:ea typeface="+mn-ea"/>
        <a:cs typeface="+mn-cs"/>
      </a:defRPr>
    </a:lvl8pPr>
    <a:lvl9pPr marL="2852928" algn="l" defTabSz="71323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EA12F-6852-4EA9-88E5-274EC630CB5A}" type="slidenum">
              <a:rPr lang="en-GB"/>
              <a:pPr/>
              <a:t>1</a:t>
            </a:fld>
            <a:endParaRPr lang="en-GB" dirty="0"/>
          </a:p>
        </p:txBody>
      </p:sp>
      <p:sp>
        <p:nvSpPr>
          <p:cNvPr id="114690" name="Rectangle 2"/>
          <p:cNvSpPr>
            <a:spLocks noGrp="1" noRot="1" noChangeAspect="1" noChangeArrowheads="1" noTextEdit="1"/>
          </p:cNvSpPr>
          <p:nvPr>
            <p:ph type="sldImg"/>
          </p:nvPr>
        </p:nvSpPr>
        <p:spPr>
          <a:xfrm>
            <a:off x="477838" y="766763"/>
            <a:ext cx="6145212" cy="3840162"/>
          </a:xfrm>
          <a:ln/>
        </p:spPr>
      </p:sp>
      <p:sp>
        <p:nvSpPr>
          <p:cNvPr id="114691" name="Rectangle 3"/>
          <p:cNvSpPr>
            <a:spLocks noGrp="1" noChangeArrowheads="1"/>
          </p:cNvSpPr>
          <p:nvPr>
            <p:ph type="body" idx="1"/>
          </p:nvPr>
        </p:nvSpPr>
        <p:spPr/>
        <p:txBody>
          <a:bodyPr/>
          <a:lstStyle/>
          <a:p>
            <a:r>
              <a:rPr lang="pt-PT" dirty="0"/>
              <a:t>Apresentação Interactiva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10</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84810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11</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https://en.wikipedia.org/wiki/BIOS</a:t>
            </a:r>
          </a:p>
        </p:txBody>
      </p:sp>
    </p:spTree>
    <p:extLst>
      <p:ext uri="{BB962C8B-B14F-4D97-AF65-F5344CB8AC3E}">
        <p14:creationId xmlns:p14="http://schemas.microsoft.com/office/powerpoint/2010/main" val="3608847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12</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https://en.wikipedia.org/wiki/BIOS</a:t>
            </a:r>
          </a:p>
        </p:txBody>
      </p:sp>
    </p:spTree>
    <p:extLst>
      <p:ext uri="{BB962C8B-B14F-4D97-AF65-F5344CB8AC3E}">
        <p14:creationId xmlns:p14="http://schemas.microsoft.com/office/powerpoint/2010/main" val="667005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13</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Nos </a:t>
            </a:r>
            <a:r>
              <a:rPr lang="en-GB" dirty="0" err="1"/>
              <a:t>tópicos</a:t>
            </a:r>
            <a:r>
              <a:rPr lang="en-GB" dirty="0"/>
              <a:t> </a:t>
            </a:r>
            <a:r>
              <a:rPr lang="en-GB" dirty="0" err="1"/>
              <a:t>mais</a:t>
            </a:r>
            <a:r>
              <a:rPr lang="en-GB" dirty="0"/>
              <a:t> </a:t>
            </a:r>
            <a:r>
              <a:rPr lang="en-GB" dirty="0" err="1"/>
              <a:t>avançados</a:t>
            </a:r>
            <a:r>
              <a:rPr lang="en-GB" dirty="0"/>
              <a:t> da UC </a:t>
            </a:r>
            <a:r>
              <a:rPr lang="en-GB" dirty="0" err="1"/>
              <a:t>sera´referido</a:t>
            </a:r>
            <a:r>
              <a:rPr lang="en-GB" dirty="0"/>
              <a:t> </a:t>
            </a:r>
            <a:r>
              <a:rPr lang="en-GB" dirty="0" err="1"/>
              <a:t>os</a:t>
            </a:r>
            <a:r>
              <a:rPr lang="en-GB" dirty="0"/>
              <a:t> </a:t>
            </a:r>
            <a:r>
              <a:rPr lang="en-GB" dirty="0" err="1"/>
              <a:t>sistma</a:t>
            </a:r>
            <a:r>
              <a:rPr lang="en-GB" dirty="0"/>
              <a:t> multicore e SOC(SIC</a:t>
            </a:r>
          </a:p>
        </p:txBody>
      </p:sp>
    </p:spTree>
    <p:extLst>
      <p:ext uri="{BB962C8B-B14F-4D97-AF65-F5344CB8AC3E}">
        <p14:creationId xmlns:p14="http://schemas.microsoft.com/office/powerpoint/2010/main" val="3725367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14</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Nos </a:t>
            </a:r>
            <a:r>
              <a:rPr lang="en-GB" dirty="0" err="1"/>
              <a:t>tópicos</a:t>
            </a:r>
            <a:r>
              <a:rPr lang="en-GB" dirty="0"/>
              <a:t> </a:t>
            </a:r>
            <a:r>
              <a:rPr lang="en-GB" dirty="0" err="1"/>
              <a:t>mais</a:t>
            </a:r>
            <a:r>
              <a:rPr lang="en-GB" dirty="0"/>
              <a:t> </a:t>
            </a:r>
            <a:r>
              <a:rPr lang="en-GB" dirty="0" err="1"/>
              <a:t>avançados</a:t>
            </a:r>
            <a:r>
              <a:rPr lang="en-GB" dirty="0"/>
              <a:t> da UC </a:t>
            </a:r>
            <a:r>
              <a:rPr lang="en-GB" dirty="0" err="1"/>
              <a:t>sera´referido</a:t>
            </a:r>
            <a:r>
              <a:rPr lang="en-GB" dirty="0"/>
              <a:t> </a:t>
            </a:r>
            <a:r>
              <a:rPr lang="en-GB" dirty="0" err="1"/>
              <a:t>os</a:t>
            </a:r>
            <a:r>
              <a:rPr lang="en-GB" dirty="0"/>
              <a:t> </a:t>
            </a:r>
            <a:r>
              <a:rPr lang="en-GB" dirty="0" err="1"/>
              <a:t>sistma</a:t>
            </a:r>
            <a:r>
              <a:rPr lang="en-GB" dirty="0"/>
              <a:t> multicore e SOC(SIC</a:t>
            </a:r>
          </a:p>
        </p:txBody>
      </p:sp>
    </p:spTree>
    <p:extLst>
      <p:ext uri="{BB962C8B-B14F-4D97-AF65-F5344CB8AC3E}">
        <p14:creationId xmlns:p14="http://schemas.microsoft.com/office/powerpoint/2010/main" val="3832469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15</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err="1"/>
              <a:t>Temos</a:t>
            </a:r>
            <a:r>
              <a:rPr lang="en-GB" dirty="0"/>
              <a:t> que procurer a tag</a:t>
            </a:r>
          </a:p>
        </p:txBody>
      </p:sp>
    </p:spTree>
    <p:extLst>
      <p:ext uri="{BB962C8B-B14F-4D97-AF65-F5344CB8AC3E}">
        <p14:creationId xmlns:p14="http://schemas.microsoft.com/office/powerpoint/2010/main" val="1539204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16</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err="1"/>
              <a:t>Temos</a:t>
            </a:r>
            <a:r>
              <a:rPr lang="en-GB" dirty="0"/>
              <a:t> que procurer a tag</a:t>
            </a:r>
          </a:p>
        </p:txBody>
      </p:sp>
    </p:spTree>
    <p:extLst>
      <p:ext uri="{BB962C8B-B14F-4D97-AF65-F5344CB8AC3E}">
        <p14:creationId xmlns:p14="http://schemas.microsoft.com/office/powerpoint/2010/main" val="3354639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17</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057643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18</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777410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19</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3198329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9CF69-099A-4323-ABAD-2A1E82F62D20}" type="slidenum">
              <a:rPr lang="en-GB"/>
              <a:pPr/>
              <a:t>2</a:t>
            </a:fld>
            <a:endParaRPr lang="en-GB" dirty="0"/>
          </a:p>
        </p:txBody>
      </p:sp>
      <p:sp>
        <p:nvSpPr>
          <p:cNvPr id="149506" name="Rectangle 2"/>
          <p:cNvSpPr>
            <a:spLocks noGrp="1" noRot="1" noChangeAspect="1" noChangeArrowheads="1" noTextEdit="1"/>
          </p:cNvSpPr>
          <p:nvPr>
            <p:ph type="sldImg"/>
          </p:nvPr>
        </p:nvSpPr>
        <p:spPr>
          <a:xfrm>
            <a:off x="477838" y="766763"/>
            <a:ext cx="6145212" cy="3840162"/>
          </a:xfrm>
          <a:ln/>
        </p:spPr>
      </p:sp>
      <p:sp>
        <p:nvSpPr>
          <p:cNvPr id="1495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20</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1426511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2305D1-531D-4CEF-BD3D-05CF1AF8F416}" type="slidenum">
              <a:rPr lang="en-GB"/>
              <a:pPr/>
              <a:t>21</a:t>
            </a:fld>
            <a:endParaRPr lang="en-GB" dirty="0"/>
          </a:p>
        </p:txBody>
      </p:sp>
      <p:sp>
        <p:nvSpPr>
          <p:cNvPr id="312322" name="Rectangle 2"/>
          <p:cNvSpPr>
            <a:spLocks noGrp="1" noRot="1" noChangeAspect="1" noChangeArrowheads="1" noTextEdit="1"/>
          </p:cNvSpPr>
          <p:nvPr>
            <p:ph type="sldImg"/>
          </p:nvPr>
        </p:nvSpPr>
        <p:spPr>
          <a:xfrm>
            <a:off x="477838" y="766763"/>
            <a:ext cx="6145212" cy="3840162"/>
          </a:xfrm>
          <a:ln/>
        </p:spPr>
      </p:sp>
      <p:sp>
        <p:nvSpPr>
          <p:cNvPr id="312323" name="Rectangle 3"/>
          <p:cNvSpPr>
            <a:spLocks noGrp="1" noChangeArrowheads="1"/>
          </p:cNvSpPr>
          <p:nvPr>
            <p:ph type="body" idx="1"/>
          </p:nvPr>
        </p:nvSpPr>
        <p:spPr/>
        <p:txBody>
          <a:bodyPr/>
          <a:lstStyle/>
          <a:p>
            <a:r>
              <a:rPr lang="en-GB" dirty="0"/>
              <a:t>Ready for the demo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3</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977221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4</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https://en.wikipedia.org/wiki/Control_unit</a:t>
            </a:r>
          </a:p>
        </p:txBody>
      </p:sp>
    </p:spTree>
    <p:extLst>
      <p:ext uri="{BB962C8B-B14F-4D97-AF65-F5344CB8AC3E}">
        <p14:creationId xmlns:p14="http://schemas.microsoft.com/office/powerpoint/2010/main" val="1049947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5</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https://en.wikipedia.org/wiki/Control_unit</a:t>
            </a:r>
          </a:p>
        </p:txBody>
      </p:sp>
    </p:spTree>
    <p:extLst>
      <p:ext uri="{BB962C8B-B14F-4D97-AF65-F5344CB8AC3E}">
        <p14:creationId xmlns:p14="http://schemas.microsoft.com/office/powerpoint/2010/main" val="1873515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6</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4062742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7</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As </a:t>
            </a:r>
            <a:r>
              <a:rPr lang="en-GB" dirty="0" err="1"/>
              <a:t>etapas</a:t>
            </a:r>
            <a:r>
              <a:rPr lang="en-GB" dirty="0"/>
              <a:t> F D E </a:t>
            </a:r>
            <a:r>
              <a:rPr lang="en-GB" dirty="0" err="1"/>
              <a:t>e</a:t>
            </a:r>
            <a:r>
              <a:rPr lang="en-GB" dirty="0"/>
              <a:t> S </a:t>
            </a:r>
            <a:r>
              <a:rPr lang="en-GB" dirty="0" err="1"/>
              <a:t>podem</a:t>
            </a:r>
            <a:r>
              <a:rPr lang="en-GB" dirty="0"/>
              <a:t> ser </a:t>
            </a:r>
            <a:r>
              <a:rPr lang="en-GB" dirty="0" err="1"/>
              <a:t>subdividadas</a:t>
            </a:r>
            <a:r>
              <a:rPr lang="en-GB" dirty="0"/>
              <a:t>.</a:t>
            </a:r>
          </a:p>
        </p:txBody>
      </p:sp>
    </p:spTree>
    <p:extLst>
      <p:ext uri="{BB962C8B-B14F-4D97-AF65-F5344CB8AC3E}">
        <p14:creationId xmlns:p14="http://schemas.microsoft.com/office/powerpoint/2010/main" val="1744763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8</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3447056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39D14B-6B8A-4B5C-B9E8-DE6D6BC70576}" type="slidenum">
              <a:rPr lang="en-GB"/>
              <a:pPr/>
              <a:t>9</a:t>
            </a:fld>
            <a:endParaRPr lang="en-GB" dirty="0"/>
          </a:p>
        </p:txBody>
      </p:sp>
      <p:sp>
        <p:nvSpPr>
          <p:cNvPr id="259074" name="Rectangle 2"/>
          <p:cNvSpPr>
            <a:spLocks noGrp="1" noRot="1" noChangeAspect="1" noChangeArrowheads="1" noTextEdit="1"/>
          </p:cNvSpPr>
          <p:nvPr>
            <p:ph type="sldImg"/>
          </p:nvPr>
        </p:nvSpPr>
        <p:spPr>
          <a:xfrm>
            <a:off x="477838" y="766763"/>
            <a:ext cx="6145212" cy="3840162"/>
          </a:xfrm>
          <a:ln/>
        </p:spPr>
      </p:sp>
      <p:sp>
        <p:nvSpPr>
          <p:cNvPr id="259075" name="Rectangle 3"/>
          <p:cNvSpPr>
            <a:spLocks noGrp="1" noChangeArrowheads="1"/>
          </p:cNvSpPr>
          <p:nvPr>
            <p:ph type="body" idx="1"/>
          </p:nvPr>
        </p:nvSpPr>
        <p:spPr/>
        <p:txBody>
          <a:bodyPr/>
          <a:lstStyle/>
          <a:p>
            <a:r>
              <a:rPr lang="en-GB" dirty="0"/>
              <a:t>https://en.wikipedia.org/wiki/Field-programmable_gate_array</a:t>
            </a:r>
          </a:p>
        </p:txBody>
      </p:sp>
    </p:spTree>
    <p:extLst>
      <p:ext uri="{BB962C8B-B14F-4D97-AF65-F5344CB8AC3E}">
        <p14:creationId xmlns:p14="http://schemas.microsoft.com/office/powerpoint/2010/main" val="134126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1333501"/>
            <a:ext cx="8229600" cy="3771636"/>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a:prstGeom prst="rect">
            <a:avLst/>
          </a:prstGeom>
        </p:spPr>
        <p:txBody>
          <a:bodyPr vert="eaVert" lIns="71323" tIns="35662" rIns="71323" bIns="35662"/>
          <a:lstStyle/>
          <a:p>
            <a:r>
              <a:rPr lang="en-US"/>
              <a:t>Click to edit Master title style</a:t>
            </a:r>
            <a:endParaRPr lang="pt-PT"/>
          </a:p>
        </p:txBody>
      </p:sp>
      <p:sp>
        <p:nvSpPr>
          <p:cNvPr id="3" name="Vertical Text Placeholder 2"/>
          <p:cNvSpPr>
            <a:spLocks noGrp="1"/>
          </p:cNvSpPr>
          <p:nvPr>
            <p:ph type="body" orient="vert" idx="1"/>
          </p:nvPr>
        </p:nvSpPr>
        <p:spPr>
          <a:xfrm>
            <a:off x="457200" y="228866"/>
            <a:ext cx="6019800" cy="4876271"/>
          </a:xfrm>
          <a:prstGeom prst="rect">
            <a:avLst/>
          </a:prstGeom>
        </p:spPr>
        <p:txBody>
          <a:bodyPr vert="eaVert" lIns="71323" tIns="35662" rIns="71323" bIns="356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1"/>
            <a:ext cx="8229600" cy="3771636"/>
          </a:xfrm>
          <a:prstGeom prst="rect">
            <a:avLst/>
          </a:prstGeom>
        </p:spPr>
        <p:txBody>
          <a:bodyPr lIns="71323" tIns="35662" rIns="71323" bIns="3566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3"/>
          </a:xfrm>
          <a:prstGeom prst="rect">
            <a:avLst/>
          </a:prstGeom>
        </p:spPr>
        <p:txBody>
          <a:bodyPr lIns="71323" tIns="35662" rIns="71323" bIns="35662" anchor="t"/>
          <a:lstStyle>
            <a:lvl1pPr algn="l">
              <a:defRPr sz="3100" b="1" cap="all"/>
            </a:lvl1pPr>
          </a:lstStyle>
          <a:p>
            <a:r>
              <a:rPr lang="en-US"/>
              <a:t>Click to edit Master title style</a:t>
            </a:r>
            <a:endParaRPr lang="pt-PT"/>
          </a:p>
        </p:txBody>
      </p:sp>
      <p:sp>
        <p:nvSpPr>
          <p:cNvPr id="3" name="Text Placeholder 2"/>
          <p:cNvSpPr>
            <a:spLocks noGrp="1"/>
          </p:cNvSpPr>
          <p:nvPr>
            <p:ph type="body" idx="1"/>
          </p:nvPr>
        </p:nvSpPr>
        <p:spPr>
          <a:xfrm>
            <a:off x="722313" y="2422261"/>
            <a:ext cx="7772400" cy="1250156"/>
          </a:xfrm>
          <a:prstGeom prst="rect">
            <a:avLst/>
          </a:prstGeom>
        </p:spPr>
        <p:txBody>
          <a:bodyPr lIns="71323" tIns="35662" rIns="71323" bIns="35662" anchor="b"/>
          <a:lstStyle>
            <a:lvl1pPr marL="0" indent="0">
              <a:buNone/>
              <a:defRPr sz="1600"/>
            </a:lvl1pPr>
            <a:lvl2pPr marL="356616" indent="0">
              <a:buNone/>
              <a:defRPr sz="1400"/>
            </a:lvl2pPr>
            <a:lvl3pPr marL="713232" indent="0">
              <a:buNone/>
              <a:defRPr sz="1200"/>
            </a:lvl3pPr>
            <a:lvl4pPr marL="1069848" indent="0">
              <a:buNone/>
              <a:defRPr sz="1100"/>
            </a:lvl4pPr>
            <a:lvl5pPr marL="1426464" indent="0">
              <a:buNone/>
              <a:defRPr sz="1100"/>
            </a:lvl5pPr>
            <a:lvl6pPr marL="1783080" indent="0">
              <a:buNone/>
              <a:defRPr sz="1100"/>
            </a:lvl6pPr>
            <a:lvl7pPr marL="2139696" indent="0">
              <a:buNone/>
              <a:defRPr sz="1100"/>
            </a:lvl7pPr>
            <a:lvl8pPr marL="2496312" indent="0">
              <a:buNone/>
              <a:defRPr sz="1100"/>
            </a:lvl8pPr>
            <a:lvl9pPr marL="2852928" indent="0">
              <a:buNone/>
              <a:defRPr sz="11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
        <p:nvSpPr>
          <p:cNvPr id="3" name="Content Placeholder 2"/>
          <p:cNvSpPr>
            <a:spLocks noGrp="1"/>
          </p:cNvSpPr>
          <p:nvPr>
            <p:ph sz="half" idx="1"/>
          </p:nvPr>
        </p:nvSpPr>
        <p:spPr>
          <a:xfrm>
            <a:off x="457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4648200" y="1333501"/>
            <a:ext cx="4038600" cy="3771636"/>
          </a:xfrm>
          <a:prstGeom prst="rect">
            <a:avLst/>
          </a:prstGeom>
        </p:spPr>
        <p:txBody>
          <a:bodyPr lIns="71323" tIns="35662" rIns="71323" bIns="3566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57200" y="1279261"/>
            <a:ext cx="4040188"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4645026" y="1279261"/>
            <a:ext cx="4041775" cy="533135"/>
          </a:xfrm>
          <a:prstGeom prst="rect">
            <a:avLst/>
          </a:prstGeom>
        </p:spPr>
        <p:txBody>
          <a:bodyPr lIns="71323" tIns="35662" rIns="71323" bIns="35662"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a:prstGeom prst="rect">
            <a:avLst/>
          </a:prstGeom>
        </p:spPr>
        <p:txBody>
          <a:bodyPr lIns="71323" tIns="35662" rIns="71323" bIns="3566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a:prstGeom prst="rect">
            <a:avLst/>
          </a:prstGeom>
        </p:spPr>
        <p:txBody>
          <a:bodyPr lIns="71323" tIns="35662" rIns="71323" bIns="35662"/>
          <a:lstStyle/>
          <a:p>
            <a:r>
              <a:rPr lang="en-US"/>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Content Placeholder 2"/>
          <p:cNvSpPr>
            <a:spLocks noGrp="1"/>
          </p:cNvSpPr>
          <p:nvPr>
            <p:ph idx="1"/>
          </p:nvPr>
        </p:nvSpPr>
        <p:spPr>
          <a:xfrm>
            <a:off x="3575050" y="227543"/>
            <a:ext cx="5111750" cy="4877594"/>
          </a:xfrm>
          <a:prstGeom prst="rect">
            <a:avLst/>
          </a:prstGeom>
        </p:spPr>
        <p:txBody>
          <a:bodyPr lIns="71323" tIns="35662" rIns="71323" bIns="35662"/>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57201" y="1195918"/>
            <a:ext cx="3008313" cy="3909219"/>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a:prstGeom prst="rect">
            <a:avLst/>
          </a:prstGeom>
        </p:spPr>
        <p:txBody>
          <a:bodyPr lIns="71323" tIns="35662" rIns="71323" bIns="35662" anchor="b"/>
          <a:lstStyle>
            <a:lvl1pPr algn="l">
              <a:defRPr sz="1600" b="1"/>
            </a:lvl1pPr>
          </a:lstStyle>
          <a:p>
            <a:r>
              <a:rPr lang="en-US"/>
              <a:t>Click to edit Master title style</a:t>
            </a:r>
            <a:endParaRPr lang="pt-PT"/>
          </a:p>
        </p:txBody>
      </p:sp>
      <p:sp>
        <p:nvSpPr>
          <p:cNvPr id="3" name="Picture Placeholder 2"/>
          <p:cNvSpPr>
            <a:spLocks noGrp="1"/>
          </p:cNvSpPr>
          <p:nvPr>
            <p:ph type="pic" idx="1"/>
          </p:nvPr>
        </p:nvSpPr>
        <p:spPr>
          <a:xfrm>
            <a:off x="1792288" y="510646"/>
            <a:ext cx="5486400" cy="3429000"/>
          </a:xfrm>
          <a:prstGeom prst="rect">
            <a:avLst/>
          </a:prstGeom>
        </p:spPr>
        <p:txBody>
          <a:bodyPr lIns="71323" tIns="35662" rIns="71323" bIns="35662"/>
          <a:lstStyle>
            <a:lvl1pPr marL="0" indent="0">
              <a:buNone/>
              <a:defRPr sz="2500"/>
            </a:lvl1pPr>
            <a:lvl2pPr marL="356616" indent="0">
              <a:buNone/>
              <a:defRPr sz="2200"/>
            </a:lvl2pPr>
            <a:lvl3pPr marL="713232" indent="0">
              <a:buNone/>
              <a:defRPr sz="1900"/>
            </a:lvl3pPr>
            <a:lvl4pPr marL="1069848" indent="0">
              <a:buNone/>
              <a:defRPr sz="1600"/>
            </a:lvl4pPr>
            <a:lvl5pPr marL="1426464" indent="0">
              <a:buNone/>
              <a:defRPr sz="1600"/>
            </a:lvl5pPr>
            <a:lvl6pPr marL="1783080" indent="0">
              <a:buNone/>
              <a:defRPr sz="1600"/>
            </a:lvl6pPr>
            <a:lvl7pPr marL="2139696" indent="0">
              <a:buNone/>
              <a:defRPr sz="1600"/>
            </a:lvl7pPr>
            <a:lvl8pPr marL="2496312" indent="0">
              <a:buNone/>
              <a:defRPr sz="1600"/>
            </a:lvl8pPr>
            <a:lvl9pPr marL="2852928" indent="0">
              <a:buNone/>
              <a:defRPr sz="1600"/>
            </a:lvl9pPr>
          </a:lstStyle>
          <a:p>
            <a:endParaRPr lang="pt-PT" dirty="0"/>
          </a:p>
        </p:txBody>
      </p:sp>
      <p:sp>
        <p:nvSpPr>
          <p:cNvPr id="4" name="Text Placeholder 3"/>
          <p:cNvSpPr>
            <a:spLocks noGrp="1"/>
          </p:cNvSpPr>
          <p:nvPr>
            <p:ph type="body" sz="half" idx="2"/>
          </p:nvPr>
        </p:nvSpPr>
        <p:spPr>
          <a:xfrm>
            <a:off x="1792288" y="4472782"/>
            <a:ext cx="5486400" cy="670718"/>
          </a:xfrm>
          <a:prstGeom prst="rect">
            <a:avLst/>
          </a:prstGeom>
        </p:spPr>
        <p:txBody>
          <a:bodyPr lIns="71323" tIns="35662" rIns="71323" bIns="35662"/>
          <a:lstStyle>
            <a:lvl1pPr marL="0" indent="0">
              <a:buNone/>
              <a:defRPr sz="1100"/>
            </a:lvl1pPr>
            <a:lvl2pPr marL="356616" indent="0">
              <a:buNone/>
              <a:defRPr sz="900"/>
            </a:lvl2pPr>
            <a:lvl3pPr marL="713232" indent="0">
              <a:buNone/>
              <a:defRPr sz="800"/>
            </a:lvl3pPr>
            <a:lvl4pPr marL="1069848" indent="0">
              <a:buNone/>
              <a:defRPr sz="700"/>
            </a:lvl4pPr>
            <a:lvl5pPr marL="1426464" indent="0">
              <a:buNone/>
              <a:defRPr sz="700"/>
            </a:lvl5pPr>
            <a:lvl6pPr marL="1783080" indent="0">
              <a:buNone/>
              <a:defRPr sz="700"/>
            </a:lvl6pPr>
            <a:lvl7pPr marL="2139696" indent="0">
              <a:buNone/>
              <a:defRPr sz="700"/>
            </a:lvl7pPr>
            <a:lvl8pPr marL="2496312" indent="0">
              <a:buNone/>
              <a:defRPr sz="700"/>
            </a:lvl8pPr>
            <a:lvl9pPr marL="2852928" indent="0">
              <a:buNone/>
              <a:defRPr sz="7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25000"/>
            <a:lum/>
          </a:blip>
          <a:srcRect/>
          <a:stretch>
            <a:fillRect l="-44000" r="-44000"/>
          </a:stretch>
        </a:blip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395288" y="5318125"/>
            <a:ext cx="4248150" cy="179917"/>
          </a:xfrm>
          <a:prstGeom prst="rect">
            <a:avLst/>
          </a:prstGeom>
          <a:noFill/>
          <a:ln w="9525">
            <a:noFill/>
            <a:miter lim="800000"/>
            <a:headEnd/>
            <a:tailEnd/>
          </a:ln>
          <a:effectLst/>
        </p:spPr>
        <p:txBody>
          <a:bodyPr lIns="71317" tIns="35658" rIns="71317" bIns="35658"/>
          <a:lstStyle/>
          <a:p>
            <a:pPr algn="l" eaLnBrk="1" hangingPunct="1"/>
            <a:r>
              <a:rPr lang="pt-PT" sz="600" b="0" i="0" dirty="0">
                <a:solidFill>
                  <a:srgbClr val="0033CC"/>
                </a:solidFill>
              </a:rPr>
              <a:t>FSP/DE-ECT-UTAD @ SCO</a:t>
            </a:r>
          </a:p>
        </p:txBody>
      </p:sp>
      <p:sp>
        <p:nvSpPr>
          <p:cNvPr id="1032" name="Rectangle 8"/>
          <p:cNvSpPr>
            <a:spLocks noChangeArrowheads="1"/>
          </p:cNvSpPr>
          <p:nvPr/>
        </p:nvSpPr>
        <p:spPr bwMode="auto">
          <a:xfrm>
            <a:off x="7667625" y="5318125"/>
            <a:ext cx="1143000" cy="190500"/>
          </a:xfrm>
          <a:prstGeom prst="rect">
            <a:avLst/>
          </a:prstGeom>
          <a:noFill/>
          <a:ln w="9525">
            <a:noFill/>
            <a:miter lim="800000"/>
            <a:headEnd/>
            <a:tailEnd/>
          </a:ln>
          <a:effectLst/>
        </p:spPr>
        <p:txBody>
          <a:bodyPr lIns="71317" tIns="35658" rIns="71317" bIns="35658"/>
          <a:lstStyle/>
          <a:p>
            <a:pPr algn="r" eaLnBrk="1" hangingPunct="1"/>
            <a:fld id="{6A81F3C2-4375-442C-B0B9-FD92F44E4DF8}" type="slidenum">
              <a:rPr lang="pt-PT" sz="600" b="0" i="0">
                <a:solidFill>
                  <a:srgbClr val="0033CC"/>
                </a:solidFill>
              </a:rPr>
              <a:pPr algn="r" eaLnBrk="1" hangingPunct="1"/>
              <a:t>‹#›</a:t>
            </a:fld>
            <a:endParaRPr lang="pt-PT" sz="1900" b="0" i="0" dirty="0">
              <a:solidFill>
                <a:srgbClr val="0033CC"/>
              </a:solidFill>
              <a:latin typeface="Times New Roman" pitchFamily="18" charset="0"/>
            </a:endParaRPr>
          </a:p>
        </p:txBody>
      </p:sp>
      <p:sp>
        <p:nvSpPr>
          <p:cNvPr id="1033" name="Rectangle 9"/>
          <p:cNvSpPr>
            <a:spLocks noChangeArrowheads="1"/>
          </p:cNvSpPr>
          <p:nvPr userDrawn="1"/>
        </p:nvSpPr>
        <p:spPr bwMode="auto">
          <a:xfrm>
            <a:off x="2555875" y="216960"/>
            <a:ext cx="5761038" cy="398213"/>
          </a:xfrm>
          <a:prstGeom prst="rect">
            <a:avLst/>
          </a:prstGeom>
          <a:noFill/>
          <a:ln w="9525">
            <a:noFill/>
            <a:miter lim="800000"/>
            <a:headEnd/>
            <a:tailEnd/>
          </a:ln>
          <a:effectLst/>
        </p:spPr>
        <p:txBody>
          <a:bodyPr lIns="59081" tIns="29541" rIns="59081" bIns="29541">
            <a:spAutoFit/>
          </a:bodyPr>
          <a:lstStyle/>
          <a:p>
            <a:pPr algn="r" eaLnBrk="1" hangingPunct="1"/>
            <a:endParaRPr lang="pt-PT" sz="1100" dirty="0">
              <a:solidFill>
                <a:srgbClr val="0033CC"/>
              </a:solidFill>
              <a:effectLst>
                <a:outerShdw blurRad="38100" dist="38100" dir="2700000" algn="tl">
                  <a:srgbClr val="C0C0C0"/>
                </a:outerShdw>
              </a:effectLst>
              <a:latin typeface="Arial" charset="0"/>
            </a:endParaRPr>
          </a:p>
          <a:p>
            <a:pPr algn="r" eaLnBrk="1" hangingPunct="1"/>
            <a:endParaRPr lang="pt-PT" sz="1100" dirty="0">
              <a:solidFill>
                <a:srgbClr val="0033CC"/>
              </a:solidFill>
              <a:effectLst>
                <a:outerShdw blurRad="38100" dist="38100" dir="2700000" algn="tl">
                  <a:srgbClr val="C0C0C0"/>
                </a:outerShdw>
              </a:effectLst>
              <a:latin typeface="Arial" charset="0"/>
            </a:endParaRPr>
          </a:p>
        </p:txBody>
      </p:sp>
      <p:sp>
        <p:nvSpPr>
          <p:cNvPr id="1034" name="Rectangle 10"/>
          <p:cNvSpPr>
            <a:spLocks noChangeArrowheads="1"/>
          </p:cNvSpPr>
          <p:nvPr userDrawn="1"/>
        </p:nvSpPr>
        <p:spPr bwMode="auto">
          <a:xfrm>
            <a:off x="969964" y="216958"/>
            <a:ext cx="2378075" cy="293850"/>
          </a:xfrm>
          <a:prstGeom prst="rect">
            <a:avLst/>
          </a:prstGeom>
          <a:noFill/>
          <a:ln w="9525">
            <a:noFill/>
            <a:miter lim="800000"/>
            <a:headEnd/>
            <a:tailEnd/>
          </a:ln>
          <a:effectLst/>
        </p:spPr>
        <p:txBody>
          <a:bodyPr lIns="62408" tIns="31204" rIns="62408" bIns="31204">
            <a:spAutoFit/>
          </a:bodyPr>
          <a:lstStyle/>
          <a:p>
            <a:pPr algn="l" eaLnBrk="1" hangingPunct="1"/>
            <a:r>
              <a:rPr lang="pt-PT" sz="700" dirty="0">
                <a:solidFill>
                  <a:srgbClr val="0033CC"/>
                </a:solidFill>
                <a:latin typeface="Arial" charset="0"/>
              </a:rPr>
              <a:t>D</a:t>
            </a:r>
            <a:r>
              <a:rPr lang="pt-PT" sz="600" dirty="0">
                <a:solidFill>
                  <a:srgbClr val="0033CC"/>
                </a:solidFill>
                <a:latin typeface="Arial" charset="0"/>
              </a:rPr>
              <a:t>EPARTAMENTO DE </a:t>
            </a:r>
            <a:r>
              <a:rPr lang="pt-PT" sz="700" dirty="0">
                <a:solidFill>
                  <a:srgbClr val="0033CC"/>
                </a:solidFill>
                <a:latin typeface="Arial" charset="0"/>
              </a:rPr>
              <a:t>E</a:t>
            </a:r>
            <a:r>
              <a:rPr lang="pt-PT" sz="600" dirty="0">
                <a:solidFill>
                  <a:srgbClr val="0033CC"/>
                </a:solidFill>
                <a:latin typeface="Arial" charset="0"/>
              </a:rPr>
              <a:t>NGENHARIA</a:t>
            </a:r>
          </a:p>
          <a:p>
            <a:pPr marL="0" marR="0" indent="0" algn="l" defTabSz="713232" rtl="0" eaLnBrk="1" fontAlgn="base" latinLnBrk="0" hangingPunct="1">
              <a:lnSpc>
                <a:spcPct val="100000"/>
              </a:lnSpc>
              <a:spcBef>
                <a:spcPct val="0"/>
              </a:spcBef>
              <a:spcAft>
                <a:spcPct val="0"/>
              </a:spcAft>
              <a:buClrTx/>
              <a:buSzTx/>
              <a:buFontTx/>
              <a:buNone/>
              <a:tabLst/>
              <a:defRPr/>
            </a:pPr>
            <a:r>
              <a:rPr lang="pt-PT" sz="800" dirty="0">
                <a:solidFill>
                  <a:srgbClr val="0033CC"/>
                </a:solidFill>
                <a:latin typeface="Arial" charset="0"/>
              </a:rPr>
              <a:t>E</a:t>
            </a:r>
            <a:r>
              <a:rPr lang="pt-PT" sz="600" dirty="0">
                <a:solidFill>
                  <a:srgbClr val="0033CC"/>
                </a:solidFill>
                <a:latin typeface="Arial" charset="0"/>
              </a:rPr>
              <a:t>SCOLA DE </a:t>
            </a:r>
            <a:r>
              <a:rPr lang="pt-PT" sz="800" dirty="0">
                <a:solidFill>
                  <a:srgbClr val="0033CC"/>
                </a:solidFill>
                <a:latin typeface="Arial" charset="0"/>
              </a:rPr>
              <a:t>C</a:t>
            </a:r>
            <a:r>
              <a:rPr lang="pt-PT" sz="600" dirty="0">
                <a:solidFill>
                  <a:srgbClr val="0033CC"/>
                </a:solidFill>
                <a:latin typeface="Arial" charset="0"/>
              </a:rPr>
              <a:t>IÊNCIAS E</a:t>
            </a:r>
            <a:r>
              <a:rPr lang="pt-PT" sz="600" baseline="0" dirty="0">
                <a:solidFill>
                  <a:srgbClr val="0033CC"/>
                </a:solidFill>
                <a:latin typeface="Arial" charset="0"/>
              </a:rPr>
              <a:t> </a:t>
            </a:r>
            <a:r>
              <a:rPr lang="pt-PT" sz="800" dirty="0">
                <a:solidFill>
                  <a:srgbClr val="0033CC"/>
                </a:solidFill>
                <a:latin typeface="Arial" charset="0"/>
              </a:rPr>
              <a:t>T</a:t>
            </a:r>
            <a:r>
              <a:rPr lang="pt-PT" sz="600" dirty="0">
                <a:solidFill>
                  <a:srgbClr val="0033CC"/>
                </a:solidFill>
                <a:latin typeface="Arial" charset="0"/>
              </a:rPr>
              <a:t>ECNOLOGIA</a:t>
            </a:r>
            <a:endParaRPr lang="pt-PT" sz="800" dirty="0">
              <a:solidFill>
                <a:srgbClr val="0033CC"/>
              </a:solidFill>
              <a:latin typeface="Arial" charset="0"/>
            </a:endParaRPr>
          </a:p>
        </p:txBody>
      </p:sp>
      <p:sp>
        <p:nvSpPr>
          <p:cNvPr id="1035" name="Line 11"/>
          <p:cNvSpPr>
            <a:spLocks noChangeShapeType="1"/>
          </p:cNvSpPr>
          <p:nvPr userDrawn="1"/>
        </p:nvSpPr>
        <p:spPr bwMode="auto">
          <a:xfrm>
            <a:off x="395288" y="216958"/>
            <a:ext cx="8353425"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sp>
        <p:nvSpPr>
          <p:cNvPr id="1036" name="Line 12"/>
          <p:cNvSpPr>
            <a:spLocks noChangeShapeType="1"/>
          </p:cNvSpPr>
          <p:nvPr userDrawn="1"/>
        </p:nvSpPr>
        <p:spPr bwMode="auto">
          <a:xfrm flipV="1">
            <a:off x="468314" y="5318125"/>
            <a:ext cx="8280400" cy="0"/>
          </a:xfrm>
          <a:prstGeom prst="line">
            <a:avLst/>
          </a:prstGeom>
          <a:noFill/>
          <a:ln w="9525">
            <a:solidFill>
              <a:srgbClr val="3366FF"/>
            </a:solidFill>
            <a:round/>
            <a:headEnd/>
            <a:tailEnd/>
          </a:ln>
          <a:effectLst/>
        </p:spPr>
        <p:txBody>
          <a:bodyPr wrap="none" lIns="71323" tIns="35662" rIns="71323" bIns="35662" anchor="ctr"/>
          <a:lstStyle/>
          <a:p>
            <a:endParaRPr lang="pt-PT" sz="1300" dirty="0"/>
          </a:p>
        </p:txBody>
      </p:sp>
      <p:pic>
        <p:nvPicPr>
          <p:cNvPr id="1045" name="Picture 21" descr="desktop"/>
          <p:cNvPicPr>
            <a:picLocks noChangeAspect="1" noChangeArrowheads="1"/>
          </p:cNvPicPr>
          <p:nvPr userDrawn="1"/>
        </p:nvPicPr>
        <p:blipFill>
          <a:blip r:embed="rId14" cstate="print"/>
          <a:srcRect/>
          <a:stretch>
            <a:fillRect/>
          </a:stretch>
        </p:blipFill>
        <p:spPr bwMode="auto">
          <a:xfrm>
            <a:off x="8243889" y="205135"/>
            <a:ext cx="576262" cy="492125"/>
          </a:xfrm>
          <a:prstGeom prst="rect">
            <a:avLst/>
          </a:prstGeom>
          <a:noFill/>
        </p:spPr>
      </p:pic>
      <p:pic>
        <p:nvPicPr>
          <p:cNvPr id="1048" name="Picture 24" descr="logoutad"/>
          <p:cNvPicPr>
            <a:picLocks noChangeAspect="1" noChangeArrowheads="1"/>
          </p:cNvPicPr>
          <p:nvPr userDrawn="1"/>
        </p:nvPicPr>
        <p:blipFill>
          <a:blip r:embed="rId15" cstate="print"/>
          <a:srcRect/>
          <a:stretch>
            <a:fillRect/>
          </a:stretch>
        </p:blipFill>
        <p:spPr bwMode="auto">
          <a:xfrm>
            <a:off x="395288" y="216958"/>
            <a:ext cx="647700" cy="37041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p:titleStyle>
    <p:body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p:bodyStyle>
    <p:otherStyle>
      <a:defPPr>
        <a:defRPr lang="pt-PT"/>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cpu-world.com/Glossary/L/Level_1_cache.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www.cpu-world.com/CPUs/Xeon/Intel-Xeon%20E5-2650%20v3.html" TargetMode="External"/><Relationship Id="rId4" Type="http://schemas.openxmlformats.org/officeDocument/2006/relationships/hyperlink" Target="https://www.cpu-world.com/Glossary/L/Level_2_cache.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1494235" y="1115355"/>
            <a:ext cx="6210300" cy="1303127"/>
          </a:xfrm>
          <a:prstGeom prst="rect">
            <a:avLst/>
          </a:prstGeom>
          <a:solidFill>
            <a:srgbClr val="FFFF99">
              <a:alpha val="50000"/>
            </a:srgbClr>
          </a:solidFill>
          <a:ln w="50800">
            <a:solidFill>
              <a:srgbClr val="000000"/>
            </a:solidFill>
            <a:miter lim="800000"/>
            <a:headEnd/>
            <a:tailEnd/>
          </a:ln>
          <a:effectLst>
            <a:outerShdw dist="35921" dir="2700000" algn="ctr" rotWithShape="0">
              <a:srgbClr val="808080">
                <a:alpha val="50000"/>
              </a:srgbClr>
            </a:outerShdw>
          </a:effectLst>
        </p:spPr>
        <p:txBody>
          <a:bodyPr lIns="71323" tIns="35662" rIns="71323" bIns="35662">
            <a:spAutoFit/>
          </a:bodyPr>
          <a:lstStyle>
            <a:lvl1pPr algn="ctr" rtl="0" fontAlgn="base">
              <a:spcBef>
                <a:spcPct val="0"/>
              </a:spcBef>
              <a:spcAft>
                <a:spcPct val="0"/>
              </a:spcAft>
              <a:defRPr sz="3400">
                <a:solidFill>
                  <a:schemeClr val="bg1"/>
                </a:solidFill>
                <a:latin typeface="+mj-lt"/>
                <a:ea typeface="+mj-ea"/>
                <a:cs typeface="+mj-cs"/>
              </a:defRPr>
            </a:lvl1pPr>
            <a:lvl2pPr algn="ctr" rtl="0" fontAlgn="base">
              <a:spcBef>
                <a:spcPct val="0"/>
              </a:spcBef>
              <a:spcAft>
                <a:spcPct val="0"/>
              </a:spcAft>
              <a:defRPr sz="3400">
                <a:solidFill>
                  <a:schemeClr val="bg1"/>
                </a:solidFill>
                <a:latin typeface="Times New Roman" pitchFamily="18" charset="0"/>
              </a:defRPr>
            </a:lvl2pPr>
            <a:lvl3pPr algn="ctr" rtl="0" fontAlgn="base">
              <a:spcBef>
                <a:spcPct val="0"/>
              </a:spcBef>
              <a:spcAft>
                <a:spcPct val="0"/>
              </a:spcAft>
              <a:defRPr sz="3400">
                <a:solidFill>
                  <a:schemeClr val="bg1"/>
                </a:solidFill>
                <a:latin typeface="Times New Roman" pitchFamily="18" charset="0"/>
              </a:defRPr>
            </a:lvl3pPr>
            <a:lvl4pPr algn="ctr" rtl="0" fontAlgn="base">
              <a:spcBef>
                <a:spcPct val="0"/>
              </a:spcBef>
              <a:spcAft>
                <a:spcPct val="0"/>
              </a:spcAft>
              <a:defRPr sz="3400">
                <a:solidFill>
                  <a:schemeClr val="bg1"/>
                </a:solidFill>
                <a:latin typeface="Times New Roman" pitchFamily="18" charset="0"/>
              </a:defRPr>
            </a:lvl4pPr>
            <a:lvl5pPr algn="ctr" rtl="0" fontAlgn="base">
              <a:spcBef>
                <a:spcPct val="0"/>
              </a:spcBef>
              <a:spcAft>
                <a:spcPct val="0"/>
              </a:spcAft>
              <a:defRPr sz="3400">
                <a:solidFill>
                  <a:schemeClr val="bg1"/>
                </a:solidFill>
                <a:latin typeface="Times New Roman" pitchFamily="18" charset="0"/>
              </a:defRPr>
            </a:lvl5pPr>
            <a:lvl6pPr marL="356616" algn="ctr" rtl="0" fontAlgn="base">
              <a:spcBef>
                <a:spcPct val="0"/>
              </a:spcBef>
              <a:spcAft>
                <a:spcPct val="0"/>
              </a:spcAft>
              <a:defRPr sz="3400">
                <a:solidFill>
                  <a:schemeClr val="bg1"/>
                </a:solidFill>
                <a:latin typeface="Times New Roman" pitchFamily="18" charset="0"/>
              </a:defRPr>
            </a:lvl6pPr>
            <a:lvl7pPr marL="713232" algn="ctr" rtl="0" fontAlgn="base">
              <a:spcBef>
                <a:spcPct val="0"/>
              </a:spcBef>
              <a:spcAft>
                <a:spcPct val="0"/>
              </a:spcAft>
              <a:defRPr sz="3400">
                <a:solidFill>
                  <a:schemeClr val="bg1"/>
                </a:solidFill>
                <a:latin typeface="Times New Roman" pitchFamily="18" charset="0"/>
              </a:defRPr>
            </a:lvl7pPr>
            <a:lvl8pPr marL="1069848" algn="ctr" rtl="0" fontAlgn="base">
              <a:spcBef>
                <a:spcPct val="0"/>
              </a:spcBef>
              <a:spcAft>
                <a:spcPct val="0"/>
              </a:spcAft>
              <a:defRPr sz="3400">
                <a:solidFill>
                  <a:schemeClr val="bg1"/>
                </a:solidFill>
                <a:latin typeface="Times New Roman" pitchFamily="18" charset="0"/>
              </a:defRPr>
            </a:lvl8pPr>
            <a:lvl9pPr marL="1426464" algn="ctr" rtl="0" fontAlgn="base">
              <a:spcBef>
                <a:spcPct val="0"/>
              </a:spcBef>
              <a:spcAft>
                <a:spcPct val="0"/>
              </a:spcAft>
              <a:defRPr sz="3400">
                <a:solidFill>
                  <a:schemeClr val="bg1"/>
                </a:solidFill>
                <a:latin typeface="Times New Roman" pitchFamily="18" charset="0"/>
              </a:defRPr>
            </a:lvl9pPr>
          </a:lstStyle>
          <a:p>
            <a:pPr eaLnBrk="1" hangingPunct="1">
              <a:spcAft>
                <a:spcPts val="0"/>
              </a:spcAft>
            </a:pPr>
            <a:r>
              <a:rPr lang="pt-PT" sz="3200" b="1" i="0" kern="0" dirty="0">
                <a:solidFill>
                  <a:srgbClr val="0033CC"/>
                </a:solidFill>
                <a:latin typeface="Tahoma" pitchFamily="34" charset="0"/>
              </a:rPr>
              <a:t>SCO-T1-A09 e SCO-T1-A10</a:t>
            </a:r>
            <a:br>
              <a:rPr lang="pt-PT" sz="3200" b="1" i="0" kern="0" dirty="0">
                <a:solidFill>
                  <a:srgbClr val="0033CC"/>
                </a:solidFill>
                <a:latin typeface="Tahoma" pitchFamily="34" charset="0"/>
              </a:rPr>
            </a:br>
            <a:br>
              <a:rPr lang="pt-PT" sz="2400" b="1" i="0" kern="0" dirty="0">
                <a:solidFill>
                  <a:srgbClr val="0033CC"/>
                </a:solidFill>
                <a:latin typeface="Tahoma" pitchFamily="34" charset="0"/>
              </a:rPr>
            </a:br>
            <a:r>
              <a:rPr lang="pt-BR" sz="2400" b="1" i="0" kern="0" dirty="0">
                <a:solidFill>
                  <a:srgbClr val="0033CC"/>
                </a:solidFill>
                <a:latin typeface="Tahoma" pitchFamily="34" charset="0"/>
              </a:rPr>
              <a:t>Arquitetura de computadores.</a:t>
            </a:r>
            <a:endParaRPr lang="pt-PT" sz="1800" b="1" i="0" kern="0" dirty="0">
              <a:solidFill>
                <a:srgbClr val="0033CC"/>
              </a:solidFill>
              <a:latin typeface="Tahoma" pitchFamily="34" charset="0"/>
            </a:endParaRPr>
          </a:p>
        </p:txBody>
      </p:sp>
      <p:sp>
        <p:nvSpPr>
          <p:cNvPr id="11" name="Rectangle 3"/>
          <p:cNvSpPr txBox="1">
            <a:spLocks noChangeArrowheads="1"/>
          </p:cNvSpPr>
          <p:nvPr/>
        </p:nvSpPr>
        <p:spPr bwMode="auto">
          <a:xfrm>
            <a:off x="1493658" y="3757600"/>
            <a:ext cx="6204756" cy="1021292"/>
          </a:xfrm>
          <a:prstGeom prst="rect">
            <a:avLst/>
          </a:prstGeom>
          <a:noFill/>
          <a:ln>
            <a:miter lim="800000"/>
            <a:headEnd/>
            <a:tailEnd/>
          </a:ln>
          <a:effectLst>
            <a:outerShdw dist="35921" dir="2700000" algn="ctr" rotWithShape="0">
              <a:srgbClr val="808080"/>
            </a:outerShdw>
          </a:effectLst>
        </p:spPr>
        <p:txBody>
          <a:bodyPr lIns="71323" tIns="35662" rIns="71323" bIns="35662"/>
          <a:lstStyle>
            <a:lvl1pPr marL="267462" indent="-267462" algn="l" rtl="0" fontAlgn="base">
              <a:spcBef>
                <a:spcPct val="20000"/>
              </a:spcBef>
              <a:spcAft>
                <a:spcPct val="0"/>
              </a:spcAft>
              <a:buChar char="•"/>
              <a:defRPr sz="2500">
                <a:solidFill>
                  <a:schemeClr val="bg1"/>
                </a:solidFill>
                <a:latin typeface="+mn-lt"/>
                <a:ea typeface="+mn-ea"/>
                <a:cs typeface="+mn-cs"/>
              </a:defRPr>
            </a:lvl1pPr>
            <a:lvl2pPr marL="579501" indent="-222885" algn="l" rtl="0" fontAlgn="base">
              <a:spcBef>
                <a:spcPct val="20000"/>
              </a:spcBef>
              <a:spcAft>
                <a:spcPct val="0"/>
              </a:spcAft>
              <a:buChar char="–"/>
              <a:defRPr sz="2200">
                <a:solidFill>
                  <a:schemeClr val="bg1"/>
                </a:solidFill>
                <a:latin typeface="+mn-lt"/>
              </a:defRPr>
            </a:lvl2pPr>
            <a:lvl3pPr marL="891540" indent="-178308" algn="l" rtl="0" fontAlgn="base">
              <a:spcBef>
                <a:spcPct val="20000"/>
              </a:spcBef>
              <a:spcAft>
                <a:spcPct val="0"/>
              </a:spcAft>
              <a:buChar char="•"/>
              <a:defRPr sz="1900">
                <a:solidFill>
                  <a:schemeClr val="bg1"/>
                </a:solidFill>
                <a:latin typeface="+mn-lt"/>
              </a:defRPr>
            </a:lvl3pPr>
            <a:lvl4pPr marL="1248156" indent="-178308" algn="l" rtl="0" fontAlgn="base">
              <a:spcBef>
                <a:spcPct val="20000"/>
              </a:spcBef>
              <a:spcAft>
                <a:spcPct val="0"/>
              </a:spcAft>
              <a:buChar char="–"/>
              <a:defRPr sz="1600">
                <a:solidFill>
                  <a:schemeClr val="bg1"/>
                </a:solidFill>
                <a:latin typeface="+mn-lt"/>
              </a:defRPr>
            </a:lvl4pPr>
            <a:lvl5pPr marL="1604772" indent="-178308" algn="l" rtl="0" fontAlgn="base">
              <a:spcBef>
                <a:spcPct val="20000"/>
              </a:spcBef>
              <a:spcAft>
                <a:spcPct val="0"/>
              </a:spcAft>
              <a:buChar char="»"/>
              <a:defRPr sz="1600">
                <a:solidFill>
                  <a:schemeClr val="bg1"/>
                </a:solidFill>
                <a:latin typeface="+mn-lt"/>
              </a:defRPr>
            </a:lvl5pPr>
            <a:lvl6pPr marL="1961388" indent="-178308" algn="l" rtl="0" fontAlgn="base">
              <a:spcBef>
                <a:spcPct val="20000"/>
              </a:spcBef>
              <a:spcAft>
                <a:spcPct val="0"/>
              </a:spcAft>
              <a:buChar char="»"/>
              <a:defRPr sz="1600">
                <a:solidFill>
                  <a:schemeClr val="bg1"/>
                </a:solidFill>
                <a:latin typeface="+mn-lt"/>
              </a:defRPr>
            </a:lvl6pPr>
            <a:lvl7pPr marL="2318004" indent="-178308" algn="l" rtl="0" fontAlgn="base">
              <a:spcBef>
                <a:spcPct val="20000"/>
              </a:spcBef>
              <a:spcAft>
                <a:spcPct val="0"/>
              </a:spcAft>
              <a:buChar char="»"/>
              <a:defRPr sz="1600">
                <a:solidFill>
                  <a:schemeClr val="bg1"/>
                </a:solidFill>
                <a:latin typeface="+mn-lt"/>
              </a:defRPr>
            </a:lvl7pPr>
            <a:lvl8pPr marL="2674620" indent="-178308" algn="l" rtl="0" fontAlgn="base">
              <a:spcBef>
                <a:spcPct val="20000"/>
              </a:spcBef>
              <a:spcAft>
                <a:spcPct val="0"/>
              </a:spcAft>
              <a:buChar char="»"/>
              <a:defRPr sz="1600">
                <a:solidFill>
                  <a:schemeClr val="bg1"/>
                </a:solidFill>
                <a:latin typeface="+mn-lt"/>
              </a:defRPr>
            </a:lvl8pPr>
            <a:lvl9pPr marL="3031236" indent="-178308" algn="l" rtl="0" fontAlgn="base">
              <a:spcBef>
                <a:spcPct val="20000"/>
              </a:spcBef>
              <a:spcAft>
                <a:spcPct val="0"/>
              </a:spcAft>
              <a:buChar char="»"/>
              <a:defRPr sz="1600">
                <a:solidFill>
                  <a:schemeClr val="bg1"/>
                </a:solidFill>
                <a:latin typeface="+mn-lt"/>
              </a:defRPr>
            </a:lvl9pPr>
          </a:lstStyle>
          <a:p>
            <a:pPr marL="0" indent="0" algn="r" eaLnBrk="1" hangingPunct="1">
              <a:buFontTx/>
              <a:buNone/>
            </a:pPr>
            <a:r>
              <a:rPr lang="pt-PT" sz="2400" b="1" i="1" kern="0" dirty="0">
                <a:solidFill>
                  <a:schemeClr val="tx1"/>
                </a:solidFill>
                <a:effectLst>
                  <a:outerShdw blurRad="38100" dist="38100" dir="2700000" algn="tl">
                    <a:srgbClr val="C0C0C0"/>
                  </a:outerShdw>
                </a:effectLst>
                <a:latin typeface="Tahoma" pitchFamily="34" charset="0"/>
              </a:rPr>
              <a:t>Sistemas Computacionais</a:t>
            </a:r>
          </a:p>
          <a:p>
            <a:pPr marL="0" indent="0" algn="r" eaLnBrk="1" hangingPunct="1">
              <a:buFontTx/>
              <a:buNone/>
            </a:pPr>
            <a:r>
              <a:rPr lang="pt-PT" sz="1600" kern="0" dirty="0">
                <a:solidFill>
                  <a:schemeClr val="tx1"/>
                </a:solidFill>
                <a:effectLst>
                  <a:outerShdw blurRad="38100" dist="38100" dir="2700000" algn="tl">
                    <a:srgbClr val="C0C0C0"/>
                  </a:outerShdw>
                </a:effectLst>
                <a:latin typeface="Tahoma" pitchFamily="34" charset="0"/>
              </a:rPr>
              <a:t>Arquitetura de Computadores</a:t>
            </a:r>
            <a:endParaRPr lang="pt-PT" sz="1600" b="1" i="1" kern="0" dirty="0">
              <a:solidFill>
                <a:schemeClr val="tx1"/>
              </a:solidFill>
              <a:effectLst>
                <a:outerShdw blurRad="38100" dist="38100" dir="2700000" algn="tl">
                  <a:srgbClr val="C0C0C0"/>
                </a:outerShdw>
              </a:effectLst>
              <a:latin typeface="Tahoma" pitchFamily="34" charset="0"/>
            </a:endParaRPr>
          </a:p>
          <a:p>
            <a:pPr marL="0" indent="0" algn="r" eaLnBrk="1" hangingPunct="1">
              <a:buFontTx/>
              <a:buNone/>
            </a:pPr>
            <a:r>
              <a:rPr lang="pt-PT" sz="1600" b="1" i="1" kern="0" dirty="0">
                <a:solidFill>
                  <a:schemeClr val="tx1"/>
                </a:solidFill>
                <a:effectLst>
                  <a:outerShdw blurRad="38100" dist="38100" dir="2700000" algn="tl">
                    <a:srgbClr val="C0C0C0"/>
                  </a:outerShdw>
                </a:effectLst>
                <a:latin typeface="Tahoma" pitchFamily="34" charset="0"/>
              </a:rPr>
              <a:t>Francisco Pereira/DE-ECT-UTAD </a:t>
            </a:r>
          </a:p>
        </p:txBody>
      </p:sp>
      <p:sp>
        <p:nvSpPr>
          <p:cNvPr id="12" name="Text Box 6"/>
          <p:cNvSpPr txBox="1">
            <a:spLocks noChangeArrowheads="1"/>
          </p:cNvSpPr>
          <p:nvPr/>
        </p:nvSpPr>
        <p:spPr bwMode="auto">
          <a:xfrm>
            <a:off x="413538" y="5057511"/>
            <a:ext cx="8317055" cy="318242"/>
          </a:xfrm>
          <a:prstGeom prst="rect">
            <a:avLst/>
          </a:prstGeom>
          <a:noFill/>
          <a:ln w="9525" algn="ctr">
            <a:noFill/>
            <a:miter lim="800000"/>
            <a:headEnd/>
            <a:tailEnd/>
          </a:ln>
          <a:effectLst/>
        </p:spPr>
        <p:txBody>
          <a:bodyPr wrap="square" lIns="71323" tIns="35662" rIns="71323" bIns="35662">
            <a:spAutoFit/>
          </a:bodyPr>
          <a:lstStyle/>
          <a:p>
            <a:pPr algn="l" eaLnBrk="1" hangingPunct="1">
              <a:spcBef>
                <a:spcPct val="50000"/>
              </a:spcBef>
            </a:pPr>
            <a:r>
              <a:rPr lang="pt-PT" sz="1600" b="0" i="0" dirty="0">
                <a:latin typeface="Arial" charset="0"/>
              </a:rPr>
              <a:t>Conhecimentos necessários: </a:t>
            </a:r>
            <a:r>
              <a:rPr lang="pt-BR" sz="1600" b="0" i="0" dirty="0">
                <a:latin typeface="Arial" charset="0"/>
              </a:rPr>
              <a:t>Informática e Electrónica de Base</a:t>
            </a:r>
            <a:endParaRPr lang="pt-PT" sz="1600" b="0" i="0" dirty="0">
              <a:latin typeface="Arial" charset="0"/>
            </a:endParaRPr>
          </a:p>
        </p:txBody>
      </p:sp>
      <p:pic>
        <p:nvPicPr>
          <p:cNvPr id="13" name="Picture 13" descr="fsp"/>
          <p:cNvPicPr>
            <a:picLocks noChangeAspect="1" noChangeArrowheads="1"/>
          </p:cNvPicPr>
          <p:nvPr/>
        </p:nvPicPr>
        <p:blipFill>
          <a:blip r:embed="rId3" cstate="print"/>
          <a:srcRect/>
          <a:stretch>
            <a:fillRect/>
          </a:stretch>
        </p:blipFill>
        <p:spPr bwMode="auto">
          <a:xfrm>
            <a:off x="6840141" y="394365"/>
            <a:ext cx="822722" cy="91413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2000"/>
                                  </p:iterate>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primária / principal:</a:t>
            </a:r>
          </a:p>
          <a:p>
            <a:pPr marL="357188" lvl="1" indent="-177800" algn="just" defTabSz="624078">
              <a:lnSpc>
                <a:spcPct val="120000"/>
              </a:lnSpc>
              <a:buFont typeface="Wingdings" pitchFamily="2" charset="2"/>
              <a:buChar char="Ø"/>
            </a:pPr>
            <a:r>
              <a:rPr lang="pt-PT" sz="1600" b="0" i="0" dirty="0"/>
              <a:t>A memória primária / principal é aquela que é acedida (endereçável) diretamente pelo processador (não considerar para já à </a:t>
            </a:r>
            <a:r>
              <a:rPr lang="pt-PT" sz="1600" b="0" dirty="0"/>
              <a:t>cache</a:t>
            </a:r>
            <a:r>
              <a:rPr lang="pt-PT" sz="1600" b="0" i="0" dirty="0"/>
              <a:t>);</a:t>
            </a:r>
          </a:p>
          <a:p>
            <a:pPr marL="357188" lvl="1" indent="-177800" algn="just" defTabSz="624078">
              <a:lnSpc>
                <a:spcPct val="120000"/>
              </a:lnSpc>
              <a:buFont typeface="Wingdings" pitchFamily="2" charset="2"/>
              <a:buChar char="Ø"/>
            </a:pPr>
            <a:r>
              <a:rPr lang="pt-PT" sz="1600" b="0" i="0" dirty="0"/>
              <a:t>Do ponto de vista do CPU os endereços de memória são todos semelhantes, independente da célula de memória num endereço ser mais rápida ou mais lenta, só de leitura ou também de escrita (</a:t>
            </a:r>
            <a:r>
              <a:rPr lang="pt-PT" sz="1600" i="0" dirty="0"/>
              <a:t>RO</a:t>
            </a:r>
            <a:r>
              <a:rPr lang="pt-PT" sz="1600" b="0" i="0" dirty="0"/>
              <a:t> – </a:t>
            </a:r>
            <a:r>
              <a:rPr lang="pt-PT" sz="1600" dirty="0" err="1"/>
              <a:t>R</a:t>
            </a:r>
            <a:r>
              <a:rPr lang="pt-PT" sz="1600" b="0" dirty="0" err="1"/>
              <a:t>ead</a:t>
            </a:r>
            <a:r>
              <a:rPr lang="pt-PT" sz="1600" b="0" dirty="0"/>
              <a:t> </a:t>
            </a:r>
            <a:r>
              <a:rPr lang="pt-PT" sz="1600" dirty="0" err="1"/>
              <a:t>O</a:t>
            </a:r>
            <a:r>
              <a:rPr lang="pt-PT" sz="1600" b="0" dirty="0" err="1"/>
              <a:t>nly</a:t>
            </a:r>
            <a:r>
              <a:rPr lang="pt-PT" sz="1600" b="0" i="0" dirty="0"/>
              <a:t>, </a:t>
            </a:r>
            <a:r>
              <a:rPr lang="pt-PT" sz="1600" i="0" dirty="0"/>
              <a:t>RW</a:t>
            </a:r>
            <a:r>
              <a:rPr lang="pt-PT" sz="1600" b="0" i="0" dirty="0"/>
              <a:t> – </a:t>
            </a:r>
            <a:r>
              <a:rPr lang="pt-PT" sz="1600" dirty="0" err="1"/>
              <a:t>R</a:t>
            </a:r>
            <a:r>
              <a:rPr lang="pt-PT" sz="1600" b="0" dirty="0" err="1"/>
              <a:t>ead</a:t>
            </a:r>
            <a:r>
              <a:rPr lang="pt-PT" sz="1600" b="0" dirty="0"/>
              <a:t> </a:t>
            </a:r>
            <a:r>
              <a:rPr lang="pt-PT" sz="1600" b="0" dirty="0" err="1"/>
              <a:t>and</a:t>
            </a:r>
            <a:r>
              <a:rPr lang="pt-PT" sz="1600" b="0" dirty="0"/>
              <a:t> </a:t>
            </a:r>
            <a:r>
              <a:rPr lang="pt-PT" sz="1600" dirty="0" err="1"/>
              <a:t>W</a:t>
            </a:r>
            <a:r>
              <a:rPr lang="pt-PT" sz="1600" b="0" dirty="0" err="1"/>
              <a:t>rite</a:t>
            </a:r>
            <a:r>
              <a:rPr lang="pt-PT" sz="1600" b="0" i="0" dirty="0"/>
              <a:t>), bem como ser volátil ou não;</a:t>
            </a:r>
          </a:p>
          <a:p>
            <a:pPr marL="357188" lvl="1" indent="-177800" algn="just" defTabSz="624078">
              <a:lnSpc>
                <a:spcPct val="120000"/>
              </a:lnSpc>
              <a:buFont typeface="Wingdings" pitchFamily="2" charset="2"/>
              <a:buChar char="Ø"/>
            </a:pPr>
            <a:r>
              <a:rPr lang="pt-PT" sz="1600" i="0" dirty="0"/>
              <a:t>Volatilidade</a:t>
            </a:r>
            <a:r>
              <a:rPr lang="pt-PT" sz="1600" b="0" i="0" dirty="0"/>
              <a:t>: É a capacidade de manter o conteúdo da memória independentemente do sistema onde está inserida, isto é, estar ligado (com energia fornecida) ou desligado. Por exemplos os discos SSD são células de memoria (NAND) mas que mantêm o seu valor mesmo não sendo fornecido energia ao disco;</a:t>
            </a:r>
          </a:p>
          <a:p>
            <a:pPr marL="357188" lvl="1" indent="-177800" algn="just" defTabSz="624078">
              <a:lnSpc>
                <a:spcPct val="120000"/>
              </a:lnSpc>
              <a:buFont typeface="Wingdings" pitchFamily="2" charset="2"/>
              <a:buChar char="Ø"/>
            </a:pPr>
            <a:r>
              <a:rPr lang="pt-PT" sz="1600" i="0" dirty="0"/>
              <a:t>ROM</a:t>
            </a:r>
            <a:r>
              <a:rPr lang="pt-PT" sz="1600" b="0" i="0" dirty="0"/>
              <a:t> – </a:t>
            </a:r>
            <a:r>
              <a:rPr lang="pt-PT" sz="1600" dirty="0" err="1"/>
              <a:t>R</a:t>
            </a:r>
            <a:r>
              <a:rPr lang="pt-PT" sz="1600" b="0" dirty="0" err="1"/>
              <a:t>ead</a:t>
            </a:r>
            <a:r>
              <a:rPr lang="pt-PT" sz="1600" b="0" dirty="0"/>
              <a:t> </a:t>
            </a:r>
            <a:r>
              <a:rPr lang="pt-PT" sz="1600" dirty="0" err="1"/>
              <a:t>O</a:t>
            </a:r>
            <a:r>
              <a:rPr lang="pt-PT" sz="1600" b="0" dirty="0" err="1"/>
              <a:t>nly</a:t>
            </a:r>
            <a:r>
              <a:rPr lang="pt-PT" sz="1600" b="0" dirty="0"/>
              <a:t> </a:t>
            </a:r>
            <a:r>
              <a:rPr lang="pt-PT" sz="1600" dirty="0" err="1"/>
              <a:t>M</a:t>
            </a:r>
            <a:r>
              <a:rPr lang="pt-PT" sz="1600" b="0" dirty="0" err="1"/>
              <a:t>emory</a:t>
            </a:r>
            <a:r>
              <a:rPr lang="pt-PT" sz="1600" b="0" i="0" dirty="0"/>
              <a:t>: Memória que só pode ser lida pelo CPU (sistema em geral) e não escrita. Uma operação de escrita normalmente não provoca qualquer efeito, mas um sistema computacional pode “avisar” que existiu um erro na escrita;  </a:t>
            </a:r>
          </a:p>
        </p:txBody>
      </p:sp>
    </p:spTree>
    <p:extLst>
      <p:ext uri="{BB962C8B-B14F-4D97-AF65-F5344CB8AC3E}">
        <p14:creationId xmlns:p14="http://schemas.microsoft.com/office/powerpoint/2010/main" val="148629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394619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primária / principal (continuação):</a:t>
            </a:r>
          </a:p>
          <a:p>
            <a:pPr marL="357188" lvl="1" indent="-177800" algn="just" defTabSz="624078">
              <a:lnSpc>
                <a:spcPct val="120000"/>
              </a:lnSpc>
              <a:buFont typeface="Wingdings" pitchFamily="2" charset="2"/>
              <a:buChar char="Ø"/>
            </a:pPr>
            <a:r>
              <a:rPr lang="pt-PT" sz="1600" i="0" dirty="0"/>
              <a:t>EPROM</a:t>
            </a:r>
            <a:r>
              <a:rPr lang="pt-PT" sz="1600" b="0" i="0" dirty="0"/>
              <a:t> – </a:t>
            </a:r>
            <a:r>
              <a:rPr lang="pt-PT" sz="1600" dirty="0" err="1"/>
              <a:t>E</a:t>
            </a:r>
            <a:r>
              <a:rPr lang="pt-PT" sz="1600" b="0" dirty="0" err="1"/>
              <a:t>rasable</a:t>
            </a:r>
            <a:r>
              <a:rPr lang="pt-PT" sz="1600" b="0" dirty="0"/>
              <a:t> </a:t>
            </a:r>
            <a:r>
              <a:rPr lang="pt-PT" sz="1600" dirty="0" err="1"/>
              <a:t>P</a:t>
            </a:r>
            <a:r>
              <a:rPr lang="pt-PT" sz="1600" b="0" dirty="0" err="1"/>
              <a:t>rogrammable</a:t>
            </a:r>
            <a:r>
              <a:rPr lang="pt-PT" sz="1600" b="0" dirty="0"/>
              <a:t> </a:t>
            </a:r>
            <a:r>
              <a:rPr lang="pt-PT" sz="1600" dirty="0" err="1"/>
              <a:t>R</a:t>
            </a:r>
            <a:r>
              <a:rPr lang="pt-PT" sz="1600" b="0" dirty="0" err="1"/>
              <a:t>ead</a:t>
            </a:r>
            <a:r>
              <a:rPr lang="pt-PT" sz="1600" b="0" dirty="0"/>
              <a:t> </a:t>
            </a:r>
            <a:r>
              <a:rPr lang="pt-PT" sz="1600" dirty="0" err="1"/>
              <a:t>O</a:t>
            </a:r>
            <a:r>
              <a:rPr lang="pt-PT" sz="1600" b="0" dirty="0" err="1"/>
              <a:t>nly</a:t>
            </a:r>
            <a:r>
              <a:rPr lang="pt-PT" sz="1600" b="0" dirty="0"/>
              <a:t> </a:t>
            </a:r>
            <a:r>
              <a:rPr lang="pt-PT" sz="1600" dirty="0" err="1"/>
              <a:t>M</a:t>
            </a:r>
            <a:r>
              <a:rPr lang="pt-PT" sz="1600" b="0" dirty="0" err="1"/>
              <a:t>emory</a:t>
            </a:r>
            <a:r>
              <a:rPr lang="pt-PT" sz="1600" b="0" i="0" dirty="0"/>
              <a:t>: Semelhante a ROM mas através de um processo auxiliar pode ser reprogramada (eletricamente e toda de uma só vez), no entanto em funcionamento normal comporta-se como a ROM. Um exemplo deste tipo de abordagem é o </a:t>
            </a:r>
            <a:r>
              <a:rPr lang="pt-PT" sz="1600" b="0" dirty="0" err="1"/>
              <a:t>firmware</a:t>
            </a:r>
            <a:r>
              <a:rPr lang="pt-PT" sz="1600" b="0" i="0" dirty="0"/>
              <a:t> (e.g. BIOS) de uma </a:t>
            </a:r>
            <a:r>
              <a:rPr lang="pt-PT" sz="1600" b="0" dirty="0"/>
              <a:t>motherboard</a:t>
            </a:r>
            <a:r>
              <a:rPr lang="pt-PT" sz="1600" b="0" i="0" dirty="0"/>
              <a:t> ou de um dispositivo (e.g. placa gráfica);</a:t>
            </a:r>
          </a:p>
          <a:p>
            <a:pPr marL="357188" lvl="1" indent="-177800" algn="just" defTabSz="624078">
              <a:lnSpc>
                <a:spcPct val="120000"/>
              </a:lnSpc>
              <a:buFont typeface="Wingdings" pitchFamily="2" charset="2"/>
              <a:buChar char="Ø"/>
            </a:pPr>
            <a:r>
              <a:rPr lang="pt-PT" sz="1600" i="0" dirty="0"/>
              <a:t>RAM</a:t>
            </a:r>
            <a:r>
              <a:rPr lang="pt-PT" sz="1600" b="0" i="0" dirty="0"/>
              <a:t> – </a:t>
            </a:r>
            <a:r>
              <a:rPr lang="pt-PT" sz="1600" dirty="0" err="1"/>
              <a:t>R</a:t>
            </a:r>
            <a:r>
              <a:rPr lang="pt-PT" sz="1600" b="0" dirty="0" err="1"/>
              <a:t>andom</a:t>
            </a:r>
            <a:r>
              <a:rPr lang="pt-PT" sz="1600" b="0" dirty="0"/>
              <a:t> </a:t>
            </a:r>
            <a:r>
              <a:rPr lang="pt-PT" sz="1600" dirty="0"/>
              <a:t>A</a:t>
            </a:r>
            <a:r>
              <a:rPr lang="pt-PT" sz="1600" b="0" dirty="0"/>
              <a:t>ccess </a:t>
            </a:r>
            <a:r>
              <a:rPr lang="pt-PT" sz="1600" dirty="0" err="1"/>
              <a:t>M</a:t>
            </a:r>
            <a:r>
              <a:rPr lang="pt-PT" sz="1600" b="0" dirty="0" err="1"/>
              <a:t>emory</a:t>
            </a:r>
            <a:r>
              <a:rPr lang="pt-PT" sz="1600" b="0" i="0" dirty="0"/>
              <a:t>: Normalmente quando nos referimos a memória de um sistema, ela é deste tipo. Permite a leitura e escrita de conteúdo, no entanto podemos limitar algumas ações com mecanismos próprios do CPU e/ou do sistema físico/operacional (ver mais tarde na UC de Sistemas Operativos). Exemplos deste tipo de limitação são não permitir a escrita numa zona de código depois de ser “carregada” ou impedir a execução de código numa zona reservada para dados. Também é este tipo de memória que adquirimos quando pretendemos atualizar o nosso sistema. </a:t>
            </a:r>
          </a:p>
        </p:txBody>
      </p:sp>
    </p:spTree>
    <p:extLst>
      <p:ext uri="{BB962C8B-B14F-4D97-AF65-F5344CB8AC3E}">
        <p14:creationId xmlns:p14="http://schemas.microsoft.com/office/powerpoint/2010/main" val="326489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3355265"/>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secundária / auxiliar:</a:t>
            </a:r>
          </a:p>
          <a:p>
            <a:pPr marL="357188" lvl="1" indent="-177800" algn="just" defTabSz="624078">
              <a:lnSpc>
                <a:spcPct val="120000"/>
              </a:lnSpc>
              <a:buFont typeface="Wingdings" pitchFamily="2" charset="2"/>
              <a:buChar char="Ø"/>
            </a:pPr>
            <a:r>
              <a:rPr lang="pt-PT" sz="1600" b="0" i="0" dirty="0"/>
              <a:t>A memória auxiliar ou secundária é aquela que o processador não consegue aceder diretamente. O conteúdo dessa memoria é obtido / guardado, utilizando uma cópia em memória primária / principal;</a:t>
            </a:r>
          </a:p>
          <a:p>
            <a:pPr marL="357188" lvl="1" indent="-177800" algn="just" defTabSz="624078">
              <a:lnSpc>
                <a:spcPct val="120000"/>
              </a:lnSpc>
              <a:buFont typeface="Wingdings" pitchFamily="2" charset="2"/>
              <a:buChar char="Ø"/>
            </a:pPr>
            <a:r>
              <a:rPr lang="pt-PT" sz="1600" b="0" i="0" dirty="0"/>
              <a:t>O conteúdo é transferido (copiado) da memória secundária para a memória principal através de elemento adicional no sistema, designado de </a:t>
            </a:r>
            <a:r>
              <a:rPr lang="pt-PT" sz="1600" i="0" dirty="0"/>
              <a:t>controlador</a:t>
            </a:r>
            <a:r>
              <a:rPr lang="pt-PT" sz="1600" b="0" i="0" dirty="0"/>
              <a:t> ou </a:t>
            </a:r>
            <a:r>
              <a:rPr lang="pt-PT" sz="1600" i="0" dirty="0"/>
              <a:t>interface</a:t>
            </a:r>
            <a:r>
              <a:rPr lang="pt-PT" sz="1600" b="0" i="0" dirty="0"/>
              <a:t>, processado pelo sistema (CPU) e guardado de volta na memória secundária, pelo controlador. O CPU deve instruir / programar o controlador para efetuar essas operações / transferências;</a:t>
            </a:r>
          </a:p>
          <a:p>
            <a:pPr marL="357188" lvl="1" indent="-177800" algn="just" defTabSz="624078">
              <a:lnSpc>
                <a:spcPct val="120000"/>
              </a:lnSpc>
              <a:buFont typeface="Wingdings" pitchFamily="2" charset="2"/>
              <a:buChar char="Ø"/>
            </a:pPr>
            <a:r>
              <a:rPr lang="pt-PT" sz="1600" b="0" i="0" dirty="0"/>
              <a:t>Outros elementos / mecanismos do sistema podem ser utlizados para efetuar a transferência entre a memória principal e o controlador (e.g. DMA e interrupções).</a:t>
            </a:r>
          </a:p>
        </p:txBody>
      </p:sp>
    </p:spTree>
    <p:extLst>
      <p:ext uri="{BB962C8B-B14F-4D97-AF65-F5344CB8AC3E}">
        <p14:creationId xmlns:p14="http://schemas.microsoft.com/office/powerpoint/2010/main" val="407556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 Cache</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394619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Cache:</a:t>
            </a:r>
          </a:p>
          <a:p>
            <a:pPr marL="357188" lvl="1" indent="-177800" algn="just" defTabSz="624078">
              <a:lnSpc>
                <a:spcPct val="120000"/>
              </a:lnSpc>
              <a:buFont typeface="Wingdings" pitchFamily="2" charset="2"/>
              <a:buChar char="Ø"/>
            </a:pPr>
            <a:r>
              <a:rPr lang="pt-PT" sz="1600" b="0" i="0" dirty="0"/>
              <a:t>O mecanismo de memória </a:t>
            </a:r>
            <a:r>
              <a:rPr lang="pt-PT" sz="1600" b="0" dirty="0"/>
              <a:t>cache</a:t>
            </a:r>
            <a:r>
              <a:rPr lang="pt-PT" sz="1600" b="0" i="0" dirty="0"/>
              <a:t> é utilizado para aumentar a eficiência (“velocidade”) na utilização da memória pelo CPU e pelo sistema;</a:t>
            </a:r>
          </a:p>
          <a:p>
            <a:pPr marL="357188" lvl="1" indent="-177800" algn="just" defTabSz="624078">
              <a:lnSpc>
                <a:spcPct val="120000"/>
              </a:lnSpc>
              <a:buFont typeface="Wingdings" pitchFamily="2" charset="2"/>
              <a:buChar char="Ø"/>
            </a:pPr>
            <a:r>
              <a:rPr lang="pt-PT" sz="1600" b="0" i="0" dirty="0"/>
              <a:t>A memória </a:t>
            </a:r>
            <a:r>
              <a:rPr lang="pt-PT" sz="1600" b="0" dirty="0"/>
              <a:t>cache</a:t>
            </a:r>
            <a:r>
              <a:rPr lang="pt-PT" sz="1600" b="0" i="0" dirty="0"/>
              <a:t> pode ser dividida em diversos níveis, contendo cada nível uma dimensão distinta de outros níveis e “velocidade” distinta. Níveis mais baixos e próximos do CPU com menor dimensão e mais “rápidos” que os níveis mais distantes do CPU;</a:t>
            </a:r>
          </a:p>
          <a:p>
            <a:pPr marL="357188" lvl="1" indent="-177800" algn="just" defTabSz="624078">
              <a:lnSpc>
                <a:spcPct val="120000"/>
              </a:lnSpc>
              <a:buFont typeface="Wingdings" pitchFamily="2" charset="2"/>
              <a:buChar char="Ø"/>
            </a:pPr>
            <a:r>
              <a:rPr lang="pt-PT" sz="1600" b="0" i="0" dirty="0"/>
              <a:t>Quanto mais “rápida” for a memória, mais difícil e mais dispendiosa (cara) é de produzir. Isto dita a sua dimensão (quantidade);</a:t>
            </a:r>
          </a:p>
          <a:p>
            <a:pPr marL="357188" lvl="1" indent="-177800" algn="just" defTabSz="624078">
              <a:lnSpc>
                <a:spcPct val="120000"/>
              </a:lnSpc>
              <a:buFont typeface="Wingdings" pitchFamily="2" charset="2"/>
              <a:buChar char="Ø"/>
            </a:pPr>
            <a:r>
              <a:rPr lang="pt-PT" sz="1600" b="0" i="0" dirty="0"/>
              <a:t>Os níveis podem estar distribuídos pelo CPU e pelo sistema (e.g. </a:t>
            </a:r>
            <a:r>
              <a:rPr lang="pt-PT" sz="1600" b="0" dirty="0"/>
              <a:t>motherboard</a:t>
            </a:r>
            <a:r>
              <a:rPr lang="pt-PT" sz="1600" b="0" i="0" dirty="0"/>
              <a:t>), com 0 / 1 ou mais níveis por elemento (e.g. CPU com 3 níveis de </a:t>
            </a:r>
            <a:r>
              <a:rPr lang="pt-PT" sz="1600" b="0" dirty="0"/>
              <a:t>cache</a:t>
            </a:r>
            <a:r>
              <a:rPr lang="pt-PT" sz="1600" b="0" i="0" dirty="0"/>
              <a:t> 0 na </a:t>
            </a:r>
            <a:r>
              <a:rPr lang="pt-PT" sz="1600" b="0" dirty="0"/>
              <a:t>motherboard</a:t>
            </a:r>
            <a:r>
              <a:rPr lang="pt-PT" sz="1600" b="0" i="0" dirty="0"/>
              <a:t>);</a:t>
            </a:r>
          </a:p>
          <a:p>
            <a:pPr marL="357188" lvl="1" indent="-177800" algn="just" defTabSz="624078">
              <a:lnSpc>
                <a:spcPct val="120000"/>
              </a:lnSpc>
              <a:buFont typeface="Wingdings" pitchFamily="2" charset="2"/>
              <a:buChar char="Ø"/>
            </a:pPr>
            <a:r>
              <a:rPr lang="pt-PT" sz="1600" b="0" i="0" dirty="0"/>
              <a:t>A memória cache não é “atualizável” fisicamente pelo utilizador como a memória RAM regular, pois esta faz parte do package do CPU ou do sistema (e.g. </a:t>
            </a:r>
            <a:r>
              <a:rPr lang="pt-PT" sz="1600" b="0" dirty="0"/>
              <a:t>motherboard</a:t>
            </a:r>
            <a:r>
              <a:rPr lang="pt-PT" sz="1600" b="0" i="0" dirty="0"/>
              <a:t>);</a:t>
            </a:r>
          </a:p>
          <a:p>
            <a:pPr marL="357188" lvl="1" indent="-177800" algn="just" defTabSz="624078">
              <a:lnSpc>
                <a:spcPct val="120000"/>
              </a:lnSpc>
              <a:buFont typeface="Wingdings" pitchFamily="2" charset="2"/>
              <a:buChar char="Ø"/>
            </a:pPr>
            <a:r>
              <a:rPr lang="pt-PT" sz="1600" b="0" i="0" dirty="0"/>
              <a:t>A forma de funcionamento (políticas) da memória </a:t>
            </a:r>
            <a:r>
              <a:rPr lang="pt-PT" sz="1600" b="0" dirty="0"/>
              <a:t>cache</a:t>
            </a:r>
            <a:r>
              <a:rPr lang="pt-PT" sz="1600" b="0" i="0" dirty="0"/>
              <a:t> pode ser uma das seguintes:</a:t>
            </a:r>
          </a:p>
        </p:txBody>
      </p:sp>
    </p:spTree>
    <p:extLst>
      <p:ext uri="{BB962C8B-B14F-4D97-AF65-F5344CB8AC3E}">
        <p14:creationId xmlns:p14="http://schemas.microsoft.com/office/powerpoint/2010/main" val="320918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 Cache</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69607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Cache (continuação):</a:t>
            </a:r>
          </a:p>
          <a:p>
            <a:pPr marL="357188" lvl="1" indent="-177800" algn="just" defTabSz="624078">
              <a:lnSpc>
                <a:spcPct val="120000"/>
              </a:lnSpc>
              <a:buFont typeface="Wingdings" pitchFamily="2" charset="2"/>
              <a:buChar char="Ø"/>
            </a:pPr>
            <a:r>
              <a:rPr lang="pt-PT" sz="1600" dirty="0" err="1"/>
              <a:t>Direct</a:t>
            </a:r>
            <a:r>
              <a:rPr lang="pt-PT" sz="1600" dirty="0"/>
              <a:t> </a:t>
            </a:r>
            <a:r>
              <a:rPr lang="pt-PT" sz="1600" dirty="0" err="1"/>
              <a:t>Mapping</a:t>
            </a:r>
            <a:r>
              <a:rPr lang="pt-PT" sz="1600" b="0" i="0" dirty="0"/>
              <a:t>: Rápido mas pouco flexível:</a:t>
            </a:r>
          </a:p>
        </p:txBody>
      </p:sp>
      <p:pic>
        <p:nvPicPr>
          <p:cNvPr id="2" name="Picture 1">
            <a:extLst>
              <a:ext uri="{FF2B5EF4-FFF2-40B4-BE49-F238E27FC236}">
                <a16:creationId xmlns:a16="http://schemas.microsoft.com/office/drawing/2014/main" id="{0F3BEBC9-2579-4102-9951-F3F45976A09C}"/>
              </a:ext>
            </a:extLst>
          </p:cNvPr>
          <p:cNvPicPr>
            <a:picLocks noChangeAspect="1"/>
          </p:cNvPicPr>
          <p:nvPr/>
        </p:nvPicPr>
        <p:blipFill>
          <a:blip r:embed="rId3"/>
          <a:stretch>
            <a:fillRect/>
          </a:stretch>
        </p:blipFill>
        <p:spPr>
          <a:xfrm>
            <a:off x="3390828" y="1561356"/>
            <a:ext cx="5285628" cy="369727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7188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 Cache</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69607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Cache (continuação):</a:t>
            </a:r>
          </a:p>
          <a:p>
            <a:pPr marL="357188" lvl="1" indent="-177800" algn="just" defTabSz="624078">
              <a:lnSpc>
                <a:spcPct val="120000"/>
              </a:lnSpc>
              <a:buFont typeface="Wingdings" pitchFamily="2" charset="2"/>
              <a:buChar char="Ø"/>
            </a:pPr>
            <a:r>
              <a:rPr lang="pt-PT" sz="1600" dirty="0" err="1"/>
              <a:t>Fully</a:t>
            </a:r>
            <a:r>
              <a:rPr lang="pt-PT" sz="1600" dirty="0"/>
              <a:t> </a:t>
            </a:r>
            <a:r>
              <a:rPr lang="pt-PT" sz="1600" dirty="0" err="1"/>
              <a:t>Associative</a:t>
            </a:r>
            <a:r>
              <a:rPr lang="pt-PT" sz="1600" b="0" i="0" dirty="0"/>
              <a:t>: Flexível mas menor rapidez:</a:t>
            </a:r>
          </a:p>
        </p:txBody>
      </p:sp>
      <p:pic>
        <p:nvPicPr>
          <p:cNvPr id="4" name="Picture 3">
            <a:extLst>
              <a:ext uri="{FF2B5EF4-FFF2-40B4-BE49-F238E27FC236}">
                <a16:creationId xmlns:a16="http://schemas.microsoft.com/office/drawing/2014/main" id="{4881AD64-0769-433E-A44D-9CFB105BDA65}"/>
              </a:ext>
            </a:extLst>
          </p:cNvPr>
          <p:cNvPicPr>
            <a:picLocks noChangeAspect="1"/>
          </p:cNvPicPr>
          <p:nvPr/>
        </p:nvPicPr>
        <p:blipFill>
          <a:blip r:embed="rId3"/>
          <a:stretch>
            <a:fillRect/>
          </a:stretch>
        </p:blipFill>
        <p:spPr>
          <a:xfrm>
            <a:off x="3275856" y="1561356"/>
            <a:ext cx="5409034" cy="369297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3476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 Cache</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69607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Cache (continuação):</a:t>
            </a:r>
          </a:p>
          <a:p>
            <a:pPr marL="357188" lvl="1" indent="-177800" algn="just" defTabSz="624078">
              <a:lnSpc>
                <a:spcPct val="120000"/>
              </a:lnSpc>
              <a:buFont typeface="Wingdings" pitchFamily="2" charset="2"/>
              <a:buChar char="Ø"/>
            </a:pPr>
            <a:r>
              <a:rPr lang="pt-PT" sz="1600" dirty="0"/>
              <a:t>Set </a:t>
            </a:r>
            <a:r>
              <a:rPr lang="pt-PT" sz="1600" dirty="0" err="1"/>
              <a:t>Associative</a:t>
            </a:r>
            <a:r>
              <a:rPr lang="pt-PT" sz="1600" b="0" i="0" dirty="0"/>
              <a:t>: Mistura das duas políticas anteriores:</a:t>
            </a:r>
          </a:p>
        </p:txBody>
      </p:sp>
      <p:pic>
        <p:nvPicPr>
          <p:cNvPr id="2" name="Picture 1">
            <a:extLst>
              <a:ext uri="{FF2B5EF4-FFF2-40B4-BE49-F238E27FC236}">
                <a16:creationId xmlns:a16="http://schemas.microsoft.com/office/drawing/2014/main" id="{223FB6C8-A0C4-423B-8CE4-CC056F235EEE}"/>
              </a:ext>
            </a:extLst>
          </p:cNvPr>
          <p:cNvPicPr>
            <a:picLocks noChangeAspect="1"/>
          </p:cNvPicPr>
          <p:nvPr/>
        </p:nvPicPr>
        <p:blipFill>
          <a:blip r:embed="rId3"/>
          <a:stretch>
            <a:fillRect/>
          </a:stretch>
        </p:blipFill>
        <p:spPr>
          <a:xfrm>
            <a:off x="2570956" y="1561356"/>
            <a:ext cx="6105500" cy="3687614"/>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7820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 Cache</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Cache (continuação):</a:t>
            </a:r>
          </a:p>
          <a:p>
            <a:pPr marL="357188" lvl="1" indent="-177800" algn="just" defTabSz="624078">
              <a:lnSpc>
                <a:spcPct val="120000"/>
              </a:lnSpc>
              <a:buFont typeface="Wingdings" pitchFamily="2" charset="2"/>
              <a:buChar char="Ø"/>
            </a:pPr>
            <a:r>
              <a:rPr lang="pt-PT" sz="1600" b="0" i="0" dirty="0"/>
              <a:t>A política de escrita de valores alterados na </a:t>
            </a:r>
            <a:r>
              <a:rPr lang="pt-PT" sz="1600" b="0" dirty="0"/>
              <a:t>cache</a:t>
            </a:r>
            <a:r>
              <a:rPr lang="pt-PT" sz="1600" b="0" i="0" dirty="0"/>
              <a:t> para a memória, pode ser um nível inferior para um nível superior (e.g. nível 2 para nível 3), são duas:</a:t>
            </a:r>
          </a:p>
          <a:p>
            <a:pPr marL="713804" lvl="2" indent="-177800" algn="just" defTabSz="624078">
              <a:lnSpc>
                <a:spcPct val="120000"/>
              </a:lnSpc>
              <a:buFont typeface="Wingdings" pitchFamily="2" charset="2"/>
              <a:buChar char="Ø"/>
            </a:pPr>
            <a:r>
              <a:rPr lang="pt-PT" sz="1600" dirty="0" err="1"/>
              <a:t>Write</a:t>
            </a:r>
            <a:r>
              <a:rPr lang="pt-PT" sz="1600" dirty="0"/>
              <a:t> </a:t>
            </a:r>
            <a:r>
              <a:rPr lang="pt-PT" sz="1600" dirty="0" err="1"/>
              <a:t>Through</a:t>
            </a:r>
            <a:r>
              <a:rPr lang="pt-PT" sz="1600" b="0" i="0" dirty="0"/>
              <a:t>: A alteração é efetuada na </a:t>
            </a:r>
            <a:r>
              <a:rPr lang="pt-PT" sz="1600" b="0" dirty="0"/>
              <a:t>cache</a:t>
            </a:r>
            <a:r>
              <a:rPr lang="pt-PT" sz="1600" b="0" i="0" dirty="0"/>
              <a:t> e na memória, o tempo final é o tempo de escrita na memória. Fácil de implementar mas lento. “Efeito </a:t>
            </a:r>
            <a:r>
              <a:rPr lang="pt-PT" sz="1600" b="0" dirty="0"/>
              <a:t>cache</a:t>
            </a:r>
            <a:r>
              <a:rPr lang="pt-PT" sz="1600" b="0" i="0" dirty="0"/>
              <a:t>” só na leitura caso o valor já esteja em </a:t>
            </a:r>
            <a:r>
              <a:rPr lang="pt-PT" sz="1600" b="0" dirty="0"/>
              <a:t>cache</a:t>
            </a:r>
            <a:r>
              <a:rPr lang="pt-PT" sz="1600" b="0" i="0" dirty="0"/>
              <a:t>;</a:t>
            </a:r>
          </a:p>
          <a:p>
            <a:pPr marL="713804" lvl="2" indent="-177800" algn="just" defTabSz="624078">
              <a:lnSpc>
                <a:spcPct val="120000"/>
              </a:lnSpc>
              <a:buFont typeface="Wingdings" pitchFamily="2" charset="2"/>
              <a:buChar char="Ø"/>
            </a:pPr>
            <a:r>
              <a:rPr lang="pt-PT" sz="1600" dirty="0" err="1"/>
              <a:t>Write</a:t>
            </a:r>
            <a:r>
              <a:rPr lang="pt-PT" sz="1600" dirty="0"/>
              <a:t> </a:t>
            </a:r>
            <a:r>
              <a:rPr lang="pt-PT" sz="1600" dirty="0" err="1"/>
              <a:t>Back</a:t>
            </a:r>
            <a:r>
              <a:rPr lang="pt-PT" sz="1600" b="0" dirty="0"/>
              <a:t> / </a:t>
            </a:r>
            <a:r>
              <a:rPr lang="pt-PT" sz="1600" dirty="0" err="1"/>
              <a:t>Write</a:t>
            </a:r>
            <a:r>
              <a:rPr lang="pt-PT" sz="1600" dirty="0"/>
              <a:t> </a:t>
            </a:r>
            <a:r>
              <a:rPr lang="pt-PT" sz="1600" dirty="0" err="1"/>
              <a:t>Behind</a:t>
            </a:r>
            <a:r>
              <a:rPr lang="pt-PT" sz="1600" b="0" i="0" dirty="0"/>
              <a:t>: A alteração é efetuada na </a:t>
            </a:r>
            <a:r>
              <a:rPr lang="pt-PT" sz="1600" b="0" dirty="0"/>
              <a:t>cache</a:t>
            </a:r>
            <a:r>
              <a:rPr lang="pt-PT" sz="1600" b="0" i="0" dirty="0"/>
              <a:t> e na memória, mas a operação regressa logo após finalizar escrita na </a:t>
            </a:r>
            <a:r>
              <a:rPr lang="pt-PT" sz="1600" b="0" dirty="0"/>
              <a:t>cache</a:t>
            </a:r>
            <a:r>
              <a:rPr lang="pt-PT" sz="1600" b="0" i="0" dirty="0"/>
              <a:t>. O tempo adicional para a escrita na memória e relevado para o circuito digital que gere a </a:t>
            </a:r>
            <a:r>
              <a:rPr lang="pt-PT" sz="1600" b="0" dirty="0"/>
              <a:t>cache</a:t>
            </a:r>
            <a:r>
              <a:rPr lang="pt-PT" sz="1600" b="0" i="0" dirty="0"/>
              <a:t>. É mais complexo que o anterior mas é mais eficiente pois temos “efeito </a:t>
            </a:r>
            <a:r>
              <a:rPr lang="pt-PT" sz="1600" b="0" dirty="0"/>
              <a:t>cache</a:t>
            </a:r>
            <a:r>
              <a:rPr lang="pt-PT" sz="1600" b="0" i="0" dirty="0"/>
              <a:t>” na escrita e leitura.</a:t>
            </a:r>
          </a:p>
          <a:p>
            <a:pPr marL="357188" lvl="1" indent="-177800" algn="just" defTabSz="624078">
              <a:lnSpc>
                <a:spcPct val="120000"/>
              </a:lnSpc>
              <a:buFont typeface="Wingdings" pitchFamily="2" charset="2"/>
              <a:buChar char="Ø"/>
            </a:pPr>
            <a:r>
              <a:rPr lang="pt-PT" sz="1600" b="0" i="0" dirty="0"/>
              <a:t>É possível ter dois blocos de </a:t>
            </a:r>
            <a:r>
              <a:rPr lang="pt-PT" sz="1600" b="0" dirty="0"/>
              <a:t>caches</a:t>
            </a:r>
            <a:r>
              <a:rPr lang="pt-PT" sz="1600" b="0" i="0" dirty="0"/>
              <a:t> distintos, um para dados (incluí </a:t>
            </a:r>
            <a:r>
              <a:rPr lang="pt-PT" sz="1600" b="0" dirty="0" err="1"/>
              <a:t>stack</a:t>
            </a:r>
            <a:r>
              <a:rPr lang="pt-PT" sz="1600" b="0" i="0" dirty="0"/>
              <a:t>) e outro para código. Podem ter políticas distintas quer na escrita quer no tipo de associação e podem ser de dimensão diferente;</a:t>
            </a:r>
            <a:endParaRPr lang="pt-PT" sz="1600" i="0" dirty="0"/>
          </a:p>
        </p:txBody>
      </p:sp>
    </p:spTree>
    <p:extLst>
      <p:ext uri="{BB962C8B-B14F-4D97-AF65-F5344CB8AC3E}">
        <p14:creationId xmlns:p14="http://schemas.microsoft.com/office/powerpoint/2010/main" val="200257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 Cache</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3355265"/>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Cache (continuação):</a:t>
            </a:r>
          </a:p>
          <a:p>
            <a:pPr marL="357188" lvl="1" indent="-177800" algn="just" defTabSz="624078">
              <a:lnSpc>
                <a:spcPct val="120000"/>
              </a:lnSpc>
              <a:buFont typeface="Wingdings" pitchFamily="2" charset="2"/>
              <a:buChar char="Ø"/>
            </a:pPr>
            <a:r>
              <a:rPr lang="pt-PT" sz="1600" b="0" i="0" dirty="0"/>
              <a:t>O sistema pode implementar outros mecanismos de troca de informação entre a memória primária / principal e o CPU/outros dispositivos no sistema. A cache e esse outros mecanismos devem manter a consistência dos dados entre eles para evitar dados errados / corrompidos. Um desses mecanismos é a memória virtual, paginação pura ou segmentação, referida na UC de Sistemas Operativos;</a:t>
            </a:r>
          </a:p>
          <a:p>
            <a:pPr marL="357188" lvl="1" indent="-177800" algn="just" defTabSz="624078">
              <a:lnSpc>
                <a:spcPct val="120000"/>
              </a:lnSpc>
              <a:buFont typeface="Wingdings" pitchFamily="2" charset="2"/>
              <a:buChar char="Ø"/>
            </a:pPr>
            <a:r>
              <a:rPr lang="pt-PT" sz="1600" i="0" dirty="0"/>
              <a:t>Localidade</a:t>
            </a:r>
            <a:r>
              <a:rPr lang="pt-PT" sz="1600" b="0" i="0" dirty="0"/>
              <a:t>: Dimensão de um bloco de código/dados repetidamente utlizado, a adjacência de instruções na memória primária / principal e a memória </a:t>
            </a:r>
            <a:r>
              <a:rPr lang="pt-PT" sz="1600" b="0" dirty="0"/>
              <a:t>cache</a:t>
            </a:r>
            <a:r>
              <a:rPr lang="pt-PT" sz="1600" b="0" i="0" dirty="0"/>
              <a:t> pode ser benéficas nas políticas de gestão da memória </a:t>
            </a:r>
            <a:r>
              <a:rPr lang="pt-PT" sz="1600" b="0" dirty="0"/>
              <a:t>cache</a:t>
            </a:r>
            <a:r>
              <a:rPr lang="pt-PT" sz="1600" b="0" i="0" dirty="0"/>
              <a:t>;</a:t>
            </a:r>
          </a:p>
          <a:p>
            <a:pPr marL="357188" lvl="1" indent="-177800" algn="just" defTabSz="624078">
              <a:lnSpc>
                <a:spcPct val="120000"/>
              </a:lnSpc>
              <a:buFont typeface="Wingdings" pitchFamily="2" charset="2"/>
              <a:buChar char="Ø"/>
            </a:pPr>
            <a:r>
              <a:rPr lang="pt-PT" sz="1600" dirty="0"/>
              <a:t>Cache misses</a:t>
            </a:r>
            <a:r>
              <a:rPr lang="pt-PT" sz="1600" b="0" i="0" dirty="0"/>
              <a:t>: O conteúdo do endereço pedido não existe na memória </a:t>
            </a:r>
            <a:r>
              <a:rPr lang="pt-PT" sz="1600" b="0" dirty="0"/>
              <a:t>cache</a:t>
            </a:r>
            <a:r>
              <a:rPr lang="pt-PT" sz="1600" b="0" i="0" dirty="0"/>
              <a:t> (nas entradas).</a:t>
            </a:r>
            <a:endParaRPr lang="pt-PT" sz="1600" i="0" dirty="0"/>
          </a:p>
        </p:txBody>
      </p:sp>
    </p:spTree>
    <p:extLst>
      <p:ext uri="{BB962C8B-B14F-4D97-AF65-F5344CB8AC3E}">
        <p14:creationId xmlns:p14="http://schemas.microsoft.com/office/powerpoint/2010/main" val="315282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 Cache</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69607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Cache (continuação):</a:t>
            </a:r>
          </a:p>
          <a:p>
            <a:pPr marL="357188" lvl="1" indent="-177800" algn="just" defTabSz="624078">
              <a:lnSpc>
                <a:spcPct val="120000"/>
              </a:lnSpc>
              <a:buFont typeface="Wingdings" pitchFamily="2" charset="2"/>
              <a:buChar char="Ø"/>
            </a:pPr>
            <a:r>
              <a:rPr lang="pt-PT" sz="1600" b="0" i="0" dirty="0"/>
              <a:t>Um exemplo, </a:t>
            </a:r>
            <a:r>
              <a:rPr lang="pt-PT" sz="1600" i="0" dirty="0"/>
              <a:t>Intel </a:t>
            </a:r>
            <a:r>
              <a:rPr lang="pt-PT" sz="1600" i="0" dirty="0" err="1"/>
              <a:t>Xeon</a:t>
            </a:r>
            <a:r>
              <a:rPr lang="pt-PT" sz="1600" i="0" dirty="0"/>
              <a:t> E5-2650 v3</a:t>
            </a:r>
            <a:r>
              <a:rPr lang="pt-PT" sz="1600" b="0" i="0" dirty="0"/>
              <a:t> [1]: </a:t>
            </a:r>
            <a:endParaRPr lang="pt-PT" sz="1600" i="0" dirty="0"/>
          </a:p>
        </p:txBody>
      </p:sp>
      <p:graphicFrame>
        <p:nvGraphicFramePr>
          <p:cNvPr id="3" name="Table 2">
            <a:extLst>
              <a:ext uri="{FF2B5EF4-FFF2-40B4-BE49-F238E27FC236}">
                <a16:creationId xmlns:a16="http://schemas.microsoft.com/office/drawing/2014/main" id="{81803B91-744E-414C-A28A-8BED98CB9512}"/>
              </a:ext>
            </a:extLst>
          </p:cNvPr>
          <p:cNvGraphicFramePr>
            <a:graphicFrameLocks noGrp="1"/>
          </p:cNvGraphicFramePr>
          <p:nvPr>
            <p:extLst>
              <p:ext uri="{D42A27DB-BD31-4B8C-83A1-F6EECF244321}">
                <p14:modId xmlns:p14="http://schemas.microsoft.com/office/powerpoint/2010/main" val="3208897241"/>
              </p:ext>
            </p:extLst>
          </p:nvPr>
        </p:nvGraphicFramePr>
        <p:xfrm>
          <a:off x="628650" y="1721718"/>
          <a:ext cx="7886700" cy="2647950"/>
        </p:xfrm>
        <a:graphic>
          <a:graphicData uri="http://schemas.openxmlformats.org/drawingml/2006/table">
            <a:tbl>
              <a:tblPr>
                <a:effectLst>
                  <a:outerShdw blurRad="50800" dist="38100" dir="2700000" algn="tl" rotWithShape="0">
                    <a:prstClr val="black">
                      <a:alpha val="40000"/>
                    </a:prstClr>
                  </a:outerShdw>
                </a:effectLst>
              </a:tblPr>
              <a:tblGrid>
                <a:gridCol w="2647206">
                  <a:extLst>
                    <a:ext uri="{9D8B030D-6E8A-4147-A177-3AD203B41FA5}">
                      <a16:colId xmlns:a16="http://schemas.microsoft.com/office/drawing/2014/main" val="1015781617"/>
                    </a:ext>
                  </a:extLst>
                </a:gridCol>
                <a:gridCol w="5239494">
                  <a:extLst>
                    <a:ext uri="{9D8B030D-6E8A-4147-A177-3AD203B41FA5}">
                      <a16:colId xmlns:a16="http://schemas.microsoft.com/office/drawing/2014/main" val="2780649732"/>
                    </a:ext>
                  </a:extLst>
                </a:gridCol>
              </a:tblGrid>
              <a:tr h="0">
                <a:tc>
                  <a:txBody>
                    <a:bodyPr/>
                    <a:lstStyle/>
                    <a:p>
                      <a:pPr fontAlgn="t"/>
                      <a:r>
                        <a:rPr lang="pt-PT" b="0" dirty="0">
                          <a:effectLst/>
                        </a:rPr>
                        <a:t>Data </a:t>
                      </a:r>
                      <a:r>
                        <a:rPr lang="pt-PT" b="0" dirty="0" err="1">
                          <a:effectLst/>
                        </a:rPr>
                        <a:t>width</a:t>
                      </a:r>
                      <a:endParaRPr lang="pt-PT" b="0"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r>
                        <a:rPr lang="pt-PT" b="0" dirty="0">
                          <a:effectLst/>
                        </a:rPr>
                        <a:t>64 bit</a:t>
                      </a: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4141697901"/>
                  </a:ext>
                </a:extLst>
              </a:tr>
              <a:tr h="0">
                <a:tc>
                  <a:txBody>
                    <a:bodyPr/>
                    <a:lstStyle/>
                    <a:p>
                      <a:pPr fontAlgn="t"/>
                      <a:r>
                        <a:rPr lang="en-US" b="1" dirty="0">
                          <a:effectLst/>
                        </a:rPr>
                        <a:t>The number of CPU cores</a:t>
                      </a:r>
                      <a:endParaRPr lang="en-US"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fontAlgn="t"/>
                      <a:r>
                        <a:rPr lang="pt-PT" b="1" dirty="0">
                          <a:solidFill>
                            <a:srgbClr val="FF0000"/>
                          </a:solidFill>
                          <a:effectLst/>
                        </a:rPr>
                        <a:t>10</a:t>
                      </a:r>
                      <a:endParaRPr lang="pt-PT" dirty="0">
                        <a:solidFill>
                          <a:srgbClr val="FF0000"/>
                        </a:solidFill>
                        <a:effectLst/>
                      </a:endParaRP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401862006"/>
                  </a:ext>
                </a:extLst>
              </a:tr>
              <a:tr h="0">
                <a:tc>
                  <a:txBody>
                    <a:bodyPr/>
                    <a:lstStyle/>
                    <a:p>
                      <a:pPr fontAlgn="t"/>
                      <a:r>
                        <a:rPr lang="pt-PT" b="1" dirty="0" err="1">
                          <a:effectLst/>
                        </a:rPr>
                        <a:t>The</a:t>
                      </a:r>
                      <a:r>
                        <a:rPr lang="pt-PT" b="1" dirty="0">
                          <a:effectLst/>
                        </a:rPr>
                        <a:t> </a:t>
                      </a:r>
                      <a:r>
                        <a:rPr lang="pt-PT" b="1" dirty="0" err="1">
                          <a:effectLst/>
                        </a:rPr>
                        <a:t>number</a:t>
                      </a:r>
                      <a:r>
                        <a:rPr lang="pt-PT" b="1" dirty="0">
                          <a:effectLst/>
                        </a:rPr>
                        <a:t> </a:t>
                      </a:r>
                      <a:r>
                        <a:rPr lang="pt-PT" b="1" dirty="0" err="1">
                          <a:effectLst/>
                        </a:rPr>
                        <a:t>of</a:t>
                      </a:r>
                      <a:r>
                        <a:rPr lang="pt-PT" b="1" dirty="0">
                          <a:effectLst/>
                        </a:rPr>
                        <a:t> </a:t>
                      </a:r>
                      <a:r>
                        <a:rPr lang="pt-PT" b="1" dirty="0" err="1">
                          <a:effectLst/>
                        </a:rPr>
                        <a:t>threads</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r>
                        <a:rPr lang="pt-PT" b="1">
                          <a:effectLst/>
                        </a:rPr>
                        <a:t>20</a:t>
                      </a:r>
                      <a:endParaRPr lang="pt-PT">
                        <a:effectLst/>
                      </a:endParaRP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3309797532"/>
                  </a:ext>
                </a:extLst>
              </a:tr>
              <a:tr h="0">
                <a:tc>
                  <a:txBody>
                    <a:bodyPr/>
                    <a:lstStyle/>
                    <a:p>
                      <a:pPr fontAlgn="t"/>
                      <a:r>
                        <a:rPr lang="pt-PT" b="1" dirty="0" err="1">
                          <a:effectLst/>
                        </a:rPr>
                        <a:t>Floating</a:t>
                      </a:r>
                      <a:r>
                        <a:rPr lang="pt-PT" b="1" dirty="0">
                          <a:effectLst/>
                        </a:rPr>
                        <a:t> </a:t>
                      </a:r>
                      <a:r>
                        <a:rPr lang="pt-PT" b="1" dirty="0" err="1">
                          <a:effectLst/>
                        </a:rPr>
                        <a:t>Point</a:t>
                      </a:r>
                      <a:r>
                        <a:rPr lang="pt-PT" b="1" dirty="0">
                          <a:effectLst/>
                        </a:rPr>
                        <a:t> </a:t>
                      </a:r>
                      <a:r>
                        <a:rPr lang="pt-PT" b="1" dirty="0" err="1">
                          <a:effectLst/>
                        </a:rPr>
                        <a:t>Unit</a:t>
                      </a:r>
                      <a:endParaRPr lang="pt-PT" b="1"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fontAlgn="t"/>
                      <a:r>
                        <a:rPr lang="pt-PT" b="1" dirty="0" err="1">
                          <a:effectLst/>
                        </a:rPr>
                        <a:t>Integrated</a:t>
                      </a:r>
                      <a:endParaRPr lang="pt-PT" b="1" dirty="0">
                        <a:effectLst/>
                      </a:endParaRP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1528934585"/>
                  </a:ext>
                </a:extLst>
              </a:tr>
              <a:tr h="0">
                <a:tc>
                  <a:txBody>
                    <a:bodyPr/>
                    <a:lstStyle/>
                    <a:p>
                      <a:pPr fontAlgn="t"/>
                      <a:r>
                        <a:rPr lang="pt-PT" b="1" dirty="0" err="1">
                          <a:effectLst/>
                        </a:rPr>
                        <a:t>Level</a:t>
                      </a:r>
                      <a:r>
                        <a:rPr lang="pt-PT" b="1" dirty="0">
                          <a:effectLst/>
                        </a:rPr>
                        <a:t> 1 cache </a:t>
                      </a:r>
                      <a:r>
                        <a:rPr lang="pt-PT" b="1" dirty="0" err="1">
                          <a:effectLst/>
                        </a:rPr>
                        <a:t>size</a:t>
                      </a:r>
                      <a:r>
                        <a:rPr lang="pt-PT" b="1" dirty="0">
                          <a:effectLst/>
                        </a:rPr>
                        <a:t> </a:t>
                      </a:r>
                      <a:r>
                        <a:rPr lang="pt-PT" b="1" u="none" strike="noStrike" dirty="0">
                          <a:solidFill>
                            <a:srgbClr val="FFFFFF"/>
                          </a:solidFill>
                          <a:effectLst/>
                          <a:hlinkClick r:id="rId3"/>
                        </a:rPr>
                        <a:t> ? </a:t>
                      </a:r>
                      <a:endParaRPr lang="pt-PT" b="1"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r>
                        <a:rPr lang="en-US" b="1" dirty="0">
                          <a:solidFill>
                            <a:srgbClr val="FF0000"/>
                          </a:solidFill>
                          <a:effectLst/>
                        </a:rPr>
                        <a:t>10 x</a:t>
                      </a:r>
                      <a:r>
                        <a:rPr lang="en-US" b="1" dirty="0">
                          <a:effectLst/>
                        </a:rPr>
                        <a:t> 32 KB 8-way set associative instruction caches</a:t>
                      </a:r>
                      <a:br>
                        <a:rPr lang="en-US" b="1" dirty="0">
                          <a:effectLst/>
                        </a:rPr>
                      </a:br>
                      <a:r>
                        <a:rPr lang="en-US" b="1" dirty="0">
                          <a:solidFill>
                            <a:srgbClr val="FF0000"/>
                          </a:solidFill>
                          <a:effectLst/>
                        </a:rPr>
                        <a:t>10 x</a:t>
                      </a:r>
                      <a:r>
                        <a:rPr lang="en-US" b="1" dirty="0">
                          <a:effectLst/>
                        </a:rPr>
                        <a:t> 32 KB 8-way set associative data caches</a:t>
                      </a: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3774169913"/>
                  </a:ext>
                </a:extLst>
              </a:tr>
              <a:tr h="0">
                <a:tc>
                  <a:txBody>
                    <a:bodyPr/>
                    <a:lstStyle/>
                    <a:p>
                      <a:pPr fontAlgn="t"/>
                      <a:r>
                        <a:rPr lang="pt-PT" b="1" dirty="0" err="1">
                          <a:effectLst/>
                        </a:rPr>
                        <a:t>Level</a:t>
                      </a:r>
                      <a:r>
                        <a:rPr lang="pt-PT" b="1" dirty="0">
                          <a:effectLst/>
                        </a:rPr>
                        <a:t> 2 cache </a:t>
                      </a:r>
                      <a:r>
                        <a:rPr lang="pt-PT" b="1" dirty="0" err="1">
                          <a:effectLst/>
                        </a:rPr>
                        <a:t>size</a:t>
                      </a:r>
                      <a:r>
                        <a:rPr lang="pt-PT" dirty="0">
                          <a:effectLst/>
                        </a:rPr>
                        <a:t> </a:t>
                      </a:r>
                      <a:r>
                        <a:rPr lang="pt-PT" b="0" u="none" strike="noStrike" dirty="0">
                          <a:solidFill>
                            <a:srgbClr val="FFFFFF"/>
                          </a:solidFill>
                          <a:effectLst/>
                          <a:hlinkClick r:id="rId4"/>
                        </a:rPr>
                        <a:t> ? </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fontAlgn="t"/>
                      <a:r>
                        <a:rPr lang="en-US" b="1" dirty="0">
                          <a:solidFill>
                            <a:srgbClr val="FF0000"/>
                          </a:solidFill>
                          <a:effectLst/>
                        </a:rPr>
                        <a:t>10 x</a:t>
                      </a:r>
                      <a:r>
                        <a:rPr lang="en-US" b="1" dirty="0">
                          <a:effectLst/>
                        </a:rPr>
                        <a:t> 256 KB 8-way set associative caches</a:t>
                      </a:r>
                      <a:endParaRPr lang="en-US" dirty="0">
                        <a:effectLst/>
                      </a:endParaRP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2476496035"/>
                  </a:ext>
                </a:extLst>
              </a:tr>
              <a:tr h="0">
                <a:tc>
                  <a:txBody>
                    <a:bodyPr/>
                    <a:lstStyle/>
                    <a:p>
                      <a:pPr fontAlgn="t"/>
                      <a:r>
                        <a:rPr lang="pt-PT" b="1" dirty="0" err="1">
                          <a:effectLst/>
                        </a:rPr>
                        <a:t>Level</a:t>
                      </a:r>
                      <a:r>
                        <a:rPr lang="pt-PT" b="1" dirty="0">
                          <a:effectLst/>
                        </a:rPr>
                        <a:t> 3 cache </a:t>
                      </a:r>
                      <a:r>
                        <a:rPr lang="pt-PT" b="1" dirty="0" err="1">
                          <a:effectLst/>
                        </a:rPr>
                        <a:t>size</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r>
                        <a:rPr lang="en-US" b="1" dirty="0">
                          <a:effectLst/>
                        </a:rPr>
                        <a:t>25 MB 20-way set associative </a:t>
                      </a:r>
                      <a:r>
                        <a:rPr lang="en-US" b="1" dirty="0">
                          <a:solidFill>
                            <a:schemeClr val="accent2"/>
                          </a:solidFill>
                          <a:effectLst/>
                        </a:rPr>
                        <a:t>shared cache</a:t>
                      </a:r>
                      <a:endParaRPr lang="en-US" dirty="0">
                        <a:solidFill>
                          <a:schemeClr val="accent2"/>
                        </a:solidFill>
                        <a:effectLst/>
                      </a:endParaRP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3626092259"/>
                  </a:ext>
                </a:extLst>
              </a:tr>
              <a:tr h="0">
                <a:tc>
                  <a:txBody>
                    <a:bodyPr/>
                    <a:lstStyle/>
                    <a:p>
                      <a:pPr fontAlgn="t"/>
                      <a:r>
                        <a:rPr lang="pt-PT">
                          <a:effectLst/>
                        </a:rPr>
                        <a:t>Physical memory</a:t>
                      </a: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fontAlgn="t"/>
                      <a:r>
                        <a:rPr lang="pt-PT" dirty="0">
                          <a:effectLst/>
                        </a:rPr>
                        <a:t>768 GB</a:t>
                      </a: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4093742463"/>
                  </a:ext>
                </a:extLst>
              </a:tr>
              <a:tr h="0">
                <a:tc>
                  <a:txBody>
                    <a:bodyPr/>
                    <a:lstStyle/>
                    <a:p>
                      <a:pPr fontAlgn="t"/>
                      <a:r>
                        <a:rPr lang="pt-PT">
                          <a:effectLst/>
                        </a:rPr>
                        <a:t>Multiprocessing</a:t>
                      </a: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r>
                        <a:rPr lang="pt-PT" dirty="0" err="1">
                          <a:effectLst/>
                        </a:rPr>
                        <a:t>Up</a:t>
                      </a:r>
                      <a:r>
                        <a:rPr lang="pt-PT" dirty="0">
                          <a:effectLst/>
                        </a:rPr>
                        <a:t> to 2 </a:t>
                      </a:r>
                      <a:r>
                        <a:rPr lang="pt-PT" dirty="0" err="1">
                          <a:effectLst/>
                        </a:rPr>
                        <a:t>processors</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3658975275"/>
                  </a:ext>
                </a:extLst>
              </a:tr>
            </a:tbl>
          </a:graphicData>
        </a:graphic>
      </p:graphicFrame>
      <p:sp>
        <p:nvSpPr>
          <p:cNvPr id="6" name="Text Box 19">
            <a:extLst>
              <a:ext uri="{FF2B5EF4-FFF2-40B4-BE49-F238E27FC236}">
                <a16:creationId xmlns:a16="http://schemas.microsoft.com/office/drawing/2014/main" id="{BCCFA8F0-0750-4884-9FEA-87D1564135E6}"/>
              </a:ext>
            </a:extLst>
          </p:cNvPr>
          <p:cNvSpPr txBox="1">
            <a:spLocks noChangeArrowheads="1"/>
          </p:cNvSpPr>
          <p:nvPr/>
        </p:nvSpPr>
        <p:spPr bwMode="auto">
          <a:xfrm>
            <a:off x="467544" y="5138210"/>
            <a:ext cx="8280920" cy="195131"/>
          </a:xfrm>
          <a:prstGeom prst="rect">
            <a:avLst/>
          </a:prstGeom>
          <a:noFill/>
          <a:ln w="9525" algn="ctr">
            <a:noFill/>
            <a:miter lim="800000"/>
            <a:headEnd/>
            <a:tailEnd/>
          </a:ln>
          <a:effectLst/>
        </p:spPr>
        <p:txBody>
          <a:bodyPr wrap="square" lIns="71323" tIns="35662" rIns="71323" bIns="35662">
            <a:spAutoFit/>
          </a:bodyPr>
          <a:lstStyle/>
          <a:p>
            <a:pPr algn="l" eaLnBrk="1" hangingPunct="1">
              <a:spcBef>
                <a:spcPct val="50000"/>
              </a:spcBef>
            </a:pPr>
            <a:r>
              <a:rPr lang="pt-PT" sz="800" i="0" dirty="0"/>
              <a:t>[1] </a:t>
            </a:r>
            <a:r>
              <a:rPr lang="en-GB" sz="800" i="0" dirty="0">
                <a:solidFill>
                  <a:schemeClr val="accent2"/>
                </a:solidFill>
                <a:hlinkClick r:id="rId5">
                  <a:extLst>
                    <a:ext uri="{A12FA001-AC4F-418D-AE19-62706E023703}">
                      <ahyp:hlinkClr xmlns:ahyp="http://schemas.microsoft.com/office/drawing/2018/hyperlinkcolor" val="tx"/>
                    </a:ext>
                  </a:extLst>
                </a:hlinkClick>
              </a:rPr>
              <a:t>https://www.cpu-world.com/CPUs/Xeon/Intel-Xeon%20E5-2650%20v3.html</a:t>
            </a:r>
            <a:r>
              <a:rPr lang="en-GB" sz="800" i="0" dirty="0"/>
              <a:t> </a:t>
            </a:r>
            <a:endParaRPr lang="pt-PT" sz="800" i="0" dirty="0"/>
          </a:p>
        </p:txBody>
      </p:sp>
    </p:spTree>
    <p:extLst>
      <p:ext uri="{BB962C8B-B14F-4D97-AF65-F5344CB8AC3E}">
        <p14:creationId xmlns:p14="http://schemas.microsoft.com/office/powerpoint/2010/main" val="320893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500"/>
                            </p:stCondLst>
                            <p:childTnLst>
                              <p:par>
                                <p:cTn id="14" presetID="1" presetClass="entr" presetSubtype="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bwMode="auto">
          <a:xfrm>
            <a:off x="3006330" y="193204"/>
            <a:ext cx="5310086" cy="43204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dirty="0">
                <a:solidFill>
                  <a:srgbClr val="FF0000"/>
                </a:solidFill>
                <a:latin typeface="Arial" charset="0"/>
              </a:rPr>
            </a:br>
            <a:r>
              <a:rPr lang="pt-PT" sz="1800" b="1" i="1" dirty="0">
                <a:solidFill>
                  <a:srgbClr val="FF0000"/>
                </a:solidFill>
                <a:latin typeface="Arial" charset="0"/>
              </a:rPr>
              <a:t>A</a:t>
            </a:r>
            <a:r>
              <a:rPr lang="pt-PT" sz="1600" b="1" i="1" dirty="0">
                <a:solidFill>
                  <a:srgbClr val="FF0000"/>
                </a:solidFill>
                <a:latin typeface="Arial" charset="0"/>
              </a:rPr>
              <a:t>LINHAMENTO</a:t>
            </a:r>
            <a:endParaRPr lang="pt-PT" sz="1800" b="1" i="1" dirty="0">
              <a:solidFill>
                <a:srgbClr val="FF0000"/>
              </a:solidFill>
              <a:latin typeface="Arial" charset="0"/>
            </a:endParaRPr>
          </a:p>
        </p:txBody>
      </p:sp>
      <p:sp>
        <p:nvSpPr>
          <p:cNvPr id="148483" name="Rectangle 3"/>
          <p:cNvSpPr>
            <a:spLocks noChangeArrowheads="1"/>
          </p:cNvSpPr>
          <p:nvPr/>
        </p:nvSpPr>
        <p:spPr bwMode="auto">
          <a:xfrm>
            <a:off x="540000" y="841276"/>
            <a:ext cx="8136456" cy="2542735"/>
          </a:xfrm>
          <a:prstGeom prst="rect">
            <a:avLst/>
          </a:prstGeom>
          <a:noFill/>
          <a:ln w="9525">
            <a:noFill/>
            <a:miter lim="800000"/>
            <a:headEnd/>
            <a:tailEnd/>
          </a:ln>
          <a:effectLst/>
        </p:spPr>
        <p:txBody>
          <a:bodyPr wrap="square" lIns="62408" tIns="31204" rIns="62408" bIns="31204">
            <a:spAutoFit/>
          </a:bodyPr>
          <a:lstStyle/>
          <a:p>
            <a:pPr marL="271463" indent="-271463" algn="l" defTabSz="624078">
              <a:lnSpc>
                <a:spcPct val="120000"/>
              </a:lnSpc>
              <a:buFont typeface="Wingdings" pitchFamily="2" charset="2"/>
              <a:buChar char="Ø"/>
            </a:pPr>
            <a:r>
              <a:rPr lang="pt-PT" sz="2000" i="0" dirty="0">
                <a:solidFill>
                  <a:srgbClr val="0033CC"/>
                </a:solidFill>
              </a:rPr>
              <a:t>SCO-T1-A09</a:t>
            </a:r>
            <a:r>
              <a:rPr lang="pt-PT" sz="2000" i="0" dirty="0"/>
              <a:t>:</a:t>
            </a:r>
          </a:p>
          <a:p>
            <a:pPr marL="536575" lvl="1" indent="-184150" algn="l" defTabSz="624078">
              <a:lnSpc>
                <a:spcPct val="120000"/>
              </a:lnSpc>
              <a:buFont typeface="Wingdings" pitchFamily="2" charset="2"/>
              <a:buChar char="Ø"/>
            </a:pPr>
            <a:r>
              <a:rPr lang="pt-PT" sz="1600" b="0" i="0" dirty="0"/>
              <a:t>Ciclo de uma instrução: </a:t>
            </a:r>
            <a:r>
              <a:rPr lang="pt-PT" sz="1600" b="0" dirty="0" err="1"/>
              <a:t>Fetch</a:t>
            </a:r>
            <a:r>
              <a:rPr lang="pt-PT" sz="1600" b="0" i="0" dirty="0"/>
              <a:t>, </a:t>
            </a:r>
            <a:r>
              <a:rPr lang="pt-PT" sz="1600" b="0" dirty="0" err="1"/>
              <a:t>Decode</a:t>
            </a:r>
            <a:r>
              <a:rPr lang="pt-PT" sz="1600" b="0" i="0" dirty="0"/>
              <a:t> e </a:t>
            </a:r>
            <a:r>
              <a:rPr lang="pt-PT" sz="1600" b="0" dirty="0"/>
              <a:t>Execute</a:t>
            </a:r>
            <a:r>
              <a:rPr lang="pt-PT" sz="1600" b="0" i="0" dirty="0"/>
              <a:t> (+ </a:t>
            </a:r>
            <a:r>
              <a:rPr lang="pt-PT" sz="1600" b="0" dirty="0" err="1"/>
              <a:t>Store</a:t>
            </a:r>
            <a:r>
              <a:rPr lang="pt-PT" sz="1600" b="0" i="0" dirty="0"/>
              <a:t>);</a:t>
            </a:r>
          </a:p>
          <a:p>
            <a:pPr marL="536575" lvl="1" indent="-184150" algn="l" defTabSz="624078">
              <a:lnSpc>
                <a:spcPct val="120000"/>
              </a:lnSpc>
              <a:buFont typeface="Wingdings" pitchFamily="2" charset="2"/>
              <a:buChar char="Ø"/>
            </a:pPr>
            <a:r>
              <a:rPr lang="pt-PT" sz="1600" b="0" i="0" dirty="0"/>
              <a:t>Arquiteturas </a:t>
            </a:r>
            <a:r>
              <a:rPr lang="pt-PT" sz="1600" b="0" dirty="0" err="1"/>
              <a:t>Hardwire</a:t>
            </a:r>
            <a:r>
              <a:rPr lang="pt-PT" sz="1600" b="0" i="0" dirty="0"/>
              <a:t> e micro programado;</a:t>
            </a:r>
          </a:p>
          <a:p>
            <a:pPr marL="536575" lvl="1" indent="-184150" algn="l" defTabSz="624078">
              <a:lnSpc>
                <a:spcPct val="120000"/>
              </a:lnSpc>
              <a:buFont typeface="Wingdings" pitchFamily="2" charset="2"/>
              <a:buChar char="Ø"/>
            </a:pPr>
            <a:r>
              <a:rPr lang="pt-PT" sz="1600" b="0" i="0" dirty="0"/>
              <a:t>Decomposição temporal e espacial: </a:t>
            </a:r>
            <a:r>
              <a:rPr lang="pt-PT" sz="1600" b="0" dirty="0"/>
              <a:t>Pipeline</a:t>
            </a:r>
            <a:r>
              <a:rPr lang="pt-PT" sz="1600" b="0" i="0" dirty="0"/>
              <a:t> e </a:t>
            </a:r>
            <a:r>
              <a:rPr lang="pt-PT" sz="1600" b="0" i="0" dirty="0" err="1"/>
              <a:t>escalaridade</a:t>
            </a:r>
            <a:r>
              <a:rPr lang="pt-PT" sz="1600" b="0" i="0" dirty="0"/>
              <a:t>;</a:t>
            </a:r>
          </a:p>
          <a:p>
            <a:pPr marL="536575" lvl="1" indent="-184150" algn="l" defTabSz="624078">
              <a:lnSpc>
                <a:spcPct val="120000"/>
              </a:lnSpc>
              <a:buFont typeface="Wingdings" pitchFamily="2" charset="2"/>
              <a:buChar char="Ø"/>
            </a:pPr>
            <a:r>
              <a:rPr lang="pt-PT" sz="1600" b="0" i="0" dirty="0"/>
              <a:t>FPGA.</a:t>
            </a:r>
          </a:p>
          <a:p>
            <a:pPr marL="271463" indent="-271463" algn="l" defTabSz="624078">
              <a:lnSpc>
                <a:spcPct val="120000"/>
              </a:lnSpc>
              <a:buFont typeface="Wingdings" pitchFamily="2" charset="2"/>
              <a:buChar char="Ø"/>
            </a:pPr>
            <a:r>
              <a:rPr lang="pt-PT" sz="2000" i="0" dirty="0">
                <a:solidFill>
                  <a:srgbClr val="0033CC"/>
                </a:solidFill>
              </a:rPr>
              <a:t>SCO-T1-A10</a:t>
            </a:r>
            <a:r>
              <a:rPr lang="pt-PT" sz="2000" i="0" dirty="0"/>
              <a:t>:</a:t>
            </a:r>
          </a:p>
          <a:p>
            <a:pPr marL="536575" lvl="1" indent="-184150" algn="l" defTabSz="624078">
              <a:lnSpc>
                <a:spcPct val="120000"/>
              </a:lnSpc>
              <a:buFont typeface="Wingdings" pitchFamily="2" charset="2"/>
              <a:buChar char="Ø"/>
            </a:pPr>
            <a:r>
              <a:rPr lang="pt-PT" sz="1600" b="0" i="0" dirty="0"/>
              <a:t>Memória: RAM, ROM, EPROM, volatilidade;</a:t>
            </a:r>
          </a:p>
          <a:p>
            <a:pPr marL="536575" lvl="1" indent="-184150" algn="l" defTabSz="624078">
              <a:lnSpc>
                <a:spcPct val="120000"/>
              </a:lnSpc>
              <a:buFont typeface="Wingdings" pitchFamily="2" charset="2"/>
              <a:buChar char="Ø"/>
            </a:pPr>
            <a:r>
              <a:rPr lang="pt-PT" sz="1600" b="0" i="0" dirty="0"/>
              <a:t>Memória </a:t>
            </a:r>
            <a:r>
              <a:rPr lang="pt-PT" sz="1600" b="0" dirty="0"/>
              <a:t>Cache</a:t>
            </a:r>
            <a:r>
              <a:rPr lang="pt-PT" sz="1600" b="0" i="0" dirty="0"/>
              <a:t>, níveis de </a:t>
            </a:r>
            <a:r>
              <a:rPr lang="pt-PT" sz="1600" b="0" dirty="0"/>
              <a:t>cache</a:t>
            </a:r>
            <a:r>
              <a:rPr lang="pt-PT" sz="1600" b="0" i="0" dirty="0"/>
              <a:t> e políticas gestão</a:t>
            </a:r>
            <a:r>
              <a:rPr lang="pt-PT" sz="1600" b="0" dirty="0"/>
              <a:t>.</a:t>
            </a:r>
            <a:endParaRPr lang="pt-PT" sz="1600" b="0"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8483"/>
                                        </p:tgtEl>
                                        <p:attrNameLst>
                                          <p:attrName>style.visibility</p:attrName>
                                        </p:attrNameLst>
                                      </p:cBhvr>
                                      <p:to>
                                        <p:strVal val="visible"/>
                                      </p:to>
                                    </p:set>
                                    <p:animEffect transition="in" filter="fade">
                                      <p:cBhvr>
                                        <p:cTn id="7" dur="500"/>
                                        <p:tgtEl>
                                          <p:spTgt spid="148483"/>
                                        </p:tgtEl>
                                      </p:cBhvr>
                                    </p:animEffect>
                                    <p:anim calcmode="lin" valueType="num">
                                      <p:cBhvr>
                                        <p:cTn id="8" dur="500" fill="hold"/>
                                        <p:tgtEl>
                                          <p:spTgt spid="148483"/>
                                        </p:tgtEl>
                                        <p:attrNameLst>
                                          <p:attrName>ppt_x</p:attrName>
                                        </p:attrNameLst>
                                      </p:cBhvr>
                                      <p:tavLst>
                                        <p:tav tm="0">
                                          <p:val>
                                            <p:strVal val="#ppt_x"/>
                                          </p:val>
                                        </p:tav>
                                        <p:tav tm="100000">
                                          <p:val>
                                            <p:strVal val="#ppt_x"/>
                                          </p:val>
                                        </p:tav>
                                      </p:tavLst>
                                    </p:anim>
                                    <p:anim calcmode="lin" valueType="num">
                                      <p:cBhvr>
                                        <p:cTn id="9" dur="500" fill="hold"/>
                                        <p:tgtEl>
                                          <p:spTgt spid="148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SCO-T1-A10</a:t>
            </a:r>
            <a:br>
              <a:rPr lang="pt-PT" sz="1000" b="1" i="1" dirty="0">
                <a:solidFill>
                  <a:srgbClr val="FF0000"/>
                </a:solidFill>
                <a:latin typeface="Arial" charset="0"/>
              </a:rPr>
            </a:br>
            <a:r>
              <a:rPr lang="pt-PT" sz="1800" b="1" i="1" cap="small" dirty="0">
                <a:solidFill>
                  <a:srgbClr val="FF0000"/>
                </a:solidFill>
                <a:latin typeface="Arial" charset="0"/>
              </a:rPr>
              <a:t>Memória Cache</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696076"/>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Memória Cache (continuação):</a:t>
            </a:r>
          </a:p>
          <a:p>
            <a:pPr marL="357188" lvl="1" indent="-177800" algn="just" defTabSz="624078">
              <a:lnSpc>
                <a:spcPct val="120000"/>
              </a:lnSpc>
              <a:buFont typeface="Wingdings" pitchFamily="2" charset="2"/>
              <a:buChar char="Ø"/>
            </a:pPr>
            <a:r>
              <a:rPr lang="pt-PT" sz="1600" b="0" i="0" dirty="0"/>
              <a:t>Um exemplo de caso não concreto (dados ajustados para facilitar os cálculos):</a:t>
            </a:r>
            <a:endParaRPr lang="pt-PT" sz="1600" i="0" dirty="0"/>
          </a:p>
        </p:txBody>
      </p:sp>
      <p:graphicFrame>
        <p:nvGraphicFramePr>
          <p:cNvPr id="3" name="Table 2">
            <a:extLst>
              <a:ext uri="{FF2B5EF4-FFF2-40B4-BE49-F238E27FC236}">
                <a16:creationId xmlns:a16="http://schemas.microsoft.com/office/drawing/2014/main" id="{81803B91-744E-414C-A28A-8BED98CB9512}"/>
              </a:ext>
            </a:extLst>
          </p:cNvPr>
          <p:cNvGraphicFramePr>
            <a:graphicFrameLocks noGrp="1"/>
          </p:cNvGraphicFramePr>
          <p:nvPr>
            <p:extLst>
              <p:ext uri="{D42A27DB-BD31-4B8C-83A1-F6EECF244321}">
                <p14:modId xmlns:p14="http://schemas.microsoft.com/office/powerpoint/2010/main" val="1807881704"/>
              </p:ext>
            </p:extLst>
          </p:nvPr>
        </p:nvGraphicFramePr>
        <p:xfrm>
          <a:off x="628650" y="1743824"/>
          <a:ext cx="7876014" cy="2533650"/>
        </p:xfrm>
        <a:graphic>
          <a:graphicData uri="http://schemas.openxmlformats.org/drawingml/2006/table">
            <a:tbl>
              <a:tblPr>
                <a:effectLst>
                  <a:outerShdw blurRad="50800" dist="38100" dir="2700000" algn="tl" rotWithShape="0">
                    <a:prstClr val="black">
                      <a:alpha val="40000"/>
                    </a:prstClr>
                  </a:outerShdw>
                </a:effectLst>
              </a:tblPr>
              <a:tblGrid>
                <a:gridCol w="2215158">
                  <a:extLst>
                    <a:ext uri="{9D8B030D-6E8A-4147-A177-3AD203B41FA5}">
                      <a16:colId xmlns:a16="http://schemas.microsoft.com/office/drawing/2014/main" val="1015781617"/>
                    </a:ext>
                  </a:extLst>
                </a:gridCol>
                <a:gridCol w="576064">
                  <a:extLst>
                    <a:ext uri="{9D8B030D-6E8A-4147-A177-3AD203B41FA5}">
                      <a16:colId xmlns:a16="http://schemas.microsoft.com/office/drawing/2014/main" val="2780649732"/>
                    </a:ext>
                  </a:extLst>
                </a:gridCol>
                <a:gridCol w="5084792">
                  <a:extLst>
                    <a:ext uri="{9D8B030D-6E8A-4147-A177-3AD203B41FA5}">
                      <a16:colId xmlns:a16="http://schemas.microsoft.com/office/drawing/2014/main" val="231940642"/>
                    </a:ext>
                  </a:extLst>
                </a:gridCol>
              </a:tblGrid>
              <a:tr h="0">
                <a:tc>
                  <a:txBody>
                    <a:bodyPr/>
                    <a:lstStyle/>
                    <a:p>
                      <a:pPr fontAlgn="t"/>
                      <a:r>
                        <a:rPr lang="pt-PT" b="1" dirty="0">
                          <a:effectLst/>
                        </a:rPr>
                        <a:t>Acessos</a:t>
                      </a: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r>
                        <a:rPr lang="pt-PT" dirty="0">
                          <a:effectLst/>
                        </a:rPr>
                        <a:t>1</a:t>
                      </a: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r>
                        <a:rPr lang="pt-PT" dirty="0">
                          <a:effectLst/>
                        </a:rPr>
                        <a:t>1000000 (10</a:t>
                      </a:r>
                      <a:r>
                        <a:rPr lang="pt-PT" baseline="30000" dirty="0">
                          <a:effectLst/>
                        </a:rPr>
                        <a:t>6</a:t>
                      </a:r>
                      <a:r>
                        <a:rPr lang="pt-PT" dirty="0">
                          <a:effectLst/>
                        </a:rPr>
                        <a:t>)</a:t>
                      </a: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141697901"/>
                  </a:ext>
                </a:extLst>
              </a:tr>
              <a:tr h="0">
                <a:tc>
                  <a:txBody>
                    <a:bodyPr/>
                    <a:lstStyle/>
                    <a:p>
                      <a:pPr fontAlgn="t"/>
                      <a:r>
                        <a:rPr lang="pt-PT" b="1" dirty="0">
                          <a:effectLst/>
                        </a:rPr>
                        <a:t>L1 (</a:t>
                      </a:r>
                      <a:r>
                        <a:rPr lang="pt-PT" b="1" dirty="0" err="1">
                          <a:effectLst/>
                        </a:rPr>
                        <a:t>level</a:t>
                      </a:r>
                      <a:r>
                        <a:rPr lang="pt-PT" b="1" dirty="0">
                          <a:effectLst/>
                        </a:rPr>
                        <a:t> 1)</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fontAlgn="t"/>
                      <a:r>
                        <a:rPr lang="pt-PT" b="1" dirty="0">
                          <a:effectLst/>
                        </a:rPr>
                        <a:t>0,1</a:t>
                      </a:r>
                      <a:r>
                        <a:rPr lang="el-GR" sz="1400" b="0" i="0" kern="1200" dirty="0">
                          <a:solidFill>
                            <a:schemeClr val="tx1"/>
                          </a:solidFill>
                          <a:effectLst/>
                          <a:latin typeface="+mn-lt"/>
                          <a:ea typeface="+mn-ea"/>
                          <a:cs typeface="+mn-cs"/>
                        </a:rPr>
                        <a:t> </a:t>
                      </a:r>
                      <a:r>
                        <a:rPr lang="el-GR" sz="1400" b="1" i="0" kern="1200" dirty="0">
                          <a:solidFill>
                            <a:schemeClr val="tx1"/>
                          </a:solidFill>
                          <a:effectLst/>
                          <a:latin typeface="+mn-lt"/>
                          <a:ea typeface="+mn-ea"/>
                          <a:cs typeface="+mn-cs"/>
                        </a:rPr>
                        <a:t>μ</a:t>
                      </a:r>
                      <a:r>
                        <a:rPr lang="pt-PT" sz="1400" b="1" i="0" kern="1200" dirty="0">
                          <a:solidFill>
                            <a:schemeClr val="tx1"/>
                          </a:solidFill>
                          <a:effectLst/>
                          <a:latin typeface="+mn-lt"/>
                          <a:ea typeface="+mn-ea"/>
                          <a:cs typeface="+mn-cs"/>
                        </a:rPr>
                        <a:t>s</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fontAlgn="t"/>
                      <a:r>
                        <a:rPr lang="pt-PT" b="1" dirty="0">
                          <a:solidFill>
                            <a:srgbClr val="FF0000"/>
                          </a:solidFill>
                          <a:effectLst/>
                        </a:rPr>
                        <a:t>0,1</a:t>
                      </a:r>
                      <a:r>
                        <a:rPr lang="el-GR" sz="1400" b="0" i="0" kern="1200" dirty="0">
                          <a:solidFill>
                            <a:srgbClr val="FF0000"/>
                          </a:solidFill>
                          <a:effectLst/>
                          <a:latin typeface="+mn-lt"/>
                          <a:ea typeface="+mn-ea"/>
                          <a:cs typeface="+mn-cs"/>
                        </a:rPr>
                        <a:t> </a:t>
                      </a:r>
                      <a:r>
                        <a:rPr lang="pt-PT" sz="1400" b="1" i="0" kern="1200" dirty="0">
                          <a:solidFill>
                            <a:srgbClr val="FF0000"/>
                          </a:solidFill>
                          <a:effectLst/>
                          <a:latin typeface="+mn-lt"/>
                          <a:ea typeface="+mn-ea"/>
                          <a:cs typeface="+mn-cs"/>
                        </a:rPr>
                        <a:t>s </a:t>
                      </a:r>
                      <a:r>
                        <a:rPr lang="pt-PT" dirty="0">
                          <a:effectLst/>
                        </a:rPr>
                        <a:t>(100%)</a:t>
                      </a:r>
                      <a:endParaRPr lang="pt-PT" dirty="0">
                        <a:solidFill>
                          <a:srgbClr val="FF0000"/>
                        </a:solidFill>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extLst>
                  <a:ext uri="{0D108BD9-81ED-4DB2-BD59-A6C34878D82A}">
                    <a16:rowId xmlns:a16="http://schemas.microsoft.com/office/drawing/2014/main" val="401862006"/>
                  </a:ext>
                </a:extLst>
              </a:tr>
              <a:tr h="0">
                <a:tc>
                  <a:txBody>
                    <a:bodyPr/>
                    <a:lstStyle/>
                    <a:p>
                      <a:pPr fontAlgn="t"/>
                      <a:r>
                        <a:rPr lang="en-US" b="1" dirty="0">
                          <a:effectLst/>
                        </a:rPr>
                        <a:t>L2 (level 2)</a:t>
                      </a:r>
                      <a:endParaRPr lang="en-US"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marL="0" marR="0" lvl="0" indent="0" algn="l" defTabSz="713232" rtl="0" eaLnBrk="1" fontAlgn="t" latinLnBrk="0" hangingPunct="1">
                        <a:lnSpc>
                          <a:spcPct val="100000"/>
                        </a:lnSpc>
                        <a:spcBef>
                          <a:spcPts val="0"/>
                        </a:spcBef>
                        <a:spcAft>
                          <a:spcPts val="0"/>
                        </a:spcAft>
                        <a:buClrTx/>
                        <a:buSzTx/>
                        <a:buFontTx/>
                        <a:buNone/>
                        <a:tabLst/>
                        <a:defRPr/>
                      </a:pPr>
                      <a:r>
                        <a:rPr lang="pt-PT" b="1" dirty="0">
                          <a:effectLst/>
                        </a:rPr>
                        <a:t>1 </a:t>
                      </a:r>
                      <a:r>
                        <a:rPr lang="el-GR" sz="1400" b="1" i="0" kern="1200" dirty="0">
                          <a:solidFill>
                            <a:schemeClr val="tx1"/>
                          </a:solidFill>
                          <a:effectLst/>
                          <a:latin typeface="+mn-lt"/>
                          <a:ea typeface="+mn-ea"/>
                          <a:cs typeface="+mn-cs"/>
                        </a:rPr>
                        <a:t>μ</a:t>
                      </a:r>
                      <a:r>
                        <a:rPr lang="pt-PT" sz="1400" b="1" i="0" kern="1200" dirty="0">
                          <a:solidFill>
                            <a:schemeClr val="tx1"/>
                          </a:solidFill>
                          <a:effectLst/>
                          <a:latin typeface="+mn-lt"/>
                          <a:ea typeface="+mn-ea"/>
                          <a:cs typeface="+mn-cs"/>
                        </a:rPr>
                        <a:t>s</a:t>
                      </a:r>
                      <a:endParaRPr lang="pt-PT" dirty="0">
                        <a:solidFill>
                          <a:srgbClr val="FF0000"/>
                        </a:solidFill>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marL="0" marR="0" lvl="0" indent="0" algn="l" defTabSz="713232" rtl="0" eaLnBrk="1" fontAlgn="t" latinLnBrk="0" hangingPunct="1">
                        <a:lnSpc>
                          <a:spcPct val="100000"/>
                        </a:lnSpc>
                        <a:spcBef>
                          <a:spcPts val="0"/>
                        </a:spcBef>
                        <a:spcAft>
                          <a:spcPts val="0"/>
                        </a:spcAft>
                        <a:buClrTx/>
                        <a:buSzTx/>
                        <a:buFontTx/>
                        <a:buNone/>
                        <a:tabLst/>
                        <a:defRPr/>
                      </a:pPr>
                      <a:r>
                        <a:rPr lang="pt-PT" b="1" dirty="0">
                          <a:solidFill>
                            <a:srgbClr val="FF0000"/>
                          </a:solidFill>
                          <a:effectLst/>
                        </a:rPr>
                        <a:t>1 </a:t>
                      </a:r>
                      <a:r>
                        <a:rPr lang="pt-PT" sz="1400" b="1" i="0" kern="1200" dirty="0">
                          <a:solidFill>
                            <a:srgbClr val="FF0000"/>
                          </a:solidFill>
                          <a:effectLst/>
                          <a:latin typeface="+mn-lt"/>
                          <a:ea typeface="+mn-ea"/>
                          <a:cs typeface="+mn-cs"/>
                        </a:rPr>
                        <a:t>s </a:t>
                      </a:r>
                      <a:r>
                        <a:rPr lang="pt-PT" dirty="0">
                          <a:effectLst/>
                        </a:rPr>
                        <a:t>(100%)</a:t>
                      </a:r>
                      <a:endParaRPr lang="pt-PT" dirty="0">
                        <a:solidFill>
                          <a:srgbClr val="FF0000"/>
                        </a:solidFill>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309797532"/>
                  </a:ext>
                </a:extLst>
              </a:tr>
              <a:tr h="0">
                <a:tc>
                  <a:txBody>
                    <a:bodyPr/>
                    <a:lstStyle/>
                    <a:p>
                      <a:pPr fontAlgn="t"/>
                      <a:r>
                        <a:rPr lang="pt-PT" b="1" dirty="0">
                          <a:effectLst/>
                        </a:rPr>
                        <a:t>Memória</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marL="0" marR="0" lvl="0" indent="0" algn="l" defTabSz="713232" rtl="0" eaLnBrk="1" fontAlgn="t" latinLnBrk="0" hangingPunct="1">
                        <a:lnSpc>
                          <a:spcPct val="100000"/>
                        </a:lnSpc>
                        <a:spcBef>
                          <a:spcPts val="0"/>
                        </a:spcBef>
                        <a:spcAft>
                          <a:spcPts val="0"/>
                        </a:spcAft>
                        <a:buClrTx/>
                        <a:buSzTx/>
                        <a:buFontTx/>
                        <a:buNone/>
                        <a:tabLst/>
                        <a:defRPr/>
                      </a:pPr>
                      <a:r>
                        <a:rPr lang="pt-PT" b="1" dirty="0">
                          <a:effectLst/>
                        </a:rPr>
                        <a:t>10 </a:t>
                      </a:r>
                      <a:r>
                        <a:rPr lang="el-GR" sz="1400" b="1" i="0" kern="1200" dirty="0">
                          <a:solidFill>
                            <a:schemeClr val="tx1"/>
                          </a:solidFill>
                          <a:effectLst/>
                          <a:latin typeface="+mn-lt"/>
                          <a:ea typeface="+mn-ea"/>
                          <a:cs typeface="+mn-cs"/>
                        </a:rPr>
                        <a:t>μ</a:t>
                      </a:r>
                      <a:r>
                        <a:rPr lang="pt-PT" sz="1400" b="1" i="0" kern="1200" dirty="0">
                          <a:solidFill>
                            <a:schemeClr val="tx1"/>
                          </a:solidFill>
                          <a:effectLst/>
                          <a:latin typeface="+mn-lt"/>
                          <a:ea typeface="+mn-ea"/>
                          <a:cs typeface="+mn-cs"/>
                        </a:rPr>
                        <a:t>s</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marL="0" marR="0" lvl="0" indent="0" algn="l" defTabSz="713232" rtl="0" eaLnBrk="1" fontAlgn="t" latinLnBrk="0" hangingPunct="1">
                        <a:lnSpc>
                          <a:spcPct val="100000"/>
                        </a:lnSpc>
                        <a:spcBef>
                          <a:spcPts val="0"/>
                        </a:spcBef>
                        <a:spcAft>
                          <a:spcPts val="0"/>
                        </a:spcAft>
                        <a:buClrTx/>
                        <a:buSzTx/>
                        <a:buFontTx/>
                        <a:buNone/>
                        <a:tabLst/>
                        <a:defRPr/>
                      </a:pPr>
                      <a:r>
                        <a:rPr lang="pt-PT" b="1" dirty="0">
                          <a:solidFill>
                            <a:srgbClr val="FF0000"/>
                          </a:solidFill>
                          <a:effectLst/>
                        </a:rPr>
                        <a:t>10 </a:t>
                      </a:r>
                      <a:r>
                        <a:rPr lang="pt-PT" sz="1400" b="1" i="0" kern="1200" dirty="0">
                          <a:solidFill>
                            <a:srgbClr val="FF0000"/>
                          </a:solidFill>
                          <a:effectLst/>
                          <a:latin typeface="+mn-lt"/>
                          <a:ea typeface="+mn-ea"/>
                          <a:cs typeface="+mn-cs"/>
                        </a:rPr>
                        <a:t>s </a:t>
                      </a:r>
                      <a:r>
                        <a:rPr lang="pt-PT" dirty="0">
                          <a:effectLst/>
                        </a:rPr>
                        <a:t>(100%)</a:t>
                      </a:r>
                      <a:endParaRPr lang="pt-PT" dirty="0">
                        <a:solidFill>
                          <a:srgbClr val="FF0000"/>
                        </a:solidFill>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extLst>
                  <a:ext uri="{0D108BD9-81ED-4DB2-BD59-A6C34878D82A}">
                    <a16:rowId xmlns:a16="http://schemas.microsoft.com/office/drawing/2014/main" val="1528934585"/>
                  </a:ext>
                </a:extLst>
              </a:tr>
              <a:tr h="0">
                <a:tc>
                  <a:txBody>
                    <a:bodyPr/>
                    <a:lstStyle/>
                    <a:p>
                      <a:pPr fontAlgn="t"/>
                      <a:r>
                        <a:rPr lang="pt-PT" b="1" dirty="0">
                          <a:effectLst/>
                        </a:rPr>
                        <a:t>Com </a:t>
                      </a:r>
                      <a:r>
                        <a:rPr lang="pt-PT" b="1" i="1" dirty="0">
                          <a:effectLst/>
                        </a:rPr>
                        <a:t>cache misses</a:t>
                      </a:r>
                      <a:r>
                        <a:rPr lang="pt-PT" b="1" dirty="0">
                          <a:effectLst/>
                        </a:rPr>
                        <a:t> de 20% (80% de acerto)</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tc>
                  <a:txBody>
                    <a:bodyPr/>
                    <a:lstStyle/>
                    <a:p>
                      <a:pPr fontAlgn="t"/>
                      <a:r>
                        <a:rPr lang="pt-PT" dirty="0">
                          <a:effectLst/>
                        </a:rPr>
                        <a:t>80% * </a:t>
                      </a:r>
                      <a:r>
                        <a:rPr lang="pt-PT" b="1" dirty="0">
                          <a:solidFill>
                            <a:srgbClr val="FF0000"/>
                          </a:solidFill>
                          <a:effectLst/>
                        </a:rPr>
                        <a:t>0,1</a:t>
                      </a:r>
                      <a:r>
                        <a:rPr lang="pt-PT" dirty="0">
                          <a:effectLst/>
                        </a:rPr>
                        <a:t> + 20% * 80% * </a:t>
                      </a:r>
                      <a:r>
                        <a:rPr lang="pt-PT" b="1" dirty="0">
                          <a:solidFill>
                            <a:srgbClr val="FF0000"/>
                          </a:solidFill>
                          <a:effectLst/>
                        </a:rPr>
                        <a:t>1</a:t>
                      </a:r>
                      <a:r>
                        <a:rPr lang="pt-PT" dirty="0">
                          <a:effectLst/>
                        </a:rPr>
                        <a:t> + 20% * 20% * 100% * </a:t>
                      </a:r>
                      <a:r>
                        <a:rPr lang="pt-PT" b="1" dirty="0">
                          <a:solidFill>
                            <a:srgbClr val="FF0000"/>
                          </a:solidFill>
                          <a:effectLst/>
                        </a:rPr>
                        <a:t>10</a:t>
                      </a:r>
                      <a:r>
                        <a:rPr lang="pt-PT" dirty="0">
                          <a:effectLst/>
                        </a:rPr>
                        <a:t>= </a:t>
                      </a:r>
                      <a:r>
                        <a:rPr lang="pt-PT" b="1" dirty="0">
                          <a:solidFill>
                            <a:srgbClr val="FF0000"/>
                          </a:solidFill>
                          <a:effectLst/>
                        </a:rPr>
                        <a:t>0,6400 s</a:t>
                      </a: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774169913"/>
                  </a:ext>
                </a:extLst>
              </a:tr>
              <a:tr h="0">
                <a:tc>
                  <a:txBody>
                    <a:bodyPr/>
                    <a:lstStyle/>
                    <a:p>
                      <a:pPr fontAlgn="t"/>
                      <a:r>
                        <a:rPr lang="pt-PT" b="1" dirty="0">
                          <a:effectLst/>
                        </a:rPr>
                        <a:t>Com </a:t>
                      </a:r>
                      <a:r>
                        <a:rPr lang="pt-PT" b="1" i="1" dirty="0">
                          <a:effectLst/>
                        </a:rPr>
                        <a:t>cache misses</a:t>
                      </a:r>
                      <a:r>
                        <a:rPr lang="pt-PT" b="1" dirty="0">
                          <a:effectLst/>
                        </a:rPr>
                        <a:t> de 10% (90% de acerto)</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marL="0" marR="0" lvl="0" indent="0" algn="l" defTabSz="713232" rtl="0" eaLnBrk="1" fontAlgn="t" latinLnBrk="0" hangingPunct="1">
                        <a:lnSpc>
                          <a:spcPct val="100000"/>
                        </a:lnSpc>
                        <a:spcBef>
                          <a:spcPts val="0"/>
                        </a:spcBef>
                        <a:spcAft>
                          <a:spcPts val="0"/>
                        </a:spcAft>
                        <a:buClrTx/>
                        <a:buSzTx/>
                        <a:buFontTx/>
                        <a:buNone/>
                        <a:tabLst/>
                        <a:defRPr/>
                      </a:pPr>
                      <a:endParaRPr lang="pt-PT" dirty="0">
                        <a:solidFill>
                          <a:srgbClr val="FF0000"/>
                        </a:solidFill>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tc>
                  <a:txBody>
                    <a:bodyPr/>
                    <a:lstStyle/>
                    <a:p>
                      <a:pPr marL="0" marR="0" lvl="0" indent="0" algn="l" defTabSz="713232" rtl="0" eaLnBrk="1" fontAlgn="t" latinLnBrk="0" hangingPunct="1">
                        <a:lnSpc>
                          <a:spcPct val="100000"/>
                        </a:lnSpc>
                        <a:spcBef>
                          <a:spcPts val="0"/>
                        </a:spcBef>
                        <a:spcAft>
                          <a:spcPts val="0"/>
                        </a:spcAft>
                        <a:buClrTx/>
                        <a:buSzTx/>
                        <a:buFontTx/>
                        <a:buNone/>
                        <a:tabLst/>
                        <a:defRPr/>
                      </a:pPr>
                      <a:r>
                        <a:rPr lang="pt-PT" dirty="0">
                          <a:effectLst/>
                        </a:rPr>
                        <a:t>90% * </a:t>
                      </a:r>
                      <a:r>
                        <a:rPr lang="pt-PT" b="1" dirty="0">
                          <a:solidFill>
                            <a:srgbClr val="FF0000"/>
                          </a:solidFill>
                          <a:effectLst/>
                        </a:rPr>
                        <a:t>0,1</a:t>
                      </a:r>
                      <a:r>
                        <a:rPr lang="pt-PT" dirty="0">
                          <a:effectLst/>
                        </a:rPr>
                        <a:t> + 10% * 90% * </a:t>
                      </a:r>
                      <a:r>
                        <a:rPr lang="pt-PT" b="1" dirty="0">
                          <a:solidFill>
                            <a:srgbClr val="FF0000"/>
                          </a:solidFill>
                          <a:effectLst/>
                        </a:rPr>
                        <a:t>1</a:t>
                      </a:r>
                      <a:r>
                        <a:rPr lang="pt-PT" dirty="0">
                          <a:effectLst/>
                        </a:rPr>
                        <a:t> + 10% * 10% * 100% * </a:t>
                      </a:r>
                      <a:r>
                        <a:rPr lang="pt-PT" b="1" dirty="0">
                          <a:solidFill>
                            <a:srgbClr val="FF0000"/>
                          </a:solidFill>
                          <a:effectLst/>
                        </a:rPr>
                        <a:t>10</a:t>
                      </a:r>
                      <a:r>
                        <a:rPr lang="pt-PT" dirty="0">
                          <a:effectLst/>
                        </a:rPr>
                        <a:t>= </a:t>
                      </a:r>
                      <a:r>
                        <a:rPr lang="pt-PT" b="1" dirty="0">
                          <a:solidFill>
                            <a:srgbClr val="FF0000"/>
                          </a:solidFill>
                          <a:effectLst/>
                        </a:rPr>
                        <a:t>0,2800 s</a:t>
                      </a:r>
                    </a:p>
                    <a:p>
                      <a:pPr marL="0" marR="0" lvl="0" indent="0" algn="l" defTabSz="713232" rtl="0" eaLnBrk="1" fontAlgn="t" latinLnBrk="0" hangingPunct="1">
                        <a:lnSpc>
                          <a:spcPct val="100000"/>
                        </a:lnSpc>
                        <a:spcBef>
                          <a:spcPts val="0"/>
                        </a:spcBef>
                        <a:spcAft>
                          <a:spcPts val="0"/>
                        </a:spcAft>
                        <a:buClrTx/>
                        <a:buSzTx/>
                        <a:buFontTx/>
                        <a:buNone/>
                        <a:tabLst/>
                        <a:defRPr/>
                      </a:pPr>
                      <a:endParaRPr lang="pt-PT" dirty="0">
                        <a:solidFill>
                          <a:srgbClr val="FF0000"/>
                        </a:solidFill>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rgbClr val="F0F0F0"/>
                    </a:solidFill>
                  </a:tcPr>
                </a:tc>
                <a:extLst>
                  <a:ext uri="{0D108BD9-81ED-4DB2-BD59-A6C34878D82A}">
                    <a16:rowId xmlns:a16="http://schemas.microsoft.com/office/drawing/2014/main" val="2476496035"/>
                  </a:ext>
                </a:extLst>
              </a:tr>
              <a:tr h="0">
                <a:tc>
                  <a:txBody>
                    <a:bodyPr/>
                    <a:lstStyle/>
                    <a:p>
                      <a:pPr fontAlgn="t"/>
                      <a:r>
                        <a:rPr lang="pt-PT" b="1" dirty="0">
                          <a:effectLst/>
                        </a:rPr>
                        <a:t>Com </a:t>
                      </a:r>
                      <a:r>
                        <a:rPr lang="pt-PT" b="1" i="1" dirty="0">
                          <a:effectLst/>
                        </a:rPr>
                        <a:t>cache misses</a:t>
                      </a:r>
                      <a:r>
                        <a:rPr lang="pt-PT" b="1" dirty="0">
                          <a:effectLst/>
                        </a:rPr>
                        <a:t> de 5% (95% de acerto)</a:t>
                      </a:r>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chemeClr val="bg1"/>
                    </a:solidFill>
                  </a:tcPr>
                </a:tc>
                <a:tc>
                  <a:txBody>
                    <a:bodyPr/>
                    <a:lstStyle/>
                    <a:p>
                      <a:pPr fontAlgn="t"/>
                      <a:endParaRPr lang="pt-PT" dirty="0">
                        <a:effectLst/>
                      </a:endParaRP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chemeClr val="bg1"/>
                    </a:solidFill>
                  </a:tcPr>
                </a:tc>
                <a:tc>
                  <a:txBody>
                    <a:bodyPr/>
                    <a:lstStyle/>
                    <a:p>
                      <a:pPr fontAlgn="t"/>
                      <a:r>
                        <a:rPr lang="pt-PT" dirty="0">
                          <a:effectLst/>
                        </a:rPr>
                        <a:t>95% * </a:t>
                      </a:r>
                      <a:r>
                        <a:rPr lang="pt-PT" b="1" dirty="0">
                          <a:solidFill>
                            <a:srgbClr val="FF0000"/>
                          </a:solidFill>
                          <a:effectLst/>
                        </a:rPr>
                        <a:t>0,1</a:t>
                      </a:r>
                      <a:r>
                        <a:rPr lang="pt-PT" dirty="0">
                          <a:effectLst/>
                        </a:rPr>
                        <a:t> + 5% * 95% * </a:t>
                      </a:r>
                      <a:r>
                        <a:rPr lang="pt-PT" b="1" dirty="0">
                          <a:solidFill>
                            <a:srgbClr val="FF0000"/>
                          </a:solidFill>
                          <a:effectLst/>
                        </a:rPr>
                        <a:t>1</a:t>
                      </a:r>
                      <a:r>
                        <a:rPr lang="pt-PT" dirty="0">
                          <a:effectLst/>
                        </a:rPr>
                        <a:t> + 5% * 5% * 100% * </a:t>
                      </a:r>
                      <a:r>
                        <a:rPr lang="pt-PT" b="1" dirty="0">
                          <a:solidFill>
                            <a:srgbClr val="FF0000"/>
                          </a:solidFill>
                          <a:effectLst/>
                        </a:rPr>
                        <a:t>10</a:t>
                      </a:r>
                      <a:r>
                        <a:rPr lang="pt-PT" dirty="0">
                          <a:effectLst/>
                        </a:rPr>
                        <a:t>= </a:t>
                      </a:r>
                      <a:r>
                        <a:rPr lang="pt-PT" b="1" dirty="0">
                          <a:solidFill>
                            <a:srgbClr val="FF0000"/>
                          </a:solidFill>
                          <a:effectLst/>
                        </a:rPr>
                        <a:t>0,1675 s</a:t>
                      </a:r>
                    </a:p>
                  </a:txBody>
                  <a:tcPr marL="47625" marR="47625" marT="28575" marB="2857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3652567640"/>
                  </a:ext>
                </a:extLst>
              </a:tr>
            </a:tbl>
          </a:graphicData>
        </a:graphic>
      </p:graphicFrame>
    </p:spTree>
    <p:extLst>
      <p:ext uri="{BB962C8B-B14F-4D97-AF65-F5344CB8AC3E}">
        <p14:creationId xmlns:p14="http://schemas.microsoft.com/office/powerpoint/2010/main" val="36543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idx="4294967295"/>
          </p:nvPr>
        </p:nvSpPr>
        <p:spPr bwMode="auto">
          <a:xfrm>
            <a:off x="3006330" y="216959"/>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br>
              <a:rPr lang="pt-PT" sz="1000" b="1" i="1" cap="small" dirty="0">
                <a:solidFill>
                  <a:srgbClr val="FF0000"/>
                </a:solidFill>
                <a:latin typeface="Arial" charset="0"/>
              </a:rPr>
            </a:br>
            <a:r>
              <a:rPr lang="pt-PT" sz="1800" b="1" i="1" cap="small" dirty="0">
                <a:solidFill>
                  <a:srgbClr val="FF0000"/>
                </a:solidFill>
                <a:latin typeface="Arial" charset="0"/>
              </a:rPr>
              <a:t>Questionário Teórico Online</a:t>
            </a:r>
            <a:endParaRPr lang="en-GB" sz="1800" b="1" i="1" cap="small" dirty="0">
              <a:solidFill>
                <a:srgbClr val="FF0000"/>
              </a:solidFill>
              <a:latin typeface="Arial" charset="0"/>
            </a:endParaRPr>
          </a:p>
        </p:txBody>
      </p:sp>
      <p:sp>
        <p:nvSpPr>
          <p:cNvPr id="5" name="Rectangle 3"/>
          <p:cNvSpPr>
            <a:spLocks noChangeArrowheads="1"/>
          </p:cNvSpPr>
          <p:nvPr/>
        </p:nvSpPr>
        <p:spPr bwMode="auto">
          <a:xfrm>
            <a:off x="540000" y="841276"/>
            <a:ext cx="8064448" cy="3938245"/>
          </a:xfrm>
          <a:prstGeom prst="rect">
            <a:avLst/>
          </a:prstGeom>
          <a:noFill/>
          <a:ln w="9525">
            <a:noFill/>
            <a:miter lim="800000"/>
            <a:headEnd/>
            <a:tailEnd/>
          </a:ln>
          <a:effectLst/>
        </p:spPr>
        <p:txBody>
          <a:bodyPr wrap="square" lIns="62408" tIns="31204" rIns="62408" bIns="31204">
            <a:spAutoFit/>
          </a:bodyPr>
          <a:lstStyle/>
          <a:p>
            <a:pPr marL="357188" lvl="1" indent="-177800" algn="l" defTabSz="704085">
              <a:lnSpc>
                <a:spcPct val="120000"/>
              </a:lnSpc>
              <a:buFont typeface="Wingdings" pitchFamily="2" charset="2"/>
              <a:buChar char="Ø"/>
            </a:pPr>
            <a:r>
              <a:rPr lang="pt-PT" sz="2800" i="0" dirty="0"/>
              <a:t>http://moodle.utad.pt/</a:t>
            </a:r>
            <a:endParaRPr lang="pt-PT" sz="2800" b="0" i="0" dirty="0"/>
          </a:p>
          <a:p>
            <a:pPr marL="357188" lvl="1" indent="-177800" algn="l" defTabSz="704085">
              <a:lnSpc>
                <a:spcPct val="120000"/>
              </a:lnSpc>
              <a:buFont typeface="Wingdings" pitchFamily="2" charset="2"/>
              <a:buChar char="Ø"/>
            </a:pPr>
            <a:r>
              <a:rPr lang="pt-PT" sz="2800" b="0" i="0" dirty="0"/>
              <a:t>UC: </a:t>
            </a:r>
            <a:r>
              <a:rPr lang="pt-PT" sz="2800" i="0" dirty="0"/>
              <a:t>Sistemas Computacionais</a:t>
            </a:r>
          </a:p>
          <a:p>
            <a:pPr marL="357188" lvl="1" indent="-177800" algn="l" defTabSz="704085">
              <a:lnSpc>
                <a:spcPct val="120000"/>
              </a:lnSpc>
              <a:buFont typeface="Wingdings" pitchFamily="2" charset="2"/>
              <a:buChar char="Ø"/>
            </a:pPr>
            <a:r>
              <a:rPr lang="pt-PT" sz="2800" b="0" i="0" dirty="0"/>
              <a:t>Password Geral</a:t>
            </a:r>
            <a:r>
              <a:rPr lang="pt-PT" sz="2800" b="0" i="0"/>
              <a:t>: </a:t>
            </a:r>
            <a:r>
              <a:rPr lang="pt-PT" sz="2800" i="0"/>
              <a:t>sc2122</a:t>
            </a:r>
            <a:endParaRPr lang="pt-PT" sz="2800" i="0" dirty="0"/>
          </a:p>
          <a:p>
            <a:pPr marL="357188" lvl="1" indent="-177800" algn="l" defTabSz="704085">
              <a:lnSpc>
                <a:spcPct val="120000"/>
              </a:lnSpc>
              <a:buFont typeface="Wingdings" pitchFamily="2" charset="2"/>
              <a:buChar char="Ø"/>
            </a:pPr>
            <a:r>
              <a:rPr lang="pt-PT" sz="2800" b="0" i="0" dirty="0"/>
              <a:t>Password do questionário </a:t>
            </a:r>
            <a:r>
              <a:rPr lang="pt-PT" sz="2800" i="0" dirty="0"/>
              <a:t>T-Q05</a:t>
            </a:r>
            <a:r>
              <a:rPr lang="pt-PT" sz="2800" b="0" i="0" dirty="0"/>
              <a:t>: </a:t>
            </a:r>
            <a:r>
              <a:rPr lang="pt-PT" sz="2800" i="0" dirty="0" err="1"/>
              <a:t>mem</a:t>
            </a:r>
            <a:endParaRPr lang="pt-PT" sz="2800" i="0" dirty="0"/>
          </a:p>
          <a:p>
            <a:pPr marL="450850" lvl="1" indent="-271463" algn="l" defTabSz="704085">
              <a:lnSpc>
                <a:spcPct val="120000"/>
              </a:lnSpc>
              <a:buFont typeface="Wingdings" pitchFamily="2" charset="2"/>
              <a:buChar char="Ø"/>
            </a:pPr>
            <a:r>
              <a:rPr lang="pt-PT" sz="2000" i="0" dirty="0"/>
              <a:t>2 conjuntos (base e standard) de 2 questões (em 5+) + 1 questão (em 3+ do conjunto Hard)</a:t>
            </a:r>
            <a:r>
              <a:rPr lang="pt-PT" sz="2000" b="0" i="0" dirty="0"/>
              <a:t>;</a:t>
            </a:r>
          </a:p>
          <a:p>
            <a:pPr marL="450850" lvl="1" indent="-271463" algn="l" defTabSz="704085">
              <a:lnSpc>
                <a:spcPct val="120000"/>
              </a:lnSpc>
              <a:buFont typeface="Wingdings" pitchFamily="2" charset="2"/>
              <a:buChar char="Ø"/>
            </a:pPr>
            <a:r>
              <a:rPr lang="pt-PT" sz="2000" b="0" i="0" dirty="0"/>
              <a:t>Das </a:t>
            </a:r>
            <a:r>
              <a:rPr lang="pt-PT" sz="2000" i="0" dirty="0"/>
              <a:t>18h de quinta 21 de abril </a:t>
            </a:r>
            <a:r>
              <a:rPr lang="pt-PT" sz="2000" b="0" i="0" dirty="0"/>
              <a:t>até às </a:t>
            </a:r>
            <a:r>
              <a:rPr lang="pt-PT" sz="2000" i="0" dirty="0"/>
              <a:t>23h59 de sexta, 22 de abril</a:t>
            </a:r>
            <a:r>
              <a:rPr lang="pt-PT" sz="2000" b="0" i="0" dirty="0"/>
              <a:t>;</a:t>
            </a:r>
          </a:p>
          <a:p>
            <a:pPr marL="450850" lvl="1" indent="-271463" algn="l" defTabSz="704085">
              <a:lnSpc>
                <a:spcPct val="120000"/>
              </a:lnSpc>
              <a:buFont typeface="Wingdings" pitchFamily="2" charset="2"/>
              <a:buChar char="Ø"/>
            </a:pPr>
            <a:r>
              <a:rPr lang="pt-PT" sz="2000" b="0" i="0" dirty="0"/>
              <a:t>Duração: </a:t>
            </a:r>
            <a:r>
              <a:rPr lang="pt-PT" sz="2000" i="0" dirty="0"/>
              <a:t>10 minutos</a:t>
            </a:r>
            <a:r>
              <a:rPr lang="pt-PT" sz="2000" b="0" i="0" dirty="0"/>
              <a:t>.</a:t>
            </a:r>
            <a:endParaRPr lang="pt-PT" sz="2800" i="0" dirty="0"/>
          </a:p>
        </p:txBody>
      </p:sp>
      <p:pic>
        <p:nvPicPr>
          <p:cNvPr id="6" name="Picture 4" descr="anim-opt"/>
          <p:cNvPicPr>
            <a:picLocks noChangeAspect="1" noChangeArrowheads="1" noCrop="1"/>
          </p:cNvPicPr>
          <p:nvPr/>
        </p:nvPicPr>
        <p:blipFill>
          <a:blip r:embed="rId3" cstate="print"/>
          <a:srcRect/>
          <a:stretch>
            <a:fillRect/>
          </a:stretch>
        </p:blipFill>
        <p:spPr bwMode="auto">
          <a:xfrm>
            <a:off x="4734019" y="4777713"/>
            <a:ext cx="4012406" cy="5715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a:solidFill>
                  <a:srgbClr val="FF0000"/>
                </a:solidFill>
                <a:latin typeface="Arial" charset="0"/>
              </a:rPr>
              <a:t>Ciclo de uma Instrução</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Ciclo de uma instrução:</a:t>
            </a:r>
          </a:p>
          <a:p>
            <a:pPr marL="357188" lvl="1" indent="-177800" algn="just" defTabSz="624078">
              <a:lnSpc>
                <a:spcPct val="120000"/>
              </a:lnSpc>
              <a:buFont typeface="Wingdings" pitchFamily="2" charset="2"/>
              <a:buChar char="Ø"/>
            </a:pPr>
            <a:r>
              <a:rPr lang="pt-PT" sz="1600" b="0" i="0" dirty="0"/>
              <a:t>A execução de uma instrução pode ser decomposta em várias etapas, sequenciais numa visão temporal:</a:t>
            </a:r>
          </a:p>
          <a:p>
            <a:pPr marL="713804" lvl="2" indent="-177800" algn="just" defTabSz="624078">
              <a:lnSpc>
                <a:spcPct val="120000"/>
              </a:lnSpc>
              <a:buFont typeface="Wingdings" pitchFamily="2" charset="2"/>
              <a:buChar char="Ø"/>
            </a:pPr>
            <a:r>
              <a:rPr lang="pt-PT" sz="1600" dirty="0" err="1"/>
              <a:t>Fetch</a:t>
            </a:r>
            <a:r>
              <a:rPr lang="pt-PT" sz="1600" b="0" i="0" dirty="0"/>
              <a:t>: A instrução deve ser obtida da memória principal (</a:t>
            </a:r>
            <a:r>
              <a:rPr lang="pt-PT" sz="1600" i="0" dirty="0"/>
              <a:t>RAM</a:t>
            </a:r>
            <a:r>
              <a:rPr lang="pt-PT" sz="1600" b="0" i="0" dirty="0"/>
              <a:t> ou </a:t>
            </a:r>
            <a:r>
              <a:rPr lang="pt-PT" sz="1600" i="0" dirty="0"/>
              <a:t>ROM</a:t>
            </a:r>
            <a:r>
              <a:rPr lang="pt-PT" sz="1600" b="0" i="0" dirty="0"/>
              <a:t>), pois é nesta onde reside o código (código máquina + dados) que se pretende executar. O código foi colocado na memória por um “processo” anterior, por exemplo o </a:t>
            </a:r>
            <a:r>
              <a:rPr lang="pt-PT" sz="1600" b="0" i="0" dirty="0" err="1"/>
              <a:t>assemblador</a:t>
            </a:r>
            <a:r>
              <a:rPr lang="pt-PT" sz="1600" b="0" i="0" dirty="0"/>
              <a:t>, mas pode ter sido colocado na memória pelo sistema (operativo ou operacional) a partir da memória secundaria (e.g. um disco rígido/SSD, cartão SD) ou obtido via rede (e.g. arranque remoto); </a:t>
            </a:r>
          </a:p>
          <a:p>
            <a:pPr marL="713804" lvl="2" indent="-177800" algn="just" defTabSz="624078">
              <a:lnSpc>
                <a:spcPct val="120000"/>
              </a:lnSpc>
              <a:buFont typeface="Wingdings" pitchFamily="2" charset="2"/>
              <a:buChar char="Ø"/>
            </a:pPr>
            <a:r>
              <a:rPr lang="pt-PT" sz="1600" dirty="0" err="1"/>
              <a:t>Decode</a:t>
            </a:r>
            <a:r>
              <a:rPr lang="pt-PT" sz="1600" b="0" i="0" dirty="0"/>
              <a:t>: O código da instrução deve ser descodificado pelo CPU de forma a saber que ações e em que sequência estas serão realizadas dentro do CPU (e.g. que registos utilizar na soma, obter o resultado da ALU). Esta descodificação é um mapa de sinais e tempos (sequência) que pode ser implementada diretamente (</a:t>
            </a:r>
            <a:r>
              <a:rPr lang="pt-PT" sz="1600" dirty="0" err="1"/>
              <a:t>hardwire</a:t>
            </a:r>
            <a:r>
              <a:rPr lang="pt-PT" sz="1600" b="0" i="0" dirty="0"/>
              <a:t>) ou em </a:t>
            </a:r>
            <a:r>
              <a:rPr lang="pt-PT" sz="1600" i="0" dirty="0"/>
              <a:t>micro código</a:t>
            </a:r>
            <a:r>
              <a:rPr lang="pt-PT" sz="1600" b="0" i="0" dirty="0"/>
              <a:t>;</a:t>
            </a:r>
          </a:p>
        </p:txBody>
      </p:sp>
    </p:spTree>
    <p:extLst>
      <p:ext uri="{BB962C8B-B14F-4D97-AF65-F5344CB8AC3E}">
        <p14:creationId xmlns:p14="http://schemas.microsoft.com/office/powerpoint/2010/main" val="179039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err="1">
                <a:solidFill>
                  <a:srgbClr val="FF0000"/>
                </a:solidFill>
                <a:latin typeface="Arial" charset="0"/>
              </a:rPr>
              <a:t>Hardwire</a:t>
            </a:r>
            <a:r>
              <a:rPr lang="pt-PT" sz="1800" b="1" i="1" cap="small" dirty="0">
                <a:solidFill>
                  <a:srgbClr val="FF0000"/>
                </a:solidFill>
                <a:latin typeface="Arial" charset="0"/>
              </a:rPr>
              <a:t> / Micro Código</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3096344" cy="3355265"/>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err="1"/>
              <a:t>Hardwire</a:t>
            </a:r>
            <a:r>
              <a:rPr lang="pt-PT" sz="2000" b="0" i="0" dirty="0"/>
              <a:t>:</a:t>
            </a:r>
          </a:p>
          <a:p>
            <a:pPr marL="357188" lvl="1" indent="-177800" algn="just" defTabSz="624078">
              <a:lnSpc>
                <a:spcPct val="120000"/>
              </a:lnSpc>
              <a:buFont typeface="Wingdings" pitchFamily="2" charset="2"/>
              <a:buChar char="Ø"/>
            </a:pPr>
            <a:r>
              <a:rPr lang="pt-PT" sz="1600" b="0" i="0" dirty="0"/>
              <a:t>O mapa de descodificação de uma instrução pode ser implementado diretamente em hardware (no CPU). Esta abordagem é mais simples e normalmente mais eficiente ,que micro código, no entanto não permite atualização da tabela de </a:t>
            </a:r>
            <a:r>
              <a:rPr lang="pt-PT" sz="1600" b="0" dirty="0" err="1"/>
              <a:t>decode</a:t>
            </a:r>
            <a:r>
              <a:rPr lang="pt-PT" sz="1600" b="0" i="0" dirty="0"/>
              <a:t> do CPU.</a:t>
            </a:r>
          </a:p>
        </p:txBody>
      </p:sp>
      <p:pic>
        <p:nvPicPr>
          <p:cNvPr id="1026" name="Picture 2">
            <a:extLst>
              <a:ext uri="{FF2B5EF4-FFF2-40B4-BE49-F238E27FC236}">
                <a16:creationId xmlns:a16="http://schemas.microsoft.com/office/drawing/2014/main" id="{2D03A261-E6F1-45C9-BE1A-F1121661543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683901" y="1057300"/>
            <a:ext cx="5280587" cy="4176464"/>
          </a:xfrm>
          <a:prstGeom prst="rect">
            <a:avLst/>
          </a:prstGeom>
          <a:no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39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a:solidFill>
                  <a:srgbClr val="FF0000"/>
                </a:solidFill>
                <a:latin typeface="Arial" charset="0"/>
              </a:rPr>
              <a:t>Ciclo de uma Instrução</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3650731"/>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Ciclo de uma instrução (continuação):</a:t>
            </a:r>
          </a:p>
          <a:p>
            <a:pPr marL="713804" lvl="2" indent="-177800" algn="just" defTabSz="624078">
              <a:lnSpc>
                <a:spcPct val="120000"/>
              </a:lnSpc>
              <a:buFont typeface="Wingdings" pitchFamily="2" charset="2"/>
              <a:buChar char="Ø"/>
            </a:pPr>
            <a:r>
              <a:rPr lang="pt-PT" sz="1600" dirty="0"/>
              <a:t>Execute</a:t>
            </a:r>
            <a:r>
              <a:rPr lang="pt-PT" sz="1600" b="0" i="0" dirty="0"/>
              <a:t>: A instrução é executada no CPU com base na descodificação (</a:t>
            </a:r>
            <a:r>
              <a:rPr lang="pt-PT" sz="1600" b="0" dirty="0" err="1"/>
              <a:t>decode</a:t>
            </a:r>
            <a:r>
              <a:rPr lang="pt-PT" sz="1600" b="0" i="0" dirty="0"/>
              <a:t>) obtido na etapa anterior. Esta execução pode envolver vários elementos dos CPU como registos, ALU e Unidade de Controlo; Na realidade é a Unidade de Controlo que gere os outros elementos com base na descodificação da tabela (</a:t>
            </a:r>
            <a:r>
              <a:rPr lang="pt-PT" sz="1600" b="0" dirty="0" err="1"/>
              <a:t>decode</a:t>
            </a:r>
            <a:r>
              <a:rPr lang="pt-PT" sz="1600" b="0" i="0" dirty="0"/>
              <a:t>);  </a:t>
            </a:r>
          </a:p>
          <a:p>
            <a:pPr marL="713804" lvl="2" indent="-177800" algn="just" defTabSz="624078">
              <a:lnSpc>
                <a:spcPct val="120000"/>
              </a:lnSpc>
              <a:buFont typeface="Wingdings" pitchFamily="2" charset="2"/>
              <a:buChar char="Ø"/>
            </a:pPr>
            <a:r>
              <a:rPr lang="pt-PT" sz="1600" dirty="0" err="1"/>
              <a:t>Store</a:t>
            </a:r>
            <a:r>
              <a:rPr lang="pt-PT" sz="1600" b="0" i="0" dirty="0"/>
              <a:t>: Esta etapa está reservada para quando no final de uma instrução (</a:t>
            </a:r>
            <a:r>
              <a:rPr lang="pt-PT" sz="1600" b="0" dirty="0"/>
              <a:t>execute</a:t>
            </a:r>
            <a:r>
              <a:rPr lang="pt-PT" sz="1600" b="0" i="0" dirty="0"/>
              <a:t>) é necessário guardar o resultado em memória primária (</a:t>
            </a:r>
            <a:r>
              <a:rPr lang="pt-PT" sz="1600" i="0" dirty="0"/>
              <a:t>RAM</a:t>
            </a:r>
            <a:r>
              <a:rPr lang="pt-PT" sz="1600" b="0" i="0" dirty="0"/>
              <a:t>). Esta etapa nem sempre existe e por vezes podemos </a:t>
            </a:r>
            <a:r>
              <a:rPr lang="pt-PT" sz="1600" b="0" i="0" dirty="0" err="1"/>
              <a:t>considerar-la</a:t>
            </a:r>
            <a:r>
              <a:rPr lang="pt-PT" sz="1600" b="0" i="0" dirty="0"/>
              <a:t> parte da etapa </a:t>
            </a:r>
            <a:r>
              <a:rPr lang="pt-PT" sz="1600" dirty="0"/>
              <a:t>execute</a:t>
            </a:r>
            <a:r>
              <a:rPr lang="pt-PT" sz="1600" b="0" i="0" dirty="0"/>
              <a:t>. Em arquiteturas </a:t>
            </a:r>
            <a:r>
              <a:rPr lang="pt-PT" sz="1600" i="0" dirty="0"/>
              <a:t>CISC</a:t>
            </a:r>
            <a:r>
              <a:rPr lang="pt-PT" sz="1600" b="0" i="0" dirty="0"/>
              <a:t> pode ser incluída na instrução (registo/memória para memória), nas arquiteturas </a:t>
            </a:r>
            <a:r>
              <a:rPr lang="pt-PT" sz="1600" i="0" dirty="0"/>
              <a:t>RISC</a:t>
            </a:r>
            <a:r>
              <a:rPr lang="pt-PT" sz="1600" b="0" i="0" dirty="0"/>
              <a:t> só existe em instruções de transferência </a:t>
            </a:r>
            <a:r>
              <a:rPr lang="pt-PT" sz="1600" i="0" dirty="0"/>
              <a:t>para a memória</a:t>
            </a:r>
            <a:r>
              <a:rPr lang="pt-PT" sz="1600" b="0" i="0" dirty="0"/>
              <a:t> (e.g. </a:t>
            </a:r>
            <a:r>
              <a:rPr lang="pt-PT" sz="1600" i="0" dirty="0"/>
              <a:t>STR </a:t>
            </a:r>
            <a:r>
              <a:rPr lang="pt-PT" sz="1600" b="0" i="0" dirty="0"/>
              <a:t>no ARMv7). Nesta situação a etapa </a:t>
            </a:r>
            <a:r>
              <a:rPr lang="pt-PT" sz="1600" dirty="0" err="1"/>
              <a:t>store</a:t>
            </a:r>
            <a:r>
              <a:rPr lang="pt-PT" sz="1600" b="0" i="0" dirty="0"/>
              <a:t> é o </a:t>
            </a:r>
            <a:r>
              <a:rPr lang="pt-PT" sz="1600" dirty="0"/>
              <a:t>execute</a:t>
            </a:r>
            <a:r>
              <a:rPr lang="pt-PT" sz="1600" b="0" i="0" dirty="0"/>
              <a:t>, pois a instrução é para só para armazenar o valor na memória;</a:t>
            </a:r>
          </a:p>
        </p:txBody>
      </p:sp>
    </p:spTree>
    <p:extLst>
      <p:ext uri="{BB962C8B-B14F-4D97-AF65-F5344CB8AC3E}">
        <p14:creationId xmlns:p14="http://schemas.microsoft.com/office/powerpoint/2010/main" val="381428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a:solidFill>
                  <a:srgbClr val="FF0000"/>
                </a:solidFill>
                <a:latin typeface="Arial" charset="0"/>
              </a:rPr>
              <a:t>Ciclo de uma Instrução</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3059800"/>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Ciclo de uma instrução (continuação):</a:t>
            </a:r>
          </a:p>
          <a:p>
            <a:pPr marL="357188" lvl="1" indent="-177800" algn="just" defTabSz="624078">
              <a:lnSpc>
                <a:spcPct val="120000"/>
              </a:lnSpc>
              <a:buFont typeface="Wingdings" pitchFamily="2" charset="2"/>
              <a:buChar char="Ø"/>
            </a:pPr>
            <a:r>
              <a:rPr lang="pt-PT" sz="1600" b="0" i="0" dirty="0"/>
              <a:t>Por uma questão de simplicidade consideramos um ciclo de relógio por etapa e uma unidade de cada tipo (e.g. ALU, </a:t>
            </a:r>
            <a:r>
              <a:rPr lang="pt-PT" sz="1600" b="0" dirty="0" err="1"/>
              <a:t>Floating</a:t>
            </a:r>
            <a:r>
              <a:rPr lang="pt-PT" sz="1600" b="0" dirty="0"/>
              <a:t> </a:t>
            </a:r>
            <a:r>
              <a:rPr lang="pt-PT" sz="1600" b="0" dirty="0" err="1"/>
              <a:t>Point</a:t>
            </a:r>
            <a:r>
              <a:rPr lang="pt-PT" sz="1600" b="0" dirty="0"/>
              <a:t>, </a:t>
            </a:r>
            <a:r>
              <a:rPr lang="pt-PT" sz="1600" b="0" i="0" dirty="0"/>
              <a:t>Controlo) e sequências;</a:t>
            </a:r>
          </a:p>
          <a:p>
            <a:pPr marL="357188" lvl="1" indent="-177800" algn="just" defTabSz="624078">
              <a:lnSpc>
                <a:spcPct val="120000"/>
              </a:lnSpc>
              <a:buFont typeface="Wingdings" pitchFamily="2" charset="2"/>
              <a:buChar char="Ø"/>
            </a:pPr>
            <a:r>
              <a:rPr lang="pt-PT" sz="1600" b="0" i="0" dirty="0"/>
              <a:t>Nesta visão simplista uma instrução ocupa 3/4 ciclos de relógio (</a:t>
            </a:r>
            <a:r>
              <a:rPr lang="pt-PT" sz="1600" dirty="0" err="1"/>
              <a:t>fetch</a:t>
            </a:r>
            <a:r>
              <a:rPr lang="pt-PT" sz="1600" b="0" dirty="0"/>
              <a:t>, </a:t>
            </a:r>
            <a:r>
              <a:rPr lang="pt-PT" sz="1600" dirty="0" err="1"/>
              <a:t>decode</a:t>
            </a:r>
            <a:r>
              <a:rPr lang="pt-PT" sz="1600" b="0" i="0" dirty="0"/>
              <a:t> e </a:t>
            </a:r>
            <a:r>
              <a:rPr lang="pt-PT" sz="1600" dirty="0"/>
              <a:t>execute</a:t>
            </a:r>
            <a:r>
              <a:rPr lang="pt-PT" sz="1600" b="0" i="0" dirty="0"/>
              <a:t>, + </a:t>
            </a:r>
            <a:r>
              <a:rPr lang="pt-PT" sz="1600" dirty="0" err="1"/>
              <a:t>store</a:t>
            </a:r>
            <a:r>
              <a:rPr lang="pt-PT" sz="1600" b="0" i="0" dirty="0"/>
              <a:t>) e uma instrução é executada após o fim da anterior. No entanto as etapas apenas dependem dentro de uma instrução e não entre instruções (quase sempre, mas nem sempre com em salto condicionais). Assim podemos criar sobreposição de etapas distintas entre instruções distintas;</a:t>
            </a:r>
          </a:p>
          <a:p>
            <a:pPr marL="357188" lvl="1" indent="-177800" algn="just" defTabSz="624078">
              <a:lnSpc>
                <a:spcPct val="120000"/>
              </a:lnSpc>
              <a:buFont typeface="Wingdings" pitchFamily="2" charset="2"/>
              <a:buChar char="Ø"/>
            </a:pPr>
            <a:r>
              <a:rPr lang="pt-PT" sz="1600" b="0" i="0" dirty="0"/>
              <a:t>Também é possível ter mais que uma unidade de um determinado tipo (e.g. duas </a:t>
            </a:r>
            <a:r>
              <a:rPr lang="pt-PT" sz="1600" b="0" i="0" dirty="0" err="1"/>
              <a:t>ALUs</a:t>
            </a:r>
            <a:r>
              <a:rPr lang="pt-PT" sz="1600" b="0" i="0" dirty="0"/>
              <a:t>) e desdobrar a etapa </a:t>
            </a:r>
            <a:r>
              <a:rPr lang="pt-PT" sz="1600" b="0" dirty="0"/>
              <a:t>execute</a:t>
            </a:r>
            <a:r>
              <a:rPr lang="pt-PT" sz="1600" b="0" i="0" dirty="0"/>
              <a:t>:</a:t>
            </a:r>
          </a:p>
        </p:txBody>
      </p:sp>
    </p:spTree>
    <p:extLst>
      <p:ext uri="{BB962C8B-B14F-4D97-AF65-F5344CB8AC3E}">
        <p14:creationId xmlns:p14="http://schemas.microsoft.com/office/powerpoint/2010/main" val="394564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a:solidFill>
                  <a:srgbClr val="FF0000"/>
                </a:solidFill>
                <a:latin typeface="Arial" charset="0"/>
              </a:rPr>
              <a:t>Ciclo de uma Instrução</a:t>
            </a:r>
            <a:endParaRPr lang="pt-PT" sz="1600" b="1"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40000" y="841276"/>
            <a:ext cx="8424488" cy="158247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Ciclo de uma instrução (continuação):</a:t>
            </a:r>
          </a:p>
          <a:p>
            <a:pPr marL="357188" lvl="1" indent="-177800" algn="just" defTabSz="624078">
              <a:lnSpc>
                <a:spcPct val="120000"/>
              </a:lnSpc>
              <a:buFont typeface="Wingdings" pitchFamily="2" charset="2"/>
              <a:buChar char="Ø"/>
            </a:pPr>
            <a:r>
              <a:rPr lang="pt-PT" sz="1600" dirty="0" err="1"/>
              <a:t>Super</a:t>
            </a:r>
            <a:r>
              <a:rPr lang="pt-PT" sz="1600" dirty="0"/>
              <a:t> Pipeline</a:t>
            </a:r>
            <a:r>
              <a:rPr lang="pt-PT" sz="1600" b="0" i="0" dirty="0"/>
              <a:t>: Sobreposição temporal;</a:t>
            </a:r>
          </a:p>
          <a:p>
            <a:pPr marL="357188" lvl="1" indent="-177800" algn="just" defTabSz="624078">
              <a:lnSpc>
                <a:spcPct val="120000"/>
              </a:lnSpc>
              <a:buFont typeface="Wingdings" pitchFamily="2" charset="2"/>
              <a:buChar char="Ø"/>
            </a:pPr>
            <a:r>
              <a:rPr lang="pt-PT" sz="1600" dirty="0" err="1"/>
              <a:t>Super</a:t>
            </a:r>
            <a:r>
              <a:rPr lang="pt-PT" sz="1600" dirty="0"/>
              <a:t> </a:t>
            </a:r>
            <a:r>
              <a:rPr lang="pt-PT" sz="1600" dirty="0" err="1"/>
              <a:t>Scalar</a:t>
            </a:r>
            <a:r>
              <a:rPr lang="pt-PT" sz="1600" b="0" i="0" dirty="0"/>
              <a:t>: Sobreposição espacial (ainda não é </a:t>
            </a:r>
            <a:r>
              <a:rPr lang="pt-PT" sz="1600" b="0" i="0" dirty="0" err="1"/>
              <a:t>multicore</a:t>
            </a:r>
            <a:r>
              <a:rPr lang="pt-PT" sz="1600" b="0" i="0" dirty="0"/>
              <a:t>);</a:t>
            </a:r>
          </a:p>
          <a:p>
            <a:pPr marL="357188" lvl="1" indent="-177800" algn="just" defTabSz="624078">
              <a:lnSpc>
                <a:spcPct val="120000"/>
              </a:lnSpc>
              <a:buFont typeface="Wingdings" pitchFamily="2" charset="2"/>
              <a:buChar char="Ø"/>
            </a:pPr>
            <a:r>
              <a:rPr lang="pt-PT" sz="1600" b="0" i="0" dirty="0"/>
              <a:t>Podemos misturar as duas dimensões (</a:t>
            </a:r>
            <a:r>
              <a:rPr lang="pt-PT" sz="1600" b="0" dirty="0" err="1"/>
              <a:t>super</a:t>
            </a:r>
            <a:r>
              <a:rPr lang="pt-PT" sz="1600" b="0" dirty="0"/>
              <a:t> pipeline</a:t>
            </a:r>
            <a:r>
              <a:rPr lang="pt-PT" sz="1600" b="0" i="0" dirty="0"/>
              <a:t> + </a:t>
            </a:r>
            <a:r>
              <a:rPr lang="pt-PT" sz="1600" b="0" dirty="0" err="1"/>
              <a:t>super</a:t>
            </a:r>
            <a:r>
              <a:rPr lang="pt-PT" sz="1600" b="0" dirty="0"/>
              <a:t> </a:t>
            </a:r>
            <a:r>
              <a:rPr lang="pt-PT" sz="1600" b="0" dirty="0" err="1"/>
              <a:t>scalar</a:t>
            </a:r>
            <a:r>
              <a:rPr lang="pt-PT" sz="1600" b="0" i="0" dirty="0"/>
              <a:t>);</a:t>
            </a:r>
          </a:p>
          <a:p>
            <a:pPr marL="357188" lvl="1" indent="-177800" algn="just" defTabSz="624078">
              <a:lnSpc>
                <a:spcPct val="120000"/>
              </a:lnSpc>
              <a:buFont typeface="Wingdings" pitchFamily="2" charset="2"/>
              <a:buChar char="Ø"/>
            </a:pPr>
            <a:r>
              <a:rPr lang="pt-PT" sz="1600" b="0" i="0" dirty="0"/>
              <a:t>A diagrama seguinte divide o </a:t>
            </a:r>
            <a:r>
              <a:rPr lang="pt-PT" sz="1600" b="0" dirty="0"/>
              <a:t>execute</a:t>
            </a:r>
            <a:r>
              <a:rPr lang="pt-PT" sz="1600" b="0" i="0" dirty="0"/>
              <a:t> em duas </a:t>
            </a:r>
            <a:r>
              <a:rPr lang="pt-PT" sz="1600" b="0" i="0" dirty="0" err="1"/>
              <a:t>sub-etapas</a:t>
            </a:r>
            <a:r>
              <a:rPr lang="pt-PT" sz="1600" b="0" i="0" dirty="0"/>
              <a:t>.</a:t>
            </a:r>
          </a:p>
        </p:txBody>
      </p:sp>
      <p:grpSp>
        <p:nvGrpSpPr>
          <p:cNvPr id="2" name="Group 1">
            <a:extLst>
              <a:ext uri="{FF2B5EF4-FFF2-40B4-BE49-F238E27FC236}">
                <a16:creationId xmlns:a16="http://schemas.microsoft.com/office/drawing/2014/main" id="{F5FA5046-A2B6-4D2F-9A81-DCADDF612161}"/>
              </a:ext>
            </a:extLst>
          </p:cNvPr>
          <p:cNvGrpSpPr/>
          <p:nvPr/>
        </p:nvGrpSpPr>
        <p:grpSpPr>
          <a:xfrm>
            <a:off x="514672" y="2713484"/>
            <a:ext cx="8089776" cy="2133600"/>
            <a:chOff x="514672" y="2713484"/>
            <a:chExt cx="8089776" cy="2133600"/>
          </a:xfrm>
        </p:grpSpPr>
        <p:sp>
          <p:nvSpPr>
            <p:cNvPr id="4" name="Line 6">
              <a:extLst>
                <a:ext uri="{FF2B5EF4-FFF2-40B4-BE49-F238E27FC236}">
                  <a16:creationId xmlns:a16="http://schemas.microsoft.com/office/drawing/2014/main" id="{6D507E0C-D8B9-4DC4-A18B-F980BD818230}"/>
                </a:ext>
              </a:extLst>
            </p:cNvPr>
            <p:cNvSpPr>
              <a:spLocks noChangeShapeType="1"/>
            </p:cNvSpPr>
            <p:nvPr/>
          </p:nvSpPr>
          <p:spPr bwMode="auto">
            <a:xfrm>
              <a:off x="514672" y="4847084"/>
              <a:ext cx="480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PT"/>
            </a:p>
          </p:txBody>
        </p:sp>
        <p:sp>
          <p:nvSpPr>
            <p:cNvPr id="5" name="Text Box 9">
              <a:extLst>
                <a:ext uri="{FF2B5EF4-FFF2-40B4-BE49-F238E27FC236}">
                  <a16:creationId xmlns:a16="http://schemas.microsoft.com/office/drawing/2014/main" id="{D5325FD5-A445-4D4B-B402-1C5F060297C5}"/>
                </a:ext>
              </a:extLst>
            </p:cNvPr>
            <p:cNvSpPr txBox="1">
              <a:spLocks noChangeArrowheads="1"/>
            </p:cNvSpPr>
            <p:nvPr/>
          </p:nvSpPr>
          <p:spPr bwMode="auto">
            <a:xfrm>
              <a:off x="1048072" y="3062734"/>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6" name="Text Box 10">
              <a:extLst>
                <a:ext uri="{FF2B5EF4-FFF2-40B4-BE49-F238E27FC236}">
                  <a16:creationId xmlns:a16="http://schemas.microsoft.com/office/drawing/2014/main" id="{C3C8DDA2-D97C-4744-B3B8-18A21065C2AB}"/>
                </a:ext>
              </a:extLst>
            </p:cNvPr>
            <p:cNvSpPr txBox="1">
              <a:spLocks noChangeArrowheads="1"/>
            </p:cNvSpPr>
            <p:nvPr/>
          </p:nvSpPr>
          <p:spPr bwMode="auto">
            <a:xfrm>
              <a:off x="1581472" y="3062734"/>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7" name="Text Box 11">
              <a:extLst>
                <a:ext uri="{FF2B5EF4-FFF2-40B4-BE49-F238E27FC236}">
                  <a16:creationId xmlns:a16="http://schemas.microsoft.com/office/drawing/2014/main" id="{02C87A31-713A-49C7-885C-137ECE680F15}"/>
                </a:ext>
              </a:extLst>
            </p:cNvPr>
            <p:cNvSpPr txBox="1">
              <a:spLocks noChangeArrowheads="1"/>
            </p:cNvSpPr>
            <p:nvPr/>
          </p:nvSpPr>
          <p:spPr bwMode="auto">
            <a:xfrm>
              <a:off x="2114872" y="306273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8" name="Text Box 12">
              <a:extLst>
                <a:ext uri="{FF2B5EF4-FFF2-40B4-BE49-F238E27FC236}">
                  <a16:creationId xmlns:a16="http://schemas.microsoft.com/office/drawing/2014/main" id="{B89524F0-9EB4-4CB6-A16C-23E6E0BCD666}"/>
                </a:ext>
              </a:extLst>
            </p:cNvPr>
            <p:cNvSpPr txBox="1">
              <a:spLocks noChangeArrowheads="1"/>
            </p:cNvSpPr>
            <p:nvPr/>
          </p:nvSpPr>
          <p:spPr bwMode="auto">
            <a:xfrm>
              <a:off x="2648272" y="306273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9" name="Text Box 13">
              <a:extLst>
                <a:ext uri="{FF2B5EF4-FFF2-40B4-BE49-F238E27FC236}">
                  <a16:creationId xmlns:a16="http://schemas.microsoft.com/office/drawing/2014/main" id="{031CEECE-CCDE-4F4D-AEA6-7004D06F05BC}"/>
                </a:ext>
              </a:extLst>
            </p:cNvPr>
            <p:cNvSpPr txBox="1">
              <a:spLocks noChangeArrowheads="1"/>
            </p:cNvSpPr>
            <p:nvPr/>
          </p:nvSpPr>
          <p:spPr bwMode="auto">
            <a:xfrm>
              <a:off x="3181672" y="3062734"/>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10" name="Text Box 14">
              <a:extLst>
                <a:ext uri="{FF2B5EF4-FFF2-40B4-BE49-F238E27FC236}">
                  <a16:creationId xmlns:a16="http://schemas.microsoft.com/office/drawing/2014/main" id="{8778BACD-06A7-4C91-A0C1-0357782DE94C}"/>
                </a:ext>
              </a:extLst>
            </p:cNvPr>
            <p:cNvSpPr txBox="1">
              <a:spLocks noChangeArrowheads="1"/>
            </p:cNvSpPr>
            <p:nvPr/>
          </p:nvSpPr>
          <p:spPr bwMode="auto">
            <a:xfrm>
              <a:off x="514672" y="2716659"/>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11" name="Text Box 15">
              <a:extLst>
                <a:ext uri="{FF2B5EF4-FFF2-40B4-BE49-F238E27FC236}">
                  <a16:creationId xmlns:a16="http://schemas.microsoft.com/office/drawing/2014/main" id="{A6AEEFE5-B7F6-4872-8CBD-9CB15CBDA9B6}"/>
                </a:ext>
              </a:extLst>
            </p:cNvPr>
            <p:cNvSpPr txBox="1">
              <a:spLocks noChangeArrowheads="1"/>
            </p:cNvSpPr>
            <p:nvPr/>
          </p:nvSpPr>
          <p:spPr bwMode="auto">
            <a:xfrm>
              <a:off x="1048072" y="2716659"/>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dirty="0"/>
                <a:t>DI</a:t>
              </a:r>
            </a:p>
          </p:txBody>
        </p:sp>
        <p:sp>
          <p:nvSpPr>
            <p:cNvPr id="12" name="Text Box 16">
              <a:extLst>
                <a:ext uri="{FF2B5EF4-FFF2-40B4-BE49-F238E27FC236}">
                  <a16:creationId xmlns:a16="http://schemas.microsoft.com/office/drawing/2014/main" id="{6C7E23AE-EA7E-4CB4-A6CC-F6B813A3A99D}"/>
                </a:ext>
              </a:extLst>
            </p:cNvPr>
            <p:cNvSpPr txBox="1">
              <a:spLocks noChangeArrowheads="1"/>
            </p:cNvSpPr>
            <p:nvPr/>
          </p:nvSpPr>
          <p:spPr bwMode="auto">
            <a:xfrm>
              <a:off x="1581472" y="271665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13" name="Text Box 17">
              <a:extLst>
                <a:ext uri="{FF2B5EF4-FFF2-40B4-BE49-F238E27FC236}">
                  <a16:creationId xmlns:a16="http://schemas.microsoft.com/office/drawing/2014/main" id="{3C60CE8D-1363-4738-B4F3-3D9BF6E91182}"/>
                </a:ext>
              </a:extLst>
            </p:cNvPr>
            <p:cNvSpPr txBox="1">
              <a:spLocks noChangeArrowheads="1"/>
            </p:cNvSpPr>
            <p:nvPr/>
          </p:nvSpPr>
          <p:spPr bwMode="auto">
            <a:xfrm>
              <a:off x="2114872" y="271665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14" name="Text Box 18">
              <a:extLst>
                <a:ext uri="{FF2B5EF4-FFF2-40B4-BE49-F238E27FC236}">
                  <a16:creationId xmlns:a16="http://schemas.microsoft.com/office/drawing/2014/main" id="{3EDE470C-0F20-4D52-AF50-FFB8E1110137}"/>
                </a:ext>
              </a:extLst>
            </p:cNvPr>
            <p:cNvSpPr txBox="1">
              <a:spLocks noChangeArrowheads="1"/>
            </p:cNvSpPr>
            <p:nvPr/>
          </p:nvSpPr>
          <p:spPr bwMode="auto">
            <a:xfrm>
              <a:off x="2648272" y="2716659"/>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15" name="Text Box 19">
              <a:extLst>
                <a:ext uri="{FF2B5EF4-FFF2-40B4-BE49-F238E27FC236}">
                  <a16:creationId xmlns:a16="http://schemas.microsoft.com/office/drawing/2014/main" id="{A932C2FE-D348-4A31-87BE-3082205F3EB2}"/>
                </a:ext>
              </a:extLst>
            </p:cNvPr>
            <p:cNvSpPr txBox="1">
              <a:spLocks noChangeArrowheads="1"/>
            </p:cNvSpPr>
            <p:nvPr/>
          </p:nvSpPr>
          <p:spPr bwMode="auto">
            <a:xfrm>
              <a:off x="1581472" y="3402459"/>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16" name="Text Box 20">
              <a:extLst>
                <a:ext uri="{FF2B5EF4-FFF2-40B4-BE49-F238E27FC236}">
                  <a16:creationId xmlns:a16="http://schemas.microsoft.com/office/drawing/2014/main" id="{FFF97C7D-F115-435B-B7BA-74CE5F1EA69B}"/>
                </a:ext>
              </a:extLst>
            </p:cNvPr>
            <p:cNvSpPr txBox="1">
              <a:spLocks noChangeArrowheads="1"/>
            </p:cNvSpPr>
            <p:nvPr/>
          </p:nvSpPr>
          <p:spPr bwMode="auto">
            <a:xfrm>
              <a:off x="2114872" y="3402459"/>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17" name="Text Box 21">
              <a:extLst>
                <a:ext uri="{FF2B5EF4-FFF2-40B4-BE49-F238E27FC236}">
                  <a16:creationId xmlns:a16="http://schemas.microsoft.com/office/drawing/2014/main" id="{0D6501F4-2E21-4654-B90F-8EDFFB8FD69A}"/>
                </a:ext>
              </a:extLst>
            </p:cNvPr>
            <p:cNvSpPr txBox="1">
              <a:spLocks noChangeArrowheads="1"/>
            </p:cNvSpPr>
            <p:nvPr/>
          </p:nvSpPr>
          <p:spPr bwMode="auto">
            <a:xfrm>
              <a:off x="2648272" y="340245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18" name="Text Box 22">
              <a:extLst>
                <a:ext uri="{FF2B5EF4-FFF2-40B4-BE49-F238E27FC236}">
                  <a16:creationId xmlns:a16="http://schemas.microsoft.com/office/drawing/2014/main" id="{4D271332-3411-4118-A37F-F264573ACFEB}"/>
                </a:ext>
              </a:extLst>
            </p:cNvPr>
            <p:cNvSpPr txBox="1">
              <a:spLocks noChangeArrowheads="1"/>
            </p:cNvSpPr>
            <p:nvPr/>
          </p:nvSpPr>
          <p:spPr bwMode="auto">
            <a:xfrm>
              <a:off x="3181672" y="340245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19" name="Text Box 23">
              <a:extLst>
                <a:ext uri="{FF2B5EF4-FFF2-40B4-BE49-F238E27FC236}">
                  <a16:creationId xmlns:a16="http://schemas.microsoft.com/office/drawing/2014/main" id="{F0317E82-3CD4-4F2E-988D-496FC54E1BD7}"/>
                </a:ext>
              </a:extLst>
            </p:cNvPr>
            <p:cNvSpPr txBox="1">
              <a:spLocks noChangeArrowheads="1"/>
            </p:cNvSpPr>
            <p:nvPr/>
          </p:nvSpPr>
          <p:spPr bwMode="auto">
            <a:xfrm>
              <a:off x="3715072" y="3402459"/>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21" name="Text Box 24">
              <a:extLst>
                <a:ext uri="{FF2B5EF4-FFF2-40B4-BE49-F238E27FC236}">
                  <a16:creationId xmlns:a16="http://schemas.microsoft.com/office/drawing/2014/main" id="{C782F049-B27D-4A05-A30D-3F2F98738210}"/>
                </a:ext>
              </a:extLst>
            </p:cNvPr>
            <p:cNvSpPr txBox="1">
              <a:spLocks noChangeArrowheads="1"/>
            </p:cNvSpPr>
            <p:nvPr/>
          </p:nvSpPr>
          <p:spPr bwMode="auto">
            <a:xfrm>
              <a:off x="2114872" y="3748534"/>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22" name="Text Box 25">
              <a:extLst>
                <a:ext uri="{FF2B5EF4-FFF2-40B4-BE49-F238E27FC236}">
                  <a16:creationId xmlns:a16="http://schemas.microsoft.com/office/drawing/2014/main" id="{9E1B78FD-0259-4FF2-BFDC-3A6C26F4C15B}"/>
                </a:ext>
              </a:extLst>
            </p:cNvPr>
            <p:cNvSpPr txBox="1">
              <a:spLocks noChangeArrowheads="1"/>
            </p:cNvSpPr>
            <p:nvPr/>
          </p:nvSpPr>
          <p:spPr bwMode="auto">
            <a:xfrm>
              <a:off x="2648272" y="3748534"/>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23" name="Text Box 26">
              <a:extLst>
                <a:ext uri="{FF2B5EF4-FFF2-40B4-BE49-F238E27FC236}">
                  <a16:creationId xmlns:a16="http://schemas.microsoft.com/office/drawing/2014/main" id="{0476C6FE-4DFC-4040-A157-3F9763644FA7}"/>
                </a:ext>
              </a:extLst>
            </p:cNvPr>
            <p:cNvSpPr txBox="1">
              <a:spLocks noChangeArrowheads="1"/>
            </p:cNvSpPr>
            <p:nvPr/>
          </p:nvSpPr>
          <p:spPr bwMode="auto">
            <a:xfrm>
              <a:off x="3181672" y="374853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24" name="Text Box 27">
              <a:extLst>
                <a:ext uri="{FF2B5EF4-FFF2-40B4-BE49-F238E27FC236}">
                  <a16:creationId xmlns:a16="http://schemas.microsoft.com/office/drawing/2014/main" id="{2D943B84-AF9D-4193-8458-752DC3730B13}"/>
                </a:ext>
              </a:extLst>
            </p:cNvPr>
            <p:cNvSpPr txBox="1">
              <a:spLocks noChangeArrowheads="1"/>
            </p:cNvSpPr>
            <p:nvPr/>
          </p:nvSpPr>
          <p:spPr bwMode="auto">
            <a:xfrm>
              <a:off x="3715072" y="374853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25" name="Text Box 28">
              <a:extLst>
                <a:ext uri="{FF2B5EF4-FFF2-40B4-BE49-F238E27FC236}">
                  <a16:creationId xmlns:a16="http://schemas.microsoft.com/office/drawing/2014/main" id="{9EDC1565-9463-4DD3-9BBD-D8FBA5CD9793}"/>
                </a:ext>
              </a:extLst>
            </p:cNvPr>
            <p:cNvSpPr txBox="1">
              <a:spLocks noChangeArrowheads="1"/>
            </p:cNvSpPr>
            <p:nvPr/>
          </p:nvSpPr>
          <p:spPr bwMode="auto">
            <a:xfrm>
              <a:off x="4248472" y="3748534"/>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26" name="Text Box 34">
              <a:extLst>
                <a:ext uri="{FF2B5EF4-FFF2-40B4-BE49-F238E27FC236}">
                  <a16:creationId xmlns:a16="http://schemas.microsoft.com/office/drawing/2014/main" id="{C9A667B9-5464-4B11-893A-10C38A1ADA4F}"/>
                </a:ext>
              </a:extLst>
            </p:cNvPr>
            <p:cNvSpPr txBox="1">
              <a:spLocks noChangeArrowheads="1"/>
            </p:cNvSpPr>
            <p:nvPr/>
          </p:nvSpPr>
          <p:spPr bwMode="auto">
            <a:xfrm>
              <a:off x="2648272" y="4088259"/>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27" name="Text Box 35">
              <a:extLst>
                <a:ext uri="{FF2B5EF4-FFF2-40B4-BE49-F238E27FC236}">
                  <a16:creationId xmlns:a16="http://schemas.microsoft.com/office/drawing/2014/main" id="{4B764105-9E91-4DC7-B427-2BCC507103B6}"/>
                </a:ext>
              </a:extLst>
            </p:cNvPr>
            <p:cNvSpPr txBox="1">
              <a:spLocks noChangeArrowheads="1"/>
            </p:cNvSpPr>
            <p:nvPr/>
          </p:nvSpPr>
          <p:spPr bwMode="auto">
            <a:xfrm>
              <a:off x="3181672" y="4088259"/>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28" name="Text Box 36">
              <a:extLst>
                <a:ext uri="{FF2B5EF4-FFF2-40B4-BE49-F238E27FC236}">
                  <a16:creationId xmlns:a16="http://schemas.microsoft.com/office/drawing/2014/main" id="{CC36D362-DA78-4F6C-B5A8-CA28E0734C35}"/>
                </a:ext>
              </a:extLst>
            </p:cNvPr>
            <p:cNvSpPr txBox="1">
              <a:spLocks noChangeArrowheads="1"/>
            </p:cNvSpPr>
            <p:nvPr/>
          </p:nvSpPr>
          <p:spPr bwMode="auto">
            <a:xfrm>
              <a:off x="3715072" y="408825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29" name="Text Box 37">
              <a:extLst>
                <a:ext uri="{FF2B5EF4-FFF2-40B4-BE49-F238E27FC236}">
                  <a16:creationId xmlns:a16="http://schemas.microsoft.com/office/drawing/2014/main" id="{16B5DA22-E3EF-4EF4-AD79-4F6C54DD8903}"/>
                </a:ext>
              </a:extLst>
            </p:cNvPr>
            <p:cNvSpPr txBox="1">
              <a:spLocks noChangeArrowheads="1"/>
            </p:cNvSpPr>
            <p:nvPr/>
          </p:nvSpPr>
          <p:spPr bwMode="auto">
            <a:xfrm>
              <a:off x="4248472" y="408825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30" name="Text Box 38">
              <a:extLst>
                <a:ext uri="{FF2B5EF4-FFF2-40B4-BE49-F238E27FC236}">
                  <a16:creationId xmlns:a16="http://schemas.microsoft.com/office/drawing/2014/main" id="{18FBC612-DD12-44AB-8645-AE82590D26E4}"/>
                </a:ext>
              </a:extLst>
            </p:cNvPr>
            <p:cNvSpPr txBox="1">
              <a:spLocks noChangeArrowheads="1"/>
            </p:cNvSpPr>
            <p:nvPr/>
          </p:nvSpPr>
          <p:spPr bwMode="auto">
            <a:xfrm>
              <a:off x="4781872" y="4088259"/>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31" name="Text Box 39">
              <a:extLst>
                <a:ext uri="{FF2B5EF4-FFF2-40B4-BE49-F238E27FC236}">
                  <a16:creationId xmlns:a16="http://schemas.microsoft.com/office/drawing/2014/main" id="{2546D10D-6078-4054-9E4F-C4F791932EA3}"/>
                </a:ext>
              </a:extLst>
            </p:cNvPr>
            <p:cNvSpPr txBox="1">
              <a:spLocks noChangeArrowheads="1"/>
            </p:cNvSpPr>
            <p:nvPr/>
          </p:nvSpPr>
          <p:spPr bwMode="auto">
            <a:xfrm>
              <a:off x="5937448" y="2713484"/>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32" name="Text Box 40">
              <a:extLst>
                <a:ext uri="{FF2B5EF4-FFF2-40B4-BE49-F238E27FC236}">
                  <a16:creationId xmlns:a16="http://schemas.microsoft.com/office/drawing/2014/main" id="{A4BB0977-3D8E-4165-8EEB-1D8E1C2EAE6B}"/>
                </a:ext>
              </a:extLst>
            </p:cNvPr>
            <p:cNvSpPr txBox="1">
              <a:spLocks noChangeArrowheads="1"/>
            </p:cNvSpPr>
            <p:nvPr/>
          </p:nvSpPr>
          <p:spPr bwMode="auto">
            <a:xfrm>
              <a:off x="6470848" y="2713484"/>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33" name="Text Box 41">
              <a:extLst>
                <a:ext uri="{FF2B5EF4-FFF2-40B4-BE49-F238E27FC236}">
                  <a16:creationId xmlns:a16="http://schemas.microsoft.com/office/drawing/2014/main" id="{D059375C-25BB-4D1F-8340-0D858392CB0B}"/>
                </a:ext>
              </a:extLst>
            </p:cNvPr>
            <p:cNvSpPr txBox="1">
              <a:spLocks noChangeArrowheads="1"/>
            </p:cNvSpPr>
            <p:nvPr/>
          </p:nvSpPr>
          <p:spPr bwMode="auto">
            <a:xfrm>
              <a:off x="7004248" y="271348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34" name="Text Box 42">
              <a:extLst>
                <a:ext uri="{FF2B5EF4-FFF2-40B4-BE49-F238E27FC236}">
                  <a16:creationId xmlns:a16="http://schemas.microsoft.com/office/drawing/2014/main" id="{1578086D-4898-473D-A84E-2F2664DA7A4E}"/>
                </a:ext>
              </a:extLst>
            </p:cNvPr>
            <p:cNvSpPr txBox="1">
              <a:spLocks noChangeArrowheads="1"/>
            </p:cNvSpPr>
            <p:nvPr/>
          </p:nvSpPr>
          <p:spPr bwMode="auto">
            <a:xfrm>
              <a:off x="7537648" y="271348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35" name="Text Box 43">
              <a:extLst>
                <a:ext uri="{FF2B5EF4-FFF2-40B4-BE49-F238E27FC236}">
                  <a16:creationId xmlns:a16="http://schemas.microsoft.com/office/drawing/2014/main" id="{97A4398A-D086-4FE6-BEC0-6EB078B9407E}"/>
                </a:ext>
              </a:extLst>
            </p:cNvPr>
            <p:cNvSpPr txBox="1">
              <a:spLocks noChangeArrowheads="1"/>
            </p:cNvSpPr>
            <p:nvPr/>
          </p:nvSpPr>
          <p:spPr bwMode="auto">
            <a:xfrm>
              <a:off x="8071048" y="2713484"/>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36" name="Text Box 44">
              <a:extLst>
                <a:ext uri="{FF2B5EF4-FFF2-40B4-BE49-F238E27FC236}">
                  <a16:creationId xmlns:a16="http://schemas.microsoft.com/office/drawing/2014/main" id="{FC6AC4E2-890C-4E8F-A450-1FEC632A7BD1}"/>
                </a:ext>
              </a:extLst>
            </p:cNvPr>
            <p:cNvSpPr txBox="1">
              <a:spLocks noChangeArrowheads="1"/>
            </p:cNvSpPr>
            <p:nvPr/>
          </p:nvSpPr>
          <p:spPr bwMode="auto">
            <a:xfrm>
              <a:off x="5937448" y="3053209"/>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37" name="Text Box 45">
              <a:extLst>
                <a:ext uri="{FF2B5EF4-FFF2-40B4-BE49-F238E27FC236}">
                  <a16:creationId xmlns:a16="http://schemas.microsoft.com/office/drawing/2014/main" id="{1DE2C0DC-01BF-469F-B062-606FD84B9750}"/>
                </a:ext>
              </a:extLst>
            </p:cNvPr>
            <p:cNvSpPr txBox="1">
              <a:spLocks noChangeArrowheads="1"/>
            </p:cNvSpPr>
            <p:nvPr/>
          </p:nvSpPr>
          <p:spPr bwMode="auto">
            <a:xfrm>
              <a:off x="6470848" y="3053209"/>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38" name="Text Box 46">
              <a:extLst>
                <a:ext uri="{FF2B5EF4-FFF2-40B4-BE49-F238E27FC236}">
                  <a16:creationId xmlns:a16="http://schemas.microsoft.com/office/drawing/2014/main" id="{B5C7EB11-9BD5-4170-8A15-0E018BC75E2D}"/>
                </a:ext>
              </a:extLst>
            </p:cNvPr>
            <p:cNvSpPr txBox="1">
              <a:spLocks noChangeArrowheads="1"/>
            </p:cNvSpPr>
            <p:nvPr/>
          </p:nvSpPr>
          <p:spPr bwMode="auto">
            <a:xfrm>
              <a:off x="7004248" y="305320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39" name="Text Box 47">
              <a:extLst>
                <a:ext uri="{FF2B5EF4-FFF2-40B4-BE49-F238E27FC236}">
                  <a16:creationId xmlns:a16="http://schemas.microsoft.com/office/drawing/2014/main" id="{AFBAF8B1-BF5D-4772-848D-C38A936D79FA}"/>
                </a:ext>
              </a:extLst>
            </p:cNvPr>
            <p:cNvSpPr txBox="1">
              <a:spLocks noChangeArrowheads="1"/>
            </p:cNvSpPr>
            <p:nvPr/>
          </p:nvSpPr>
          <p:spPr bwMode="auto">
            <a:xfrm>
              <a:off x="7537648" y="305320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40" name="Text Box 48">
              <a:extLst>
                <a:ext uri="{FF2B5EF4-FFF2-40B4-BE49-F238E27FC236}">
                  <a16:creationId xmlns:a16="http://schemas.microsoft.com/office/drawing/2014/main" id="{9B939C85-7D34-4D4E-ACD4-AB439A8A63FC}"/>
                </a:ext>
              </a:extLst>
            </p:cNvPr>
            <p:cNvSpPr txBox="1">
              <a:spLocks noChangeArrowheads="1"/>
            </p:cNvSpPr>
            <p:nvPr/>
          </p:nvSpPr>
          <p:spPr bwMode="auto">
            <a:xfrm>
              <a:off x="8071048" y="3053209"/>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41" name="Text Box 49">
              <a:extLst>
                <a:ext uri="{FF2B5EF4-FFF2-40B4-BE49-F238E27FC236}">
                  <a16:creationId xmlns:a16="http://schemas.microsoft.com/office/drawing/2014/main" id="{E5D29DFF-782F-439B-B229-8813E562AEB1}"/>
                </a:ext>
              </a:extLst>
            </p:cNvPr>
            <p:cNvSpPr txBox="1">
              <a:spLocks noChangeArrowheads="1"/>
            </p:cNvSpPr>
            <p:nvPr/>
          </p:nvSpPr>
          <p:spPr bwMode="auto">
            <a:xfrm>
              <a:off x="5937448" y="3399284"/>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42" name="Text Box 50">
              <a:extLst>
                <a:ext uri="{FF2B5EF4-FFF2-40B4-BE49-F238E27FC236}">
                  <a16:creationId xmlns:a16="http://schemas.microsoft.com/office/drawing/2014/main" id="{C88F4898-72FA-44EF-B71B-B73A79F681C0}"/>
                </a:ext>
              </a:extLst>
            </p:cNvPr>
            <p:cNvSpPr txBox="1">
              <a:spLocks noChangeArrowheads="1"/>
            </p:cNvSpPr>
            <p:nvPr/>
          </p:nvSpPr>
          <p:spPr bwMode="auto">
            <a:xfrm>
              <a:off x="6470848" y="3399284"/>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43" name="Text Box 51">
              <a:extLst>
                <a:ext uri="{FF2B5EF4-FFF2-40B4-BE49-F238E27FC236}">
                  <a16:creationId xmlns:a16="http://schemas.microsoft.com/office/drawing/2014/main" id="{34F76820-0F63-4E6B-939F-F39150589E84}"/>
                </a:ext>
              </a:extLst>
            </p:cNvPr>
            <p:cNvSpPr txBox="1">
              <a:spLocks noChangeArrowheads="1"/>
            </p:cNvSpPr>
            <p:nvPr/>
          </p:nvSpPr>
          <p:spPr bwMode="auto">
            <a:xfrm>
              <a:off x="7004248" y="339928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44" name="Text Box 52">
              <a:extLst>
                <a:ext uri="{FF2B5EF4-FFF2-40B4-BE49-F238E27FC236}">
                  <a16:creationId xmlns:a16="http://schemas.microsoft.com/office/drawing/2014/main" id="{AF6D944E-EE0F-402F-B6C2-87A25882E3A9}"/>
                </a:ext>
              </a:extLst>
            </p:cNvPr>
            <p:cNvSpPr txBox="1">
              <a:spLocks noChangeArrowheads="1"/>
            </p:cNvSpPr>
            <p:nvPr/>
          </p:nvSpPr>
          <p:spPr bwMode="auto">
            <a:xfrm>
              <a:off x="7537648" y="339928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45" name="Text Box 53">
              <a:extLst>
                <a:ext uri="{FF2B5EF4-FFF2-40B4-BE49-F238E27FC236}">
                  <a16:creationId xmlns:a16="http://schemas.microsoft.com/office/drawing/2014/main" id="{E2AB0321-D278-4A5B-8C0F-761918C7E945}"/>
                </a:ext>
              </a:extLst>
            </p:cNvPr>
            <p:cNvSpPr txBox="1">
              <a:spLocks noChangeArrowheads="1"/>
            </p:cNvSpPr>
            <p:nvPr/>
          </p:nvSpPr>
          <p:spPr bwMode="auto">
            <a:xfrm>
              <a:off x="8071048" y="3399284"/>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46" name="Text Box 54">
              <a:extLst>
                <a:ext uri="{FF2B5EF4-FFF2-40B4-BE49-F238E27FC236}">
                  <a16:creationId xmlns:a16="http://schemas.microsoft.com/office/drawing/2014/main" id="{08EB7EB7-43D5-488D-8BE3-6BBC628A4CDD}"/>
                </a:ext>
              </a:extLst>
            </p:cNvPr>
            <p:cNvSpPr txBox="1">
              <a:spLocks noChangeArrowheads="1"/>
            </p:cNvSpPr>
            <p:nvPr/>
          </p:nvSpPr>
          <p:spPr bwMode="auto">
            <a:xfrm>
              <a:off x="5937448" y="3739009"/>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47" name="Text Box 55">
              <a:extLst>
                <a:ext uri="{FF2B5EF4-FFF2-40B4-BE49-F238E27FC236}">
                  <a16:creationId xmlns:a16="http://schemas.microsoft.com/office/drawing/2014/main" id="{E15C198D-1D59-4F09-B158-94CF41FACB68}"/>
                </a:ext>
              </a:extLst>
            </p:cNvPr>
            <p:cNvSpPr txBox="1">
              <a:spLocks noChangeArrowheads="1"/>
            </p:cNvSpPr>
            <p:nvPr/>
          </p:nvSpPr>
          <p:spPr bwMode="auto">
            <a:xfrm>
              <a:off x="6470848" y="3739009"/>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48" name="Text Box 56">
              <a:extLst>
                <a:ext uri="{FF2B5EF4-FFF2-40B4-BE49-F238E27FC236}">
                  <a16:creationId xmlns:a16="http://schemas.microsoft.com/office/drawing/2014/main" id="{851C2707-BF7E-4711-8E3F-A6CD4FB724B8}"/>
                </a:ext>
              </a:extLst>
            </p:cNvPr>
            <p:cNvSpPr txBox="1">
              <a:spLocks noChangeArrowheads="1"/>
            </p:cNvSpPr>
            <p:nvPr/>
          </p:nvSpPr>
          <p:spPr bwMode="auto">
            <a:xfrm>
              <a:off x="7004248" y="373900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49" name="Text Box 57">
              <a:extLst>
                <a:ext uri="{FF2B5EF4-FFF2-40B4-BE49-F238E27FC236}">
                  <a16:creationId xmlns:a16="http://schemas.microsoft.com/office/drawing/2014/main" id="{D8F93245-2854-4055-B475-37FBC43AA6B9}"/>
                </a:ext>
              </a:extLst>
            </p:cNvPr>
            <p:cNvSpPr txBox="1">
              <a:spLocks noChangeArrowheads="1"/>
            </p:cNvSpPr>
            <p:nvPr/>
          </p:nvSpPr>
          <p:spPr bwMode="auto">
            <a:xfrm>
              <a:off x="7537648" y="3739009"/>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50" name="Text Box 58">
              <a:extLst>
                <a:ext uri="{FF2B5EF4-FFF2-40B4-BE49-F238E27FC236}">
                  <a16:creationId xmlns:a16="http://schemas.microsoft.com/office/drawing/2014/main" id="{66BDFFA3-C396-43AB-B6FA-255388388EE3}"/>
                </a:ext>
              </a:extLst>
            </p:cNvPr>
            <p:cNvSpPr txBox="1">
              <a:spLocks noChangeArrowheads="1"/>
            </p:cNvSpPr>
            <p:nvPr/>
          </p:nvSpPr>
          <p:spPr bwMode="auto">
            <a:xfrm>
              <a:off x="8071048" y="3739009"/>
              <a:ext cx="533400" cy="346075"/>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51" name="Text Box 59">
              <a:extLst>
                <a:ext uri="{FF2B5EF4-FFF2-40B4-BE49-F238E27FC236}">
                  <a16:creationId xmlns:a16="http://schemas.microsoft.com/office/drawing/2014/main" id="{7CEF0A11-0022-4976-A346-F0A00DB040CB}"/>
                </a:ext>
              </a:extLst>
            </p:cNvPr>
            <p:cNvSpPr txBox="1">
              <a:spLocks noChangeArrowheads="1"/>
            </p:cNvSpPr>
            <p:nvPr/>
          </p:nvSpPr>
          <p:spPr bwMode="auto">
            <a:xfrm>
              <a:off x="5937448" y="4085084"/>
              <a:ext cx="533400" cy="3460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F</a:t>
              </a:r>
            </a:p>
          </p:txBody>
        </p:sp>
        <p:sp>
          <p:nvSpPr>
            <p:cNvPr id="52" name="Text Box 60">
              <a:extLst>
                <a:ext uri="{FF2B5EF4-FFF2-40B4-BE49-F238E27FC236}">
                  <a16:creationId xmlns:a16="http://schemas.microsoft.com/office/drawing/2014/main" id="{CB04164C-0A92-4BD5-AE5E-9ABF8A79762A}"/>
                </a:ext>
              </a:extLst>
            </p:cNvPr>
            <p:cNvSpPr txBox="1">
              <a:spLocks noChangeArrowheads="1"/>
            </p:cNvSpPr>
            <p:nvPr/>
          </p:nvSpPr>
          <p:spPr bwMode="auto">
            <a:xfrm>
              <a:off x="6470848" y="4085084"/>
              <a:ext cx="533400" cy="346075"/>
            </a:xfrm>
            <a:prstGeom prst="rect">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DI</a:t>
              </a:r>
            </a:p>
          </p:txBody>
        </p:sp>
        <p:sp>
          <p:nvSpPr>
            <p:cNvPr id="53" name="Text Box 61">
              <a:extLst>
                <a:ext uri="{FF2B5EF4-FFF2-40B4-BE49-F238E27FC236}">
                  <a16:creationId xmlns:a16="http://schemas.microsoft.com/office/drawing/2014/main" id="{B4FA5815-1508-4257-BF6E-5E313B95EDC8}"/>
                </a:ext>
              </a:extLst>
            </p:cNvPr>
            <p:cNvSpPr txBox="1">
              <a:spLocks noChangeArrowheads="1"/>
            </p:cNvSpPr>
            <p:nvPr/>
          </p:nvSpPr>
          <p:spPr bwMode="auto">
            <a:xfrm>
              <a:off x="7004248" y="408508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E1</a:t>
              </a:r>
            </a:p>
          </p:txBody>
        </p:sp>
        <p:sp>
          <p:nvSpPr>
            <p:cNvPr id="54" name="Text Box 62">
              <a:extLst>
                <a:ext uri="{FF2B5EF4-FFF2-40B4-BE49-F238E27FC236}">
                  <a16:creationId xmlns:a16="http://schemas.microsoft.com/office/drawing/2014/main" id="{2A55B8B9-4DEA-4C99-A7EE-9025AE4EA481}"/>
                </a:ext>
              </a:extLst>
            </p:cNvPr>
            <p:cNvSpPr txBox="1">
              <a:spLocks noChangeArrowheads="1"/>
            </p:cNvSpPr>
            <p:nvPr/>
          </p:nvSpPr>
          <p:spPr bwMode="auto">
            <a:xfrm>
              <a:off x="7537648" y="4085084"/>
              <a:ext cx="533400" cy="346075"/>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pt-PT" altLang="pt-PT" sz="1600"/>
                <a:t>E2</a:t>
              </a:r>
            </a:p>
          </p:txBody>
        </p:sp>
        <p:sp>
          <p:nvSpPr>
            <p:cNvPr id="55" name="Text Box 63">
              <a:extLst>
                <a:ext uri="{FF2B5EF4-FFF2-40B4-BE49-F238E27FC236}">
                  <a16:creationId xmlns:a16="http://schemas.microsoft.com/office/drawing/2014/main" id="{9B9698FE-CA3A-498B-8C41-EF7DA4CD963C}"/>
                </a:ext>
              </a:extLst>
            </p:cNvPr>
            <p:cNvSpPr txBox="1">
              <a:spLocks noChangeArrowheads="1"/>
            </p:cNvSpPr>
            <p:nvPr/>
          </p:nvSpPr>
          <p:spPr bwMode="auto">
            <a:xfrm>
              <a:off x="8071048" y="4085084"/>
              <a:ext cx="533400" cy="338554"/>
            </a:xfrm>
            <a:prstGeom prst="rect">
              <a:avLst/>
            </a:prstGeom>
            <a:solidFill>
              <a:schemeClr val="accent1"/>
            </a:solidFill>
            <a:ln w="9525">
              <a:solidFill>
                <a:schemeClr val="tx1"/>
              </a:solidFill>
              <a:miter lim="800000"/>
              <a:headEnd/>
              <a:tailEnd/>
            </a:ln>
            <a:effectLst/>
          </p:spPr>
          <p:txBody>
            <a:bodyPr>
              <a:spAutoFit/>
            </a:bodyPr>
            <a:lstStyle/>
            <a:p>
              <a:pPr algn="ctr"/>
              <a:r>
                <a:rPr lang="pt-PT" altLang="pt-PT" sz="1600" dirty="0"/>
                <a:t>ST</a:t>
              </a:r>
            </a:p>
          </p:txBody>
        </p:sp>
        <p:sp>
          <p:nvSpPr>
            <p:cNvPr id="56" name="Line 64">
              <a:extLst>
                <a:ext uri="{FF2B5EF4-FFF2-40B4-BE49-F238E27FC236}">
                  <a16:creationId xmlns:a16="http://schemas.microsoft.com/office/drawing/2014/main" id="{DB19DCF2-DCEC-4D96-87DE-824984EF086F}"/>
                </a:ext>
              </a:extLst>
            </p:cNvPr>
            <p:cNvSpPr>
              <a:spLocks noChangeShapeType="1"/>
            </p:cNvSpPr>
            <p:nvPr/>
          </p:nvSpPr>
          <p:spPr bwMode="auto">
            <a:xfrm>
              <a:off x="5937448" y="4847084"/>
              <a:ext cx="2667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PT"/>
            </a:p>
          </p:txBody>
        </p:sp>
      </p:grpSp>
    </p:spTree>
    <p:extLst>
      <p:ext uri="{BB962C8B-B14F-4D97-AF65-F5344CB8AC3E}">
        <p14:creationId xmlns:p14="http://schemas.microsoft.com/office/powerpoint/2010/main" val="180866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err="1">
                <a:solidFill>
                  <a:srgbClr val="FF0000"/>
                </a:solidFill>
                <a:latin typeface="Arial" charset="0"/>
              </a:rPr>
              <a:t>Hardwire</a:t>
            </a:r>
            <a:r>
              <a:rPr lang="pt-PT" sz="1800" b="1" i="1" cap="small" dirty="0">
                <a:solidFill>
                  <a:srgbClr val="FF0000"/>
                </a:solidFill>
                <a:latin typeface="Arial" charset="0"/>
              </a:rPr>
              <a:t> / Micro Código</a:t>
            </a:r>
            <a:endParaRPr lang="pt-PT" sz="1600"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2764334"/>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Micro código:</a:t>
            </a:r>
          </a:p>
          <a:p>
            <a:pPr marL="357188" lvl="1" indent="-177800" algn="just" defTabSz="624078">
              <a:lnSpc>
                <a:spcPct val="120000"/>
              </a:lnSpc>
              <a:buFont typeface="Wingdings" pitchFamily="2" charset="2"/>
              <a:buChar char="Ø"/>
            </a:pPr>
            <a:r>
              <a:rPr lang="pt-PT" sz="1600" b="0" i="0" dirty="0"/>
              <a:t>Nesta abordagem a tabela de descodificação não é fixa e imutável, mas é substituída por uma tabela de bits </a:t>
            </a:r>
            <a:r>
              <a:rPr lang="pt-PT" sz="1600" i="0" dirty="0" err="1"/>
              <a:t>N</a:t>
            </a:r>
            <a:r>
              <a:rPr lang="pt-PT" sz="1600" b="0" i="0" dirty="0" err="1"/>
              <a:t>x</a:t>
            </a:r>
            <a:r>
              <a:rPr lang="pt-PT" sz="1600" i="0" dirty="0" err="1"/>
              <a:t>M</a:t>
            </a:r>
            <a:r>
              <a:rPr lang="pt-PT" sz="1600" b="0" i="0" dirty="0"/>
              <a:t> interna (dentro do CPU), muito rápida/eficiente;</a:t>
            </a:r>
          </a:p>
          <a:p>
            <a:pPr marL="357188" lvl="1" indent="-177800" algn="just" defTabSz="624078">
              <a:lnSpc>
                <a:spcPct val="120000"/>
              </a:lnSpc>
              <a:buFont typeface="Wingdings" pitchFamily="2" charset="2"/>
              <a:buChar char="Ø"/>
            </a:pPr>
            <a:r>
              <a:rPr lang="pt-PT" sz="1600" b="0" i="0" dirty="0"/>
              <a:t>Nem sempre é tão eficiente com uma tabela na abordagem </a:t>
            </a:r>
            <a:r>
              <a:rPr lang="pt-PT" sz="1600" b="0" dirty="0" err="1"/>
              <a:t>hardwire</a:t>
            </a:r>
            <a:r>
              <a:rPr lang="pt-PT" sz="1600" b="0" i="0" dirty="0"/>
              <a:t>;</a:t>
            </a:r>
          </a:p>
          <a:p>
            <a:pPr marL="357188" lvl="1" indent="-177800" algn="just" defTabSz="624078">
              <a:lnSpc>
                <a:spcPct val="120000"/>
              </a:lnSpc>
              <a:buFont typeface="Wingdings" pitchFamily="2" charset="2"/>
              <a:buChar char="Ø"/>
            </a:pPr>
            <a:r>
              <a:rPr lang="pt-PT" sz="1600" b="0" i="0" dirty="0"/>
              <a:t>Pode ser reprogramada (tipo EPROM), mas para isso deve ser providenciado um mecanismo que permita a reprogramação (software de </a:t>
            </a:r>
            <a:r>
              <a:rPr lang="pt-PT" sz="1600" b="0" dirty="0"/>
              <a:t>upgrade</a:t>
            </a:r>
            <a:r>
              <a:rPr lang="pt-PT" sz="1600" b="0" i="0" dirty="0"/>
              <a:t> de micro código de um CPU específico);</a:t>
            </a:r>
          </a:p>
          <a:p>
            <a:pPr marL="357188" lvl="1" indent="-177800" algn="just" defTabSz="624078">
              <a:lnSpc>
                <a:spcPct val="120000"/>
              </a:lnSpc>
              <a:buFont typeface="Wingdings" pitchFamily="2" charset="2"/>
              <a:buChar char="Ø"/>
            </a:pPr>
            <a:r>
              <a:rPr lang="pt-PT" sz="1600" b="0" i="0" dirty="0"/>
              <a:t>Não é possível redefinir o processador todo, pois a abrangência do micro código está limitada aos sinais de entrada e de saída da tabela definidas no hardware.</a:t>
            </a:r>
          </a:p>
        </p:txBody>
      </p:sp>
    </p:spTree>
    <p:extLst>
      <p:ext uri="{BB962C8B-B14F-4D97-AF65-F5344CB8AC3E}">
        <p14:creationId xmlns:p14="http://schemas.microsoft.com/office/powerpoint/2010/main" val="24787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bwMode="auto">
          <a:xfrm>
            <a:off x="3006330" y="185698"/>
            <a:ext cx="5310086" cy="420688"/>
          </a:xfrm>
          <a:prstGeom prst="rect">
            <a:avLst/>
          </a:prstGeom>
          <a:noFill/>
          <a:ln>
            <a:miter lim="800000"/>
            <a:headEnd/>
            <a:tailEnd/>
          </a:ln>
        </p:spPr>
        <p:txBody>
          <a:bodyPr vert="horz" wrap="square" lIns="71323" tIns="35662" rIns="71323" bIns="35662" numCol="1" anchor="t" anchorCtr="0" compatLnSpc="1">
            <a:prstTxWarp prst="textNoShape">
              <a:avLst/>
            </a:prstTxWarp>
          </a:bodyPr>
          <a:lstStyle/>
          <a:p>
            <a:pPr algn="r"/>
            <a:r>
              <a:rPr lang="pt-PT" sz="1000" b="1" i="1" dirty="0">
                <a:solidFill>
                  <a:srgbClr val="FF0000"/>
                </a:solidFill>
                <a:latin typeface="Arial" charset="0"/>
              </a:rPr>
              <a:t>SCO-T1-A09</a:t>
            </a:r>
            <a:br>
              <a:rPr lang="pt-PT" sz="1000" b="1" i="1" dirty="0">
                <a:solidFill>
                  <a:srgbClr val="FF0000"/>
                </a:solidFill>
                <a:latin typeface="Arial" charset="0"/>
              </a:rPr>
            </a:br>
            <a:r>
              <a:rPr lang="pt-PT" sz="1800" b="1" i="1" cap="small" dirty="0" err="1">
                <a:solidFill>
                  <a:srgbClr val="FF0000"/>
                </a:solidFill>
                <a:latin typeface="Arial" charset="0"/>
              </a:rPr>
              <a:t>Hardwire</a:t>
            </a:r>
            <a:r>
              <a:rPr lang="pt-PT" sz="1800" b="1" i="1" cap="small" dirty="0">
                <a:solidFill>
                  <a:srgbClr val="FF0000"/>
                </a:solidFill>
                <a:latin typeface="Arial" charset="0"/>
              </a:rPr>
              <a:t> / Micro Código</a:t>
            </a:r>
            <a:endParaRPr lang="pt-PT" sz="1600" i="1" cap="small" dirty="0">
              <a:solidFill>
                <a:srgbClr val="FF0000"/>
              </a:solidFill>
              <a:latin typeface="Arial" charset="0"/>
            </a:endParaRPr>
          </a:p>
        </p:txBody>
      </p:sp>
      <p:sp>
        <p:nvSpPr>
          <p:cNvPr id="20" name="Rectangle 23">
            <a:extLst>
              <a:ext uri="{FF2B5EF4-FFF2-40B4-BE49-F238E27FC236}">
                <a16:creationId xmlns:a16="http://schemas.microsoft.com/office/drawing/2014/main" id="{4E8C842D-166F-4D53-BF52-24DABD48BE83}"/>
              </a:ext>
            </a:extLst>
          </p:cNvPr>
          <p:cNvSpPr>
            <a:spLocks noChangeArrowheads="1"/>
          </p:cNvSpPr>
          <p:nvPr/>
        </p:nvSpPr>
        <p:spPr bwMode="auto">
          <a:xfrm>
            <a:off x="539552" y="841276"/>
            <a:ext cx="8424488" cy="4241662"/>
          </a:xfrm>
          <a:prstGeom prst="rect">
            <a:avLst/>
          </a:prstGeom>
          <a:noFill/>
          <a:ln w="9525">
            <a:noFill/>
            <a:miter lim="800000"/>
            <a:headEnd/>
            <a:tailEnd/>
          </a:ln>
          <a:effectLst/>
        </p:spPr>
        <p:txBody>
          <a:bodyPr wrap="square" lIns="62408" tIns="31204" rIns="62408" bIns="31204">
            <a:spAutoFit/>
          </a:bodyPr>
          <a:lstStyle/>
          <a:p>
            <a:pPr algn="l" defTabSz="624078">
              <a:lnSpc>
                <a:spcPct val="120000"/>
              </a:lnSpc>
            </a:pPr>
            <a:r>
              <a:rPr lang="pt-PT" sz="2000" b="0" i="0" dirty="0"/>
              <a:t>FPGA:</a:t>
            </a:r>
          </a:p>
          <a:p>
            <a:pPr marL="357188" lvl="1" indent="-177800" algn="just" defTabSz="624078">
              <a:lnSpc>
                <a:spcPct val="120000"/>
              </a:lnSpc>
              <a:buFont typeface="Wingdings" pitchFamily="2" charset="2"/>
              <a:buChar char="Ø"/>
            </a:pPr>
            <a:r>
              <a:rPr lang="pt-PT" sz="1600" b="0" i="0" dirty="0"/>
              <a:t>As </a:t>
            </a:r>
            <a:r>
              <a:rPr lang="pt-PT" sz="1600" i="0" dirty="0"/>
              <a:t>FPGA</a:t>
            </a:r>
            <a:r>
              <a:rPr lang="pt-PT" sz="1600" b="0" i="0" dirty="0"/>
              <a:t> (</a:t>
            </a:r>
            <a:r>
              <a:rPr lang="pt-PT" sz="1600" dirty="0"/>
              <a:t>F</a:t>
            </a:r>
            <a:r>
              <a:rPr lang="pt-PT" sz="1600" b="0" dirty="0"/>
              <a:t>ield-</a:t>
            </a:r>
            <a:r>
              <a:rPr lang="pt-PT" sz="1600" dirty="0" err="1"/>
              <a:t>P</a:t>
            </a:r>
            <a:r>
              <a:rPr lang="pt-PT" sz="1600" b="0" dirty="0" err="1"/>
              <a:t>rogrammable</a:t>
            </a:r>
            <a:r>
              <a:rPr lang="pt-PT" sz="1600" b="0" dirty="0"/>
              <a:t> </a:t>
            </a:r>
            <a:r>
              <a:rPr lang="pt-PT" sz="1600" dirty="0"/>
              <a:t>G</a:t>
            </a:r>
            <a:r>
              <a:rPr lang="pt-PT" sz="1600" b="0" dirty="0"/>
              <a:t>ate </a:t>
            </a:r>
            <a:r>
              <a:rPr lang="pt-PT" sz="1600" dirty="0" err="1"/>
              <a:t>A</a:t>
            </a:r>
            <a:r>
              <a:rPr lang="pt-PT" sz="1600" b="0" dirty="0" err="1"/>
              <a:t>rray</a:t>
            </a:r>
            <a:r>
              <a:rPr lang="pt-PT" sz="1600" b="0" i="0" dirty="0"/>
              <a:t>) são sistemas computacionais, em que a perspetiva de reprogramação é levada ao limite do “package”/modulo, não ficando só pela tabela de descodificação;</a:t>
            </a:r>
          </a:p>
          <a:p>
            <a:pPr marL="357188" lvl="1" indent="-177800" algn="just" defTabSz="624078">
              <a:lnSpc>
                <a:spcPct val="120000"/>
              </a:lnSpc>
              <a:buFont typeface="Wingdings" pitchFamily="2" charset="2"/>
              <a:buChar char="Ø"/>
            </a:pPr>
            <a:r>
              <a:rPr lang="pt-PT" sz="1600" b="0" i="0" dirty="0"/>
              <a:t>Os pinos (nem todos) do “package” são as entradas e saídas da tabela de descodificação e a tabela é todo o “package”;</a:t>
            </a:r>
          </a:p>
          <a:p>
            <a:pPr marL="357188" lvl="1" indent="-177800" algn="just" defTabSz="624078">
              <a:lnSpc>
                <a:spcPct val="120000"/>
              </a:lnSpc>
              <a:buFont typeface="Wingdings" pitchFamily="2" charset="2"/>
              <a:buChar char="Ø"/>
            </a:pPr>
            <a:r>
              <a:rPr lang="pt-PT" sz="1600" b="0" i="0" dirty="0"/>
              <a:t>Podem ser reprogramadas em sistemas auxiliares ou estarem incluídas num sistema computacional com elementos adicionais que permitem a sua reprogramação;</a:t>
            </a:r>
          </a:p>
          <a:p>
            <a:pPr marL="357188" lvl="1" indent="-177800" algn="just" defTabSz="624078">
              <a:lnSpc>
                <a:spcPct val="120000"/>
              </a:lnSpc>
              <a:buFont typeface="Wingdings" pitchFamily="2" charset="2"/>
              <a:buChar char="Ø"/>
            </a:pPr>
            <a:r>
              <a:rPr lang="pt-PT" sz="1600" b="0" i="0" dirty="0"/>
              <a:t>São utlizadas em ambientes de desenvolvimento/teste ou em que se requere adaptação a situações específicas ao longa do tempo, ou ainda quando se pretende criar um produto/solução especifica mas sem incorrer nos custos de implementação em hardware dedicado;</a:t>
            </a:r>
          </a:p>
          <a:p>
            <a:pPr marL="357188" lvl="1" indent="-177800" algn="just" defTabSz="624078">
              <a:lnSpc>
                <a:spcPct val="120000"/>
              </a:lnSpc>
              <a:buFont typeface="Wingdings" pitchFamily="2" charset="2"/>
              <a:buChar char="Ø"/>
            </a:pPr>
            <a:r>
              <a:rPr lang="pt-PT" sz="1600" b="0" i="0" dirty="0"/>
              <a:t>Normalmente são mais eficientes na sua adaptação ao “programa”/algoritmo que um processador genérico (</a:t>
            </a:r>
            <a:r>
              <a:rPr lang="pt-PT" sz="1600" b="0" dirty="0"/>
              <a:t>General </a:t>
            </a:r>
            <a:r>
              <a:rPr lang="pt-PT" sz="1600" b="0" dirty="0" err="1"/>
              <a:t>Purpose</a:t>
            </a:r>
            <a:r>
              <a:rPr lang="pt-PT" sz="1600" b="0" i="0" dirty="0"/>
              <a:t>).</a:t>
            </a:r>
          </a:p>
        </p:txBody>
      </p:sp>
    </p:spTree>
    <p:extLst>
      <p:ext uri="{BB962C8B-B14F-4D97-AF65-F5344CB8AC3E}">
        <p14:creationId xmlns:p14="http://schemas.microsoft.com/office/powerpoint/2010/main" val="160130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study_time">
  <a:themeElements>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udy_ti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53601" tIns="26800" rIns="53601" bIns="26800" numCol="1" anchor="ctr" anchorCtr="0" compatLnSpc="1">
        <a:prstTxWarp prst="textNoShape">
          <a:avLst/>
        </a:prstTxWarp>
      </a:bodyPr>
      <a:lstStyle>
        <a:defPPr marL="0" marR="0" indent="0" algn="ctr" defTabSz="800100" rtl="0" eaLnBrk="0" fontAlgn="base" latinLnBrk="0" hangingPunct="0">
          <a:lnSpc>
            <a:spcPct val="100000"/>
          </a:lnSpc>
          <a:spcBef>
            <a:spcPct val="0"/>
          </a:spcBef>
          <a:spcAft>
            <a:spcPct val="0"/>
          </a:spcAft>
          <a:buClrTx/>
          <a:buSzTx/>
          <a:buFontTx/>
          <a:buNone/>
          <a:tabLst/>
          <a:defRPr kumimoji="0" lang="en-US" sz="1700" b="1" i="1" u="none" strike="noStrike" cap="none" normalizeH="0" baseline="0" smtClean="0">
            <a:ln>
              <a:noFill/>
            </a:ln>
            <a:solidFill>
              <a:schemeClr val="tx1"/>
            </a:solidFill>
            <a:effectLst/>
            <a:latin typeface="Tahoma" pitchFamily="34" charset="0"/>
          </a:defRPr>
        </a:defPPr>
      </a:lstStyle>
    </a:lnDef>
  </a:objectDefaults>
  <a:extraClrSchemeLst>
    <a:extraClrScheme>
      <a:clrScheme name="study_ti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udy_ti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udy_ti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udy_ti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udy_ti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udy_ti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udy_ti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study_time</Template>
  <TotalTime>8381</TotalTime>
  <Words>2600</Words>
  <Application>Microsoft Office PowerPoint</Application>
  <PresentationFormat>On-screen Show (16:10)</PresentationFormat>
  <Paragraphs>227</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Tahoma</vt:lpstr>
      <vt:lpstr>Times New Roman</vt:lpstr>
      <vt:lpstr>Wingdings</vt:lpstr>
      <vt:lpstr>study_time</vt:lpstr>
      <vt:lpstr>PowerPoint Presentation</vt:lpstr>
      <vt:lpstr> ALINHAMENTO</vt:lpstr>
      <vt:lpstr>SCO-T1-A09 Ciclo de uma Instrução</vt:lpstr>
      <vt:lpstr>SCO-T1-A09 Hardwire / Micro Código</vt:lpstr>
      <vt:lpstr>SCO-T1-A09 Ciclo de uma Instrução</vt:lpstr>
      <vt:lpstr>SCO-T1-A09 Ciclo de uma Instrução</vt:lpstr>
      <vt:lpstr>SCO-T1-A09 Ciclo de uma Instrução</vt:lpstr>
      <vt:lpstr>SCO-T1-A09 Hardwire / Micro Código</vt:lpstr>
      <vt:lpstr>SCO-T1-A09 Hardwire / Micro Código</vt:lpstr>
      <vt:lpstr>SCO-T1-A10 Memória</vt:lpstr>
      <vt:lpstr>SCO-T1-A10 Memória</vt:lpstr>
      <vt:lpstr>SCO-T1-A10 Memória</vt:lpstr>
      <vt:lpstr>SCO-T1-A10 Memória Cache</vt:lpstr>
      <vt:lpstr>SCO-T1-A10 Memória Cache</vt:lpstr>
      <vt:lpstr>SCO-T1-A10 Memória Cache</vt:lpstr>
      <vt:lpstr>SCO-T1-A10 Memória Cache</vt:lpstr>
      <vt:lpstr>SCO-T1-A10 Memória Cache</vt:lpstr>
      <vt:lpstr>SCO-T1-A10 Memória Cache</vt:lpstr>
      <vt:lpstr>SCO-T1-A10 Memória Cache</vt:lpstr>
      <vt:lpstr>SCO-T1-A10 Memória Cache</vt:lpstr>
      <vt:lpstr> Questionário Teórico Online</vt:lpstr>
    </vt:vector>
  </TitlesOfParts>
  <Company>UTAD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Processos</dc:title>
  <dc:creator>Francisco Pereira</dc:creator>
  <cp:keywords>processos escalonamento secção crítica</cp:keywords>
  <cp:lastModifiedBy>Francisco de Sousa Pereira</cp:lastModifiedBy>
  <cp:revision>427</cp:revision>
  <cp:lastPrinted>2006-12-04T14:12:58Z</cp:lastPrinted>
  <dcterms:created xsi:type="dcterms:W3CDTF">2003-12-01T00:39:30Z</dcterms:created>
  <dcterms:modified xsi:type="dcterms:W3CDTF">2022-04-28T13:14:34Z</dcterms:modified>
  <cp:category>Sistemas Operativos</cp:category>
</cp:coreProperties>
</file>