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79" r:id="rId3"/>
    <p:sldId id="396" r:id="rId4"/>
    <p:sldId id="397" r:id="rId5"/>
    <p:sldId id="378" r:id="rId6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6A991-391B-4A7B-B749-0C6142533B70}" v="1307" dt="2022-09-22T14:08:4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2124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8cea385e-7f80-4cc2-b2bc-f487e311c946" providerId="ADAL" clId="{A7D6A991-391B-4A7B-B749-0C6142533B70}"/>
    <pc:docChg chg="undo custSel addSld delSld modSld">
      <pc:chgData name="Francisco de Sousa Pereira" userId="8cea385e-7f80-4cc2-b2bc-f487e311c946" providerId="ADAL" clId="{A7D6A991-391B-4A7B-B749-0C6142533B70}" dt="2022-09-22T14:08:40.472" v="1477"/>
      <pc:docMkLst>
        <pc:docMk/>
      </pc:docMkLst>
      <pc:sldChg chg="modSp mod">
        <pc:chgData name="Francisco de Sousa Pereira" userId="8cea385e-7f80-4cc2-b2bc-f487e311c946" providerId="ADAL" clId="{A7D6A991-391B-4A7B-B749-0C6142533B70}" dt="2022-09-21T13:55:27.118" v="1473" actId="20577"/>
        <pc:sldMkLst>
          <pc:docMk/>
          <pc:sldMk cId="0" sldId="256"/>
        </pc:sldMkLst>
        <pc:spChg chg="mod">
          <ac:chgData name="Francisco de Sousa Pereira" userId="8cea385e-7f80-4cc2-b2bc-f487e311c946" providerId="ADAL" clId="{A7D6A991-391B-4A7B-B749-0C6142533B70}" dt="2022-09-21T10:24:14.940" v="167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Francisco de Sousa Pereira" userId="8cea385e-7f80-4cc2-b2bc-f487e311c946" providerId="ADAL" clId="{A7D6A991-391B-4A7B-B749-0C6142533B70}" dt="2022-09-21T13:55:27.118" v="1473" actId="20577"/>
          <ac:spMkLst>
            <pc:docMk/>
            <pc:sldMk cId="0" sldId="256"/>
            <ac:spMk id="2054" creationId="{00000000-0000-0000-0000-000000000000}"/>
          </ac:spMkLst>
        </pc:spChg>
      </pc:sldChg>
      <pc:sldChg chg="modSp">
        <pc:chgData name="Francisco de Sousa Pereira" userId="8cea385e-7f80-4cc2-b2bc-f487e311c946" providerId="ADAL" clId="{A7D6A991-391B-4A7B-B749-0C6142533B70}" dt="2022-09-21T10:45:07.742" v="1217" actId="6549"/>
        <pc:sldMkLst>
          <pc:docMk/>
          <pc:sldMk cId="0" sldId="378"/>
        </pc:sldMkLst>
        <pc:spChg chg="mod">
          <ac:chgData name="Francisco de Sousa Pereira" userId="8cea385e-7f80-4cc2-b2bc-f487e311c946" providerId="ADAL" clId="{A7D6A991-391B-4A7B-B749-0C6142533B70}" dt="2022-09-21T10:45:07.742" v="1217" actId="6549"/>
          <ac:spMkLst>
            <pc:docMk/>
            <pc:sldMk cId="0" sldId="378"/>
            <ac:spMk id="311299" creationId="{00000000-0000-0000-0000-000000000000}"/>
          </ac:spMkLst>
        </pc:spChg>
      </pc:sldChg>
      <pc:sldChg chg="modSp mod">
        <pc:chgData name="Francisco de Sousa Pereira" userId="8cea385e-7f80-4cc2-b2bc-f487e311c946" providerId="ADAL" clId="{A7D6A991-391B-4A7B-B749-0C6142533B70}" dt="2022-09-21T10:49:17.690" v="1280" actId="20577"/>
        <pc:sldMkLst>
          <pc:docMk/>
          <pc:sldMk cId="252309802" sldId="379"/>
        </pc:sldMkLst>
        <pc:spChg chg="mod">
          <ac:chgData name="Francisco de Sousa Pereira" userId="8cea385e-7f80-4cc2-b2bc-f487e311c946" providerId="ADAL" clId="{A7D6A991-391B-4A7B-B749-0C6142533B70}" dt="2022-09-21T10:49:17.690" v="1280" actId="20577"/>
          <ac:spMkLst>
            <pc:docMk/>
            <pc:sldMk cId="252309802" sldId="379"/>
            <ac:spMk id="148482" creationId="{00000000-0000-0000-0000-000000000000}"/>
          </ac:spMkLst>
        </pc:spChg>
        <pc:spChg chg="mod">
          <ac:chgData name="Francisco de Sousa Pereira" userId="8cea385e-7f80-4cc2-b2bc-f487e311c946" providerId="ADAL" clId="{A7D6A991-391B-4A7B-B749-0C6142533B70}" dt="2022-09-21T10:25:15.990" v="235" actId="20577"/>
          <ac:spMkLst>
            <pc:docMk/>
            <pc:sldMk cId="252309802" sldId="379"/>
            <ac:spMk id="148483" creationId="{00000000-0000-0000-0000-000000000000}"/>
          </ac:spMkLst>
        </pc:spChg>
      </pc:sldChg>
      <pc:sldChg chg="del">
        <pc:chgData name="Francisco de Sousa Pereira" userId="8cea385e-7f80-4cc2-b2bc-f487e311c946" providerId="ADAL" clId="{A7D6A991-391B-4A7B-B749-0C6142533B70}" dt="2022-09-21T10:25:56.618" v="248" actId="47"/>
        <pc:sldMkLst>
          <pc:docMk/>
          <pc:sldMk cId="1157424599" sldId="380"/>
        </pc:sldMkLst>
      </pc:sldChg>
      <pc:sldChg chg="delSp modSp del mod delAnim">
        <pc:chgData name="Francisco de Sousa Pereira" userId="8cea385e-7f80-4cc2-b2bc-f487e311c946" providerId="ADAL" clId="{A7D6A991-391B-4A7B-B749-0C6142533B70}" dt="2022-09-21T10:45:23.818" v="1219" actId="47"/>
        <pc:sldMkLst>
          <pc:docMk/>
          <pc:sldMk cId="3475151991" sldId="381"/>
        </pc:sldMkLst>
        <pc:spChg chg="del mod">
          <ac:chgData name="Francisco de Sousa Pereira" userId="8cea385e-7f80-4cc2-b2bc-f487e311c946" providerId="ADAL" clId="{A7D6A991-391B-4A7B-B749-0C6142533B70}" dt="2022-09-21T10:25:45.236" v="247" actId="478"/>
          <ac:spMkLst>
            <pc:docMk/>
            <pc:sldMk cId="3475151991" sldId="381"/>
            <ac:spMk id="19" creationId="{00000000-0000-0000-0000-000000000000}"/>
          </ac:spMkLst>
        </pc:spChg>
      </pc:sldChg>
      <pc:sldChg chg="del">
        <pc:chgData name="Francisco de Sousa Pereira" userId="8cea385e-7f80-4cc2-b2bc-f487e311c946" providerId="ADAL" clId="{A7D6A991-391B-4A7B-B749-0C6142533B70}" dt="2022-09-21T10:44:44.993" v="1208" actId="47"/>
        <pc:sldMkLst>
          <pc:docMk/>
          <pc:sldMk cId="1449977999" sldId="383"/>
        </pc:sldMkLst>
      </pc:sldChg>
      <pc:sldChg chg="del">
        <pc:chgData name="Francisco de Sousa Pereira" userId="8cea385e-7f80-4cc2-b2bc-f487e311c946" providerId="ADAL" clId="{A7D6A991-391B-4A7B-B749-0C6142533B70}" dt="2022-09-21T10:44:45.665" v="1209" actId="47"/>
        <pc:sldMkLst>
          <pc:docMk/>
          <pc:sldMk cId="723247484" sldId="384"/>
        </pc:sldMkLst>
      </pc:sldChg>
      <pc:sldChg chg="del">
        <pc:chgData name="Francisco de Sousa Pereira" userId="8cea385e-7f80-4cc2-b2bc-f487e311c946" providerId="ADAL" clId="{A7D6A991-391B-4A7B-B749-0C6142533B70}" dt="2022-09-21T10:44:48.102" v="1213" actId="47"/>
        <pc:sldMkLst>
          <pc:docMk/>
          <pc:sldMk cId="2590887067" sldId="385"/>
        </pc:sldMkLst>
      </pc:sldChg>
      <pc:sldChg chg="del">
        <pc:chgData name="Francisco de Sousa Pereira" userId="8cea385e-7f80-4cc2-b2bc-f487e311c946" providerId="ADAL" clId="{A7D6A991-391B-4A7B-B749-0C6142533B70}" dt="2022-09-21T10:44:46.540" v="1210" actId="47"/>
        <pc:sldMkLst>
          <pc:docMk/>
          <pc:sldMk cId="3524921540" sldId="386"/>
        </pc:sldMkLst>
      </pc:sldChg>
      <pc:sldChg chg="del">
        <pc:chgData name="Francisco de Sousa Pereira" userId="8cea385e-7f80-4cc2-b2bc-f487e311c946" providerId="ADAL" clId="{A7D6A991-391B-4A7B-B749-0C6142533B70}" dt="2022-09-21T10:44:50.481" v="1214" actId="47"/>
        <pc:sldMkLst>
          <pc:docMk/>
          <pc:sldMk cId="830065008" sldId="387"/>
        </pc:sldMkLst>
      </pc:sldChg>
      <pc:sldChg chg="del">
        <pc:chgData name="Francisco de Sousa Pereira" userId="8cea385e-7f80-4cc2-b2bc-f487e311c946" providerId="ADAL" clId="{A7D6A991-391B-4A7B-B749-0C6142533B70}" dt="2022-09-21T10:44:51.669" v="1215" actId="47"/>
        <pc:sldMkLst>
          <pc:docMk/>
          <pc:sldMk cId="4196485382" sldId="389"/>
        </pc:sldMkLst>
      </pc:sldChg>
      <pc:sldChg chg="del">
        <pc:chgData name="Francisco de Sousa Pereira" userId="8cea385e-7f80-4cc2-b2bc-f487e311c946" providerId="ADAL" clId="{A7D6A991-391B-4A7B-B749-0C6142533B70}" dt="2022-09-21T10:45:00.566" v="1216" actId="47"/>
        <pc:sldMkLst>
          <pc:docMk/>
          <pc:sldMk cId="349129441" sldId="390"/>
        </pc:sldMkLst>
      </pc:sldChg>
      <pc:sldChg chg="del">
        <pc:chgData name="Francisco de Sousa Pereira" userId="8cea385e-7f80-4cc2-b2bc-f487e311c946" providerId="ADAL" clId="{A7D6A991-391B-4A7B-B749-0C6142533B70}" dt="2022-09-21T10:45:22.443" v="1218" actId="47"/>
        <pc:sldMkLst>
          <pc:docMk/>
          <pc:sldMk cId="806837664" sldId="392"/>
        </pc:sldMkLst>
      </pc:sldChg>
      <pc:sldChg chg="del">
        <pc:chgData name="Francisco de Sousa Pereira" userId="8cea385e-7f80-4cc2-b2bc-f487e311c946" providerId="ADAL" clId="{A7D6A991-391B-4A7B-B749-0C6142533B70}" dt="2022-09-21T10:44:47.071" v="1211" actId="47"/>
        <pc:sldMkLst>
          <pc:docMk/>
          <pc:sldMk cId="3326431329" sldId="393"/>
        </pc:sldMkLst>
      </pc:sldChg>
      <pc:sldChg chg="del">
        <pc:chgData name="Francisco de Sousa Pereira" userId="8cea385e-7f80-4cc2-b2bc-f487e311c946" providerId="ADAL" clId="{A7D6A991-391B-4A7B-B749-0C6142533B70}" dt="2022-09-21T10:44:47.508" v="1212" actId="47"/>
        <pc:sldMkLst>
          <pc:docMk/>
          <pc:sldMk cId="3199275345" sldId="394"/>
        </pc:sldMkLst>
      </pc:sldChg>
      <pc:sldChg chg="addSp delSp modSp mod modAnim">
        <pc:chgData name="Francisco de Sousa Pereira" userId="8cea385e-7f80-4cc2-b2bc-f487e311c946" providerId="ADAL" clId="{A7D6A991-391B-4A7B-B749-0C6142533B70}" dt="2022-09-22T14:08:18.022" v="1475"/>
        <pc:sldMkLst>
          <pc:docMk/>
          <pc:sldMk cId="615824234" sldId="396"/>
        </pc:sldMkLst>
        <pc:spChg chg="add mod">
          <ac:chgData name="Francisco de Sousa Pereira" userId="8cea385e-7f80-4cc2-b2bc-f487e311c946" providerId="ADAL" clId="{A7D6A991-391B-4A7B-B749-0C6142533B70}" dt="2022-09-21T10:44:09.893" v="1206" actId="20577"/>
          <ac:spMkLst>
            <pc:docMk/>
            <pc:sldMk cId="615824234" sldId="396"/>
            <ac:spMk id="2" creationId="{1B367FB6-790D-5FBE-0975-23D5E952FAE9}"/>
          </ac:spMkLst>
        </pc:spChg>
        <pc:spChg chg="mod">
          <ac:chgData name="Francisco de Sousa Pereira" userId="8cea385e-7f80-4cc2-b2bc-f487e311c946" providerId="ADAL" clId="{A7D6A991-391B-4A7B-B749-0C6142533B70}" dt="2022-09-21T10:36:30.798" v="716" actId="20577"/>
          <ac:spMkLst>
            <pc:docMk/>
            <pc:sldMk cId="615824234" sldId="396"/>
            <ac:spMk id="3" creationId="{00000000-0000-0000-0000-000000000000}"/>
          </ac:spMkLst>
        </pc:spChg>
        <pc:spChg chg="add del">
          <ac:chgData name="Francisco de Sousa Pereira" userId="8cea385e-7f80-4cc2-b2bc-f487e311c946" providerId="ADAL" clId="{A7D6A991-391B-4A7B-B749-0C6142533B70}" dt="2022-09-21T10:47:00.759" v="1234" actId="22"/>
          <ac:spMkLst>
            <pc:docMk/>
            <pc:sldMk cId="615824234" sldId="396"/>
            <ac:spMk id="5" creationId="{3F201C55-1F03-0AA8-FB38-7459AE54DB6B}"/>
          </ac:spMkLst>
        </pc:spChg>
        <pc:spChg chg="add del mod">
          <ac:chgData name="Francisco de Sousa Pereira" userId="8cea385e-7f80-4cc2-b2bc-f487e311c946" providerId="ADAL" clId="{A7D6A991-391B-4A7B-B749-0C6142533B70}" dt="2022-09-21T10:47:35.494" v="1238" actId="478"/>
          <ac:spMkLst>
            <pc:docMk/>
            <pc:sldMk cId="615824234" sldId="396"/>
            <ac:spMk id="7" creationId="{25C07B7D-9793-F5C1-E513-8BAD1AB3AA4A}"/>
          </ac:spMkLst>
        </pc:spChg>
        <pc:spChg chg="add mod">
          <ac:chgData name="Francisco de Sousa Pereira" userId="8cea385e-7f80-4cc2-b2bc-f487e311c946" providerId="ADAL" clId="{A7D6A991-391B-4A7B-B749-0C6142533B70}" dt="2022-09-21T10:48:40.265" v="1271" actId="207"/>
          <ac:spMkLst>
            <pc:docMk/>
            <pc:sldMk cId="615824234" sldId="396"/>
            <ac:spMk id="8" creationId="{C8824FE5-E565-B330-F3EF-279D63EFA6E2}"/>
          </ac:spMkLst>
        </pc:spChg>
        <pc:spChg chg="mod">
          <ac:chgData name="Francisco de Sousa Pereira" userId="8cea385e-7f80-4cc2-b2bc-f487e311c946" providerId="ADAL" clId="{A7D6A991-391B-4A7B-B749-0C6142533B70}" dt="2022-09-21T10:49:24.788" v="1283" actId="20577"/>
          <ac:spMkLst>
            <pc:docMk/>
            <pc:sldMk cId="615824234" sldId="396"/>
            <ac:spMk id="148482" creationId="{00000000-0000-0000-0000-000000000000}"/>
          </ac:spMkLst>
        </pc:spChg>
        <pc:picChg chg="add mod">
          <ac:chgData name="Francisco de Sousa Pereira" userId="8cea385e-7f80-4cc2-b2bc-f487e311c946" providerId="ADAL" clId="{A7D6A991-391B-4A7B-B749-0C6142533B70}" dt="2022-09-21T10:48:50.872" v="1274" actId="1035"/>
          <ac:picMkLst>
            <pc:docMk/>
            <pc:sldMk cId="615824234" sldId="396"/>
            <ac:picMk id="1026" creationId="{78AD8044-D6F4-44ED-3065-B2C20A0DDED7}"/>
          </ac:picMkLst>
        </pc:picChg>
      </pc:sldChg>
      <pc:sldChg chg="addSp delSp modSp add mod delAnim modAnim">
        <pc:chgData name="Francisco de Sousa Pereira" userId="8cea385e-7f80-4cc2-b2bc-f487e311c946" providerId="ADAL" clId="{A7D6A991-391B-4A7B-B749-0C6142533B70}" dt="2022-09-22T14:08:40.472" v="1477"/>
        <pc:sldMkLst>
          <pc:docMk/>
          <pc:sldMk cId="2714650507" sldId="397"/>
        </pc:sldMkLst>
        <pc:spChg chg="del">
          <ac:chgData name="Francisco de Sousa Pereira" userId="8cea385e-7f80-4cc2-b2bc-f487e311c946" providerId="ADAL" clId="{A7D6A991-391B-4A7B-B749-0C6142533B70}" dt="2022-09-21T10:50:40.172" v="1317" actId="478"/>
          <ac:spMkLst>
            <pc:docMk/>
            <pc:sldMk cId="2714650507" sldId="397"/>
            <ac:spMk id="2" creationId="{1B367FB6-790D-5FBE-0975-23D5E952FAE9}"/>
          </ac:spMkLst>
        </pc:spChg>
        <pc:spChg chg="mod">
          <ac:chgData name="Francisco de Sousa Pereira" userId="8cea385e-7f80-4cc2-b2bc-f487e311c946" providerId="ADAL" clId="{A7D6A991-391B-4A7B-B749-0C6142533B70}" dt="2022-09-21T11:41:58.107" v="1448" actId="20577"/>
          <ac:spMkLst>
            <pc:docMk/>
            <pc:sldMk cId="2714650507" sldId="397"/>
            <ac:spMk id="3" creationId="{00000000-0000-0000-0000-000000000000}"/>
          </ac:spMkLst>
        </pc:spChg>
        <pc:spChg chg="mod">
          <ac:chgData name="Francisco de Sousa Pereira" userId="8cea385e-7f80-4cc2-b2bc-f487e311c946" providerId="ADAL" clId="{A7D6A991-391B-4A7B-B749-0C6142533B70}" dt="2022-09-21T11:01:07.782" v="1447" actId="207"/>
          <ac:spMkLst>
            <pc:docMk/>
            <pc:sldMk cId="2714650507" sldId="397"/>
            <ac:spMk id="8" creationId="{C8824FE5-E565-B330-F3EF-279D63EFA6E2}"/>
          </ac:spMkLst>
        </pc:spChg>
        <pc:picChg chg="add del mod">
          <ac:chgData name="Francisco de Sousa Pereira" userId="8cea385e-7f80-4cc2-b2bc-f487e311c946" providerId="ADAL" clId="{A7D6A991-391B-4A7B-B749-0C6142533B70}" dt="2022-09-21T11:00:13.959" v="1438" actId="478"/>
          <ac:picMkLst>
            <pc:docMk/>
            <pc:sldMk cId="2714650507" sldId="397"/>
            <ac:picMk id="4" creationId="{6B63BEDA-D95B-093D-E2E0-679FDF37BB0A}"/>
          </ac:picMkLst>
        </pc:picChg>
        <pc:picChg chg="del">
          <ac:chgData name="Francisco de Sousa Pereira" userId="8cea385e-7f80-4cc2-b2bc-f487e311c946" providerId="ADAL" clId="{A7D6A991-391B-4A7B-B749-0C6142533B70}" dt="2022-09-21T10:50:20.429" v="1285" actId="478"/>
          <ac:picMkLst>
            <pc:docMk/>
            <pc:sldMk cId="2714650507" sldId="397"/>
            <ac:picMk id="1026" creationId="{78AD8044-D6F4-44ED-3065-B2C20A0DDED7}"/>
          </ac:picMkLst>
        </pc:picChg>
        <pc:picChg chg="add mod">
          <ac:chgData name="Francisco de Sousa Pereira" userId="8cea385e-7f80-4cc2-b2bc-f487e311c946" providerId="ADAL" clId="{A7D6A991-391B-4A7B-B749-0C6142533B70}" dt="2022-09-21T11:00:28.165" v="1441" actId="1076"/>
          <ac:picMkLst>
            <pc:docMk/>
            <pc:sldMk cId="2714650507" sldId="397"/>
            <ac:picMk id="1028" creationId="{715F5084-654C-3AF8-ADAF-FC5887F735E1}"/>
          </ac:picMkLst>
        </pc:picChg>
      </pc:sldChg>
      <pc:sldChg chg="del">
        <pc:chgData name="Francisco de Sousa Pereira" userId="8cea385e-7f80-4cc2-b2bc-f487e311c946" providerId="ADAL" clId="{A7D6A991-391B-4A7B-B749-0C6142533B70}" dt="2022-09-21T10:25:24.777" v="236" actId="2696"/>
        <pc:sldMkLst>
          <pc:docMk/>
          <pc:sldMk cId="1982857087" sldId="398"/>
        </pc:sldMkLst>
      </pc:sldChg>
      <pc:sldChg chg="del">
        <pc:chgData name="Francisco de Sousa Pereira" userId="8cea385e-7f80-4cc2-b2bc-f487e311c946" providerId="ADAL" clId="{A7D6A991-391B-4A7B-B749-0C6142533B70}" dt="2022-09-21T10:25:30.248" v="237" actId="2696"/>
        <pc:sldMkLst>
          <pc:docMk/>
          <pc:sldMk cId="2550476219" sldId="399"/>
        </pc:sldMkLst>
      </pc:sldChg>
      <pc:sldChg chg="del">
        <pc:chgData name="Francisco de Sousa Pereira" userId="8cea385e-7f80-4cc2-b2bc-f487e311c946" providerId="ADAL" clId="{A7D6A991-391B-4A7B-B749-0C6142533B70}" dt="2022-09-21T10:44:43.227" v="1207" actId="2696"/>
        <pc:sldMkLst>
          <pc:docMk/>
          <pc:sldMk cId="1227982416" sldId="4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05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at-is-my-computer.com/operating-system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26722031/article/details/1081368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9032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SOP-T0-2ISO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Introdução e fundamentos de Sistemas Operativos.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endParaRPr lang="pt-PT" sz="22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Informática geral, Sistemas Computacionais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SOP-T0-2ISO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62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 do sistema operativo num sistema computacional;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históricos e evolução dos sistemas operativos.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SOP-T0-1ISO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1" y="900000"/>
            <a:ext cx="8167734" cy="129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Níveis sistema computacional: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Um sistema computacional é constituído pelo hardware (equipamento) e software (lógica) podendo ser dividido em níveis ou estratos;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Nem todos os sistemas computacionais incluem um sistema operativo;</a:t>
            </a:r>
          </a:p>
        </p:txBody>
      </p:sp>
      <p:pic>
        <p:nvPicPr>
          <p:cNvPr id="1026" name="Picture 2" descr="OS levels">
            <a:extLst>
              <a:ext uri="{FF2B5EF4-FFF2-40B4-BE49-F238E27FC236}">
                <a16:creationId xmlns:a16="http://schemas.microsoft.com/office/drawing/2014/main" id="{78AD8044-D6F4-44ED-3065-B2C20A0D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89" y="2353444"/>
            <a:ext cx="26955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3">
            <a:extLst>
              <a:ext uri="{FF2B5EF4-FFF2-40B4-BE49-F238E27FC236}">
                <a16:creationId xmlns:a16="http://schemas.microsoft.com/office/drawing/2014/main" id="{1B367FB6-790D-5FBE-0975-23D5E952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7420"/>
            <a:ext cx="5472608" cy="328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 nível </a:t>
            </a:r>
            <a:r>
              <a:rPr lang="pt-PT" sz="1600" i="0" dirty="0"/>
              <a:t>Aplicações</a:t>
            </a:r>
            <a:r>
              <a:rPr lang="pt-PT" sz="1600" b="0" i="0" dirty="0"/>
              <a:t> pode incluir também utilizadores;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 sistema operativo gere / acede aos recursos físicos (hardware) e recursos virtuais / lógicos;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Em termos gerais os utilizadores / aplicações não acedem diretamente aos recursos. Pede ao sistema operativo os recursos / acesso / interação;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 sistema operativo é constituído por um núcleo () e um conjunto de ferramentas / comandos, bibliotecas e serviços para gerir e providenciar os recursos às aplicações / utilizadores.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endParaRPr lang="pt-PT" sz="1600" b="0" i="0" dirty="0"/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C8824FE5-E565-B330-F3EF-279D63EF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61756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Imagem: </a:t>
            </a:r>
            <a:r>
              <a:rPr lang="pt-PT" sz="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https://www.what-is-my-computer.com/operating-system.html</a:t>
            </a:r>
            <a:endParaRPr lang="pt-PT" sz="8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SOP-T0-1ISO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1" y="900000"/>
            <a:ext cx="8167734" cy="7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Níveis de acesso num sistema </a:t>
            </a:r>
            <a:r>
              <a:rPr lang="pt-PT" sz="2000" b="0" i="0"/>
              <a:t>operativo:4</a:t>
            </a:r>
            <a:endParaRPr lang="pt-PT" sz="20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É habitual que o acesso aos recursos (reais e virtuais) seja feito por níveis.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C8824FE5-E565-B330-F3EF-279D63EF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61756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Imagem: </a:t>
            </a:r>
            <a:r>
              <a:rPr lang="pt-PT" sz="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https://blog.csdn.net/weixin_26722031/article/details/108136848</a:t>
            </a:r>
            <a:endParaRPr lang="pt-PT" sz="800" b="0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Standard Intel Architecture Protection Rings">
            <a:extLst>
              <a:ext uri="{FF2B5EF4-FFF2-40B4-BE49-F238E27FC236}">
                <a16:creationId xmlns:a16="http://schemas.microsoft.com/office/drawing/2014/main" id="{715F5084-654C-3AF8-ADAF-FC5887F7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71" y="1703412"/>
            <a:ext cx="343356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01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 (/aulas/t).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4488</TotalTime>
  <Words>256</Words>
  <Application>Microsoft Office PowerPoint</Application>
  <PresentationFormat>On-screen Show (16:10)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Tahoma</vt:lpstr>
      <vt:lpstr>Times New Roman</vt:lpstr>
      <vt:lpstr>Wingdings</vt:lpstr>
      <vt:lpstr>study_time</vt:lpstr>
      <vt:lpstr>SOP-T0-2ISO  Introdução e fundamentos de Sistemas Operativos. </vt:lpstr>
      <vt:lpstr>SOP-T0-2ISO Alinhamento</vt:lpstr>
      <vt:lpstr>SOP-T0-1ISO Enquadramento</vt:lpstr>
      <vt:lpstr>SOP-T0-1ISO Enquadramento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378</cp:revision>
  <cp:lastPrinted>2016-09-13T13:47:10Z</cp:lastPrinted>
  <dcterms:created xsi:type="dcterms:W3CDTF">2003-12-01T00:39:30Z</dcterms:created>
  <dcterms:modified xsi:type="dcterms:W3CDTF">2022-09-22T14:08:40Z</dcterms:modified>
  <cp:category>Sistemas Operativos</cp:category>
</cp:coreProperties>
</file>