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5" r:id="rId3"/>
    <p:sldId id="379" r:id="rId4"/>
    <p:sldId id="394" r:id="rId5"/>
    <p:sldId id="399" r:id="rId6"/>
    <p:sldId id="395" r:id="rId7"/>
    <p:sldId id="397" r:id="rId8"/>
    <p:sldId id="398" r:id="rId9"/>
    <p:sldId id="378" r:id="rId10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61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37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9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05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454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30312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SOP-T2-CC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i="0" dirty="0" err="1">
                <a:solidFill>
                  <a:srgbClr val="0033CC"/>
                </a:solidFill>
                <a:latin typeface="Tahoma" pitchFamily="34" charset="0"/>
              </a:rPr>
              <a:t>Cloud</a:t>
            </a:r>
            <a:r>
              <a:rPr lang="pt-PT" sz="2400" i="0" dirty="0">
                <a:solidFill>
                  <a:srgbClr val="0033CC"/>
                </a:solidFill>
                <a:latin typeface="Tahoma" pitchFamily="34" charset="0"/>
              </a:rPr>
              <a:t> </a:t>
            </a:r>
            <a:r>
              <a:rPr lang="pt-PT" sz="2400" i="0" dirty="0" err="1">
                <a:solidFill>
                  <a:srgbClr val="0033CC"/>
                </a:solidFill>
                <a:latin typeface="Tahoma" pitchFamily="34" charset="0"/>
              </a:rPr>
              <a:t>Computing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Avançados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287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400" b="0" i="0" dirty="0">
                <a:latin typeface="Arial" charset="0"/>
              </a:rPr>
              <a:t>Conhecimentos necessários: </a:t>
            </a:r>
            <a:r>
              <a:rPr lang="pt-BR" sz="1400" b="0" i="0" dirty="0">
                <a:latin typeface="Arial" charset="0"/>
              </a:rPr>
              <a:t>Tópicos Essenciais</a:t>
            </a:r>
            <a:endParaRPr lang="pt-PT" sz="14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8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SOP-T2-CC</a:t>
            </a:r>
            <a:r>
              <a:rPr lang="pt-PT" sz="2000" i="0" dirty="0"/>
              <a:t>: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Conceitos e objetivos do </a:t>
            </a:r>
            <a:r>
              <a:rPr lang="pt-PT" sz="1600" b="0" i="0" dirty="0" err="1"/>
              <a:t>Cloud</a:t>
            </a:r>
            <a:r>
              <a:rPr lang="pt-PT" sz="1600" b="0" i="0" dirty="0"/>
              <a:t> </a:t>
            </a:r>
            <a:r>
              <a:rPr lang="pt-PT" sz="1600" b="0" i="0" dirty="0" err="1"/>
              <a:t>Computing</a:t>
            </a:r>
            <a:r>
              <a:rPr lang="pt-PT" sz="1600" b="0" i="0" dirty="0"/>
              <a:t>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SaaS, PaaS e IaaS;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Componentes providenciados em cada organização;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Ofertas comerciais e públicas;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Clouds</a:t>
            </a:r>
            <a:r>
              <a:rPr lang="pt-PT" sz="1600" b="0" i="0" dirty="0"/>
              <a:t> privadas, públicas e híbridas.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SOP-T2-CC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2" name="Picture 28" descr="C:\Users\fsp\AppData\Local\Microsoft\Windows\Temporary Internet Files\Content.IE5\CQZJLXUN\MC900434845[2].png">
            <a:extLst>
              <a:ext uri="{FF2B5EF4-FFF2-40B4-BE49-F238E27FC236}">
                <a16:creationId xmlns:a16="http://schemas.microsoft.com/office/drawing/2014/main" id="{8D867242-4DE5-0E7B-C54C-78AEC560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64295"/>
            <a:ext cx="3411523" cy="34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8" descr="C:\Users\fsp\AppData\Local\Microsoft\Windows\Temporary Internet Files\Content.IE5\CQZJLXUN\MC900434845[2].png">
            <a:extLst>
              <a:ext uri="{FF2B5EF4-FFF2-40B4-BE49-F238E27FC236}">
                <a16:creationId xmlns:a16="http://schemas.microsoft.com/office/drawing/2014/main" id="{3CA9D71E-EB9C-063A-63E2-096DCF32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93" y="2016696"/>
            <a:ext cx="1143744" cy="114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8BB091E-AA64-5DF1-9BC4-CC6C944C1BFC}"/>
              </a:ext>
            </a:extLst>
          </p:cNvPr>
          <p:cNvGrpSpPr/>
          <p:nvPr/>
        </p:nvGrpSpPr>
        <p:grpSpPr>
          <a:xfrm>
            <a:off x="5620807" y="2382483"/>
            <a:ext cx="2924631" cy="2438400"/>
            <a:chOff x="5620807" y="2382483"/>
            <a:chExt cx="2924631" cy="2438400"/>
          </a:xfrm>
        </p:grpSpPr>
        <p:pic>
          <p:nvPicPr>
            <p:cNvPr id="5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2E53FBD5-C673-F209-D85E-63363E2DF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612" y="2382483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8FD03EA2-AE45-257A-7E01-0A346E8C05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7012" y="2534883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D47B6890-4560-5198-5126-814EDE76A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9412" y="2687283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B5F35348-04A9-B609-3706-D78E07FA4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1812" y="2839683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E7303A89-D210-5A28-EFBA-0E4DD28A2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4212" y="2992083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075BD308-2BA7-EDDE-24D6-0BED27E58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7446" y="2671470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2252EF69-C14F-8F99-47E2-AD6B31784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9846" y="2823870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DD7402CB-81A1-0648-E1E8-676DD66B8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2246" y="2976270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71B966BD-719B-74D2-5B60-88E9A87BA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646" y="3128670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DBFE30AD-EAD7-C143-AF3E-715A1488F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046" y="3281070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A4AD8CAA-3E55-0205-1524-CB6CE9D85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986" y="29604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C6F72304-E9F1-EB64-1CEF-EA1D2EAB2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3386" y="31128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EC089BEA-570E-C1EE-9928-C0A48374E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786" y="32652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5C8B0922-407A-C94C-8317-3354E4334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186" y="34176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B0C8215C-10D9-00C2-26E9-FDFDC8A2D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586" y="35700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C4CD5DC4-957E-BD2E-FC0C-AD8C0D3C8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3820" y="3249444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03543F18-FFB7-60A2-D4C6-49A804854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220" y="3401844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840F02FD-5DE3-CCA2-9E53-97E8B9569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620" y="3554244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CD9A9962-9711-33FF-7609-E72133EAB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020" y="3706644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6FDA0E98-7ADC-DC47-64E7-B3FE14D8D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420" y="3859044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2E573A35-300E-78F5-053D-B815A8AFF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807" y="35700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A4732A00-121A-A09C-07BF-A22BA62E7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207" y="37224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96642F22-CA35-54BB-9CC2-3053FC46E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607" y="38748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C6D40E0B-146A-1976-0184-884B5E50C8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8007" y="40272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D87258AB-E20E-4924-5A68-A51C4EA63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0407" y="41796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6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SOP-T2-CC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Modelos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79D3AA-4EA7-AF2E-671C-9A59C944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2513"/>
            <a:ext cx="7921625" cy="259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400" b="0" i="0" dirty="0"/>
              <a:t>SaaS – Software as a Service: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PT" sz="1600" b="0" i="0" dirty="0"/>
              <a:t>São fornecidas soluções de software segundo um modelo de negócio.</a:t>
            </a:r>
          </a:p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400" b="0" i="0" dirty="0"/>
              <a:t>PaaS – Platform as a Service: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PT" sz="1600" b="0" i="0" dirty="0"/>
              <a:t>É providenciada uma plataforma com um conjunto de recursos.</a:t>
            </a:r>
          </a:p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400" b="0" i="0" dirty="0"/>
              <a:t>IaaS – Infrastruture as a Service:</a:t>
            </a:r>
          </a:p>
          <a:p>
            <a:pPr marL="446088" lvl="1" indent="4763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PT" sz="1600" b="0" i="0" dirty="0"/>
              <a:t>É providenciada uma infraestura de recursos de hardware (normalmente virtuais).</a:t>
            </a:r>
          </a:p>
        </p:txBody>
      </p:sp>
    </p:spTree>
    <p:extLst>
      <p:ext uri="{BB962C8B-B14F-4D97-AF65-F5344CB8AC3E}">
        <p14:creationId xmlns:p14="http://schemas.microsoft.com/office/powerpoint/2010/main" val="15265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SOP-T2-CC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Modelos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ext Box 19">
            <a:extLst>
              <a:ext uri="{FF2B5EF4-FFF2-40B4-BE49-F238E27FC236}">
                <a16:creationId xmlns:a16="http://schemas.microsoft.com/office/drawing/2014/main" id="{FD03CE71-B2B5-6581-C487-6D28DA07C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55165"/>
            <a:ext cx="6900767" cy="1626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9436" tIns="29718" rIns="59436" bIns="29718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667" b="0" dirty="0"/>
              <a:t>Fonte: </a:t>
            </a:r>
            <a:r>
              <a:rPr lang="pt-PT" sz="667" dirty="0"/>
              <a:t>http://www.csoonline.com/article/2126885/cloud-security/saas--paas--and-iaas--a-security-checklist-for-cloud-models.html</a:t>
            </a:r>
            <a:endParaRPr lang="pt-PT" sz="667" b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F1C189-4A3E-C2D3-10DE-BBBD844BC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36970"/>
            <a:ext cx="6102334" cy="364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91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SOP-T2-CC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Organização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2" name="Picture 2" descr="https://yoyoclouds.files.wordpress.com/2012/05/cld3.png">
            <a:extLst>
              <a:ext uri="{FF2B5EF4-FFF2-40B4-BE49-F238E27FC236}">
                <a16:creationId xmlns:a16="http://schemas.microsoft.com/office/drawing/2014/main" id="{49A0C80D-3531-AA19-0EAE-23CB5588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13284"/>
            <a:ext cx="6408712" cy="427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9">
            <a:extLst>
              <a:ext uri="{FF2B5EF4-FFF2-40B4-BE49-F238E27FC236}">
                <a16:creationId xmlns:a16="http://schemas.microsoft.com/office/drawing/2014/main" id="{A942EE5B-7965-EBB6-8108-C3F318783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161756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Fonte: </a:t>
            </a:r>
            <a:r>
              <a:rPr lang="pt-PT" sz="800" dirty="0"/>
              <a:t>https://yoyoclouds.wordpress.com/tag/private-cloud/ </a:t>
            </a:r>
            <a:endParaRPr lang="pt-PT" sz="800" b="0" dirty="0"/>
          </a:p>
        </p:txBody>
      </p:sp>
    </p:spTree>
    <p:extLst>
      <p:ext uri="{BB962C8B-B14F-4D97-AF65-F5344CB8AC3E}">
        <p14:creationId xmlns:p14="http://schemas.microsoft.com/office/powerpoint/2010/main" val="25899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SOP-T2-CC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Modelos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3" name="Picture 2" descr="hybrid clouds">
            <a:extLst>
              <a:ext uri="{FF2B5EF4-FFF2-40B4-BE49-F238E27FC236}">
                <a16:creationId xmlns:a16="http://schemas.microsoft.com/office/drawing/2014/main" id="{AF75AA3D-FCB2-AF07-4E2D-AEE50ED70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44" y="985292"/>
            <a:ext cx="7323111" cy="41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CB781375-1E0C-88CA-852E-D50553D09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157504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Fonte: </a:t>
            </a:r>
            <a:r>
              <a:rPr lang="pt-PT" sz="800" dirty="0"/>
              <a:t>http://www.eci.com/blog/59-understanding-public-private-and-hybrid-cloud-infrastructures.html</a:t>
            </a:r>
            <a:endParaRPr lang="pt-PT" sz="800" b="0" dirty="0"/>
          </a:p>
        </p:txBody>
      </p:sp>
    </p:spTree>
    <p:extLst>
      <p:ext uri="{BB962C8B-B14F-4D97-AF65-F5344CB8AC3E}">
        <p14:creationId xmlns:p14="http://schemas.microsoft.com/office/powerpoint/2010/main" val="367289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SOP-T2-CC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Exemplos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EC63385-66D8-2CC8-D8FC-71EC9817F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2513"/>
            <a:ext cx="7921625" cy="155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https://aws.amazon.com/ec2/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http://www.lunacloud.com/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Copy, OneDrive, Dropbox, Meo Cloud;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https://cloud.ptempresas.pt/Default.aspx?language=en-US</a:t>
            </a:r>
          </a:p>
        </p:txBody>
      </p:sp>
    </p:spTree>
    <p:extLst>
      <p:ext uri="{BB962C8B-B14F-4D97-AF65-F5344CB8AC3E}">
        <p14:creationId xmlns:p14="http://schemas.microsoft.com/office/powerpoint/2010/main" val="52958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62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1 conjunto de 3 questões (em 3 possíveis);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/>
              <a:t>1 </a:t>
            </a:r>
            <a:r>
              <a:rPr lang="en-GB" sz="2000" i="0" dirty="0" err="1"/>
              <a:t>tentativa</a:t>
            </a:r>
            <a:r>
              <a:rPr lang="en-GB" sz="2000" i="0" dirty="0"/>
              <a:t> </a:t>
            </a:r>
            <a:r>
              <a:rPr lang="en-GB" sz="2000" i="0" dirty="0" err="1"/>
              <a:t>apenas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12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4899</TotalTime>
  <Words>306</Words>
  <Application>Microsoft Office PowerPoint</Application>
  <PresentationFormat>On-screen Show (16:10)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SOP-T2-CC Conceitos</vt:lpstr>
      <vt:lpstr>SOP-T2-CC Modelos</vt:lpstr>
      <vt:lpstr>SOP-T2-CC Modelos</vt:lpstr>
      <vt:lpstr>SOP-T2-CC Organização</vt:lpstr>
      <vt:lpstr>SOP-T2-CC Modelos</vt:lpstr>
      <vt:lpstr>SOP-T2-CC Exemplos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380</cp:revision>
  <cp:lastPrinted>2006-12-04T14:12:58Z</cp:lastPrinted>
  <dcterms:created xsi:type="dcterms:W3CDTF">2003-12-01T00:39:30Z</dcterms:created>
  <dcterms:modified xsi:type="dcterms:W3CDTF">2023-01-05T12:49:04Z</dcterms:modified>
  <cp:category>Sistemas Operativos</cp:category>
</cp:coreProperties>
</file>