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5" r:id="rId3"/>
    <p:sldId id="379" r:id="rId4"/>
    <p:sldId id="397" r:id="rId5"/>
    <p:sldId id="401" r:id="rId6"/>
    <p:sldId id="398" r:id="rId7"/>
    <p:sldId id="400" r:id="rId8"/>
    <p:sldId id="399" r:id="rId9"/>
    <p:sldId id="395" r:id="rId10"/>
    <p:sldId id="396" r:id="rId11"/>
    <p:sldId id="378" r:id="rId12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AEAEA"/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129" d="100"/>
          <a:sy n="129" d="100"/>
        </p:scale>
        <p:origin x="3066" y="120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688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30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225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660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1437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834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00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FSP/DE-ECT-UTAD@SOP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11lJOnALS4?rel=0&amp;showinfo=0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p5hJfZNZr4?rel=0&amp;showinfo=0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30312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SOP-T2-VIR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400" i="0" dirty="0">
                <a:solidFill>
                  <a:srgbClr val="0033CC"/>
                </a:solidFill>
                <a:latin typeface="Tahoma" pitchFamily="34" charset="0"/>
              </a:rPr>
              <a:t>Vitualização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Operativos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Tópicos Avançados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287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400" b="0" i="0" dirty="0">
                <a:latin typeface="Arial" charset="0"/>
              </a:rPr>
              <a:t>Conhecimentos necessários: </a:t>
            </a:r>
            <a:r>
              <a:rPr lang="pt-BR" sz="1400" b="0" i="0" dirty="0">
                <a:latin typeface="Arial" charset="0"/>
              </a:rPr>
              <a:t>Processos, Gestão de memória, </a:t>
            </a:r>
            <a:r>
              <a:rPr lang="pt-BR" sz="1400" b="0" dirty="0">
                <a:latin typeface="Arial" charset="0"/>
              </a:rPr>
              <a:t>Sistemas de Ficheiros, Dispositivos</a:t>
            </a:r>
            <a:endParaRPr lang="pt-PT" sz="14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SOP-T2-VIR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Demo Live Migration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26" y="729479"/>
            <a:ext cx="7163730" cy="450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Fonte: </a:t>
            </a:r>
            <a:r>
              <a:rPr lang="pt-PT" sz="800" dirty="0"/>
              <a:t>https://www.youtube.com/watch?v=p11lJOnALS4</a:t>
            </a:r>
            <a:endParaRPr lang="pt-PT" sz="800" b="0" dirty="0"/>
          </a:p>
        </p:txBody>
      </p:sp>
      <p:pic>
        <p:nvPicPr>
          <p:cNvPr id="3" name="p11lJOnALS4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691680" y="841276"/>
            <a:ext cx="6748242" cy="37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6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ESTE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EÓRICO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064448" cy="362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704085">
              <a:lnSpc>
                <a:spcPct val="120000"/>
              </a:lnSpc>
            </a:pPr>
            <a:r>
              <a:rPr lang="pt-PT" sz="2000" b="0" i="0" dirty="0"/>
              <a:t>Questionário online em: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Operativos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so2223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>
                <a:solidFill>
                  <a:srgbClr val="FF0000"/>
                </a:solidFill>
              </a:rPr>
              <a:t>Não conta para nota final.</a:t>
            </a:r>
            <a:endParaRPr lang="pt-PT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1 conjunto de 3 questões (em 3 possíveis);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i="0" dirty="0"/>
              <a:t>1 </a:t>
            </a:r>
            <a:r>
              <a:rPr lang="en-GB" sz="2000" i="0" dirty="0" err="1"/>
              <a:t>tentativa</a:t>
            </a:r>
            <a:r>
              <a:rPr lang="en-GB" sz="2000" i="0" dirty="0"/>
              <a:t> </a:t>
            </a:r>
            <a:r>
              <a:rPr lang="en-GB" sz="2000" i="0" dirty="0" err="1"/>
              <a:t>apenas</a:t>
            </a:r>
            <a:r>
              <a:rPr lang="en-GB" sz="2000" i="0" dirty="0"/>
              <a:t>, sempre </a:t>
            </a:r>
            <a:r>
              <a:rPr lang="en-GB" sz="2000" i="0" dirty="0" err="1"/>
              <a:t>aberto</a:t>
            </a:r>
            <a:r>
              <a:rPr lang="en-GB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b="0" i="0" dirty="0" err="1"/>
              <a:t>Duração</a:t>
            </a:r>
            <a:r>
              <a:rPr lang="en-GB" sz="2000" b="0" i="0" dirty="0"/>
              <a:t>: </a:t>
            </a:r>
            <a:r>
              <a:rPr lang="en-GB" sz="2000" i="0" dirty="0"/>
              <a:t>12 </a:t>
            </a:r>
            <a:r>
              <a:rPr lang="en-GB" sz="2000" i="0" dirty="0" err="1"/>
              <a:t>minutos</a:t>
            </a:r>
            <a:r>
              <a:rPr lang="en-GB" sz="2000" b="0" i="0" dirty="0"/>
              <a:t>.</a:t>
            </a:r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Alinhamento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136456" cy="1318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SOP-T2-VIR</a:t>
            </a:r>
            <a:r>
              <a:rPr lang="pt-PT" sz="2000" i="0" dirty="0"/>
              <a:t>: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Conceitos;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1600" b="0" i="0" dirty="0"/>
              <a:t>Videos;</a:t>
            </a:r>
            <a:endParaRPr lang="pt-PT" sz="1600" b="0" i="0" dirty="0"/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Exemplos práticos: VirtualBox e VMWARE ESXi.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SOP-T2-VIR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Conceitos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9552" y="877094"/>
            <a:ext cx="8064896" cy="442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>
              <a:lnSpc>
                <a:spcPct val="120000"/>
              </a:lnSpc>
            </a:pPr>
            <a:r>
              <a:rPr lang="pt-BR" sz="2000" b="0" i="0" dirty="0"/>
              <a:t>Tipos de virtualização: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600" i="0" dirty="0"/>
              <a:t>Full virtualization</a:t>
            </a:r>
            <a:r>
              <a:rPr lang="en-US" sz="1600" b="0" i="0" dirty="0"/>
              <a:t> – </a:t>
            </a:r>
            <a:r>
              <a:rPr lang="en-US" sz="1600" b="0" i="0" dirty="0" err="1"/>
              <a:t>Simulação</a:t>
            </a:r>
            <a:r>
              <a:rPr lang="en-US" sz="1600" b="0" i="0" dirty="0"/>
              <a:t> </a:t>
            </a:r>
            <a:r>
              <a:rPr lang="en-US" sz="1600" b="0" i="0" dirty="0" err="1"/>
              <a:t>completa</a:t>
            </a:r>
            <a:r>
              <a:rPr lang="en-US" sz="1600" b="0" i="0" dirty="0"/>
              <a:t> do hardware;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600" i="0" dirty="0"/>
              <a:t>Partial virtualization</a:t>
            </a:r>
            <a:r>
              <a:rPr lang="en-US" sz="1600" b="0" i="0" dirty="0"/>
              <a:t> – </a:t>
            </a:r>
            <a:r>
              <a:rPr lang="en-US" sz="1600" b="0" i="0" dirty="0" err="1"/>
              <a:t>Pode</a:t>
            </a:r>
            <a:r>
              <a:rPr lang="en-US" sz="1600" b="0" i="0" dirty="0"/>
              <a:t> </a:t>
            </a:r>
            <a:r>
              <a:rPr lang="en-US" sz="1600" b="0" i="0" dirty="0" err="1"/>
              <a:t>ser</a:t>
            </a:r>
            <a:r>
              <a:rPr lang="en-US" sz="1600" b="0" i="0" dirty="0"/>
              <a:t> </a:t>
            </a:r>
            <a:r>
              <a:rPr lang="en-US" sz="1600" b="0" i="0" dirty="0" err="1"/>
              <a:t>necessário</a:t>
            </a:r>
            <a:r>
              <a:rPr lang="en-US" sz="1600" b="0" i="0" dirty="0"/>
              <a:t> </a:t>
            </a:r>
            <a:r>
              <a:rPr lang="en-US" sz="1600" b="0" i="0" dirty="0" err="1"/>
              <a:t>efetuar</a:t>
            </a:r>
            <a:r>
              <a:rPr lang="en-US" sz="1600" b="0" i="0" dirty="0"/>
              <a:t> </a:t>
            </a:r>
            <a:r>
              <a:rPr lang="en-US" sz="1600" b="0" i="0" dirty="0" err="1"/>
              <a:t>alguma</a:t>
            </a:r>
            <a:r>
              <a:rPr lang="en-US" sz="1600" b="0" i="0" dirty="0"/>
              <a:t> </a:t>
            </a:r>
            <a:r>
              <a:rPr lang="en-US" sz="1600" b="0" i="0" dirty="0" err="1"/>
              <a:t>adatação</a:t>
            </a:r>
            <a:r>
              <a:rPr lang="en-US" sz="1600" b="0" i="0" dirty="0"/>
              <a:t> no </a:t>
            </a:r>
            <a:r>
              <a:rPr lang="en-US" sz="1600" b="0" i="0" dirty="0" err="1"/>
              <a:t>sistema</a:t>
            </a:r>
            <a:r>
              <a:rPr lang="en-US" sz="1600" b="0" i="0" dirty="0"/>
              <a:t> para </a:t>
            </a:r>
            <a:r>
              <a:rPr lang="en-US" sz="1600" b="0" i="0" dirty="0" err="1"/>
              <a:t>poderem</a:t>
            </a:r>
            <a:r>
              <a:rPr lang="en-US" sz="1600" b="0" i="0" dirty="0"/>
              <a:t> </a:t>
            </a:r>
            <a:r>
              <a:rPr lang="en-US" sz="1600" b="0" i="0" dirty="0" err="1"/>
              <a:t>funcionar</a:t>
            </a:r>
            <a:r>
              <a:rPr lang="en-US" sz="1600" b="0" i="0" dirty="0"/>
              <a:t>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600" i="0" dirty="0" err="1"/>
              <a:t>Paravirtualization</a:t>
            </a:r>
            <a:r>
              <a:rPr lang="en-US" sz="1600" b="0" i="0" dirty="0"/>
              <a:t> – </a:t>
            </a:r>
            <a:r>
              <a:rPr lang="en-US" sz="1600" b="0" i="0" dirty="0" err="1"/>
              <a:t>Não</a:t>
            </a:r>
            <a:r>
              <a:rPr lang="en-US" sz="1600" b="0" i="0" dirty="0"/>
              <a:t> </a:t>
            </a:r>
            <a:r>
              <a:rPr lang="en-US" sz="1600" b="0" i="0" dirty="0" err="1"/>
              <a:t>existe</a:t>
            </a:r>
            <a:r>
              <a:rPr lang="en-US" sz="1600" b="0" i="0" dirty="0"/>
              <a:t> </a:t>
            </a:r>
            <a:r>
              <a:rPr lang="en-US" sz="1600" b="0" i="0" dirty="0" err="1"/>
              <a:t>nenhuma</a:t>
            </a:r>
            <a:r>
              <a:rPr lang="en-US" sz="1600" b="0" i="0" dirty="0"/>
              <a:t> </a:t>
            </a:r>
            <a:r>
              <a:rPr lang="en-US" sz="1600" b="0" i="0" dirty="0" err="1"/>
              <a:t>simulação</a:t>
            </a:r>
            <a:r>
              <a:rPr lang="en-US" sz="1600" b="0" i="0" dirty="0"/>
              <a:t> </a:t>
            </a:r>
            <a:r>
              <a:rPr lang="en-US" sz="1600" b="0" i="0" dirty="0" err="1"/>
              <a:t>ou</a:t>
            </a:r>
            <a:r>
              <a:rPr lang="en-US" sz="1600" b="0" i="0" dirty="0"/>
              <a:t> </a:t>
            </a:r>
            <a:r>
              <a:rPr lang="en-US" sz="1600" b="0" i="0" dirty="0" err="1"/>
              <a:t>tradução</a:t>
            </a:r>
            <a:r>
              <a:rPr lang="en-US" sz="1600" b="0" i="0" dirty="0"/>
              <a:t> para o hardware environment; </a:t>
            </a:r>
            <a:r>
              <a:rPr lang="en-US" sz="1600" b="0" i="0" dirty="0" err="1"/>
              <a:t>Algum</a:t>
            </a:r>
            <a:r>
              <a:rPr lang="en-US" sz="1600" b="0" i="0" dirty="0"/>
              <a:t> </a:t>
            </a:r>
            <a:r>
              <a:rPr lang="en-US" sz="1600" b="0" i="0" dirty="0" err="1"/>
              <a:t>apoio</a:t>
            </a:r>
            <a:r>
              <a:rPr lang="en-US" sz="1600" b="0" i="0" dirty="0"/>
              <a:t> à </a:t>
            </a:r>
            <a:r>
              <a:rPr lang="en-US" sz="1600" b="0" i="0" dirty="0" err="1"/>
              <a:t>virtualização</a:t>
            </a:r>
            <a:r>
              <a:rPr lang="en-US" sz="1600" b="0" i="0" dirty="0"/>
              <a:t> no hardware </a:t>
            </a:r>
            <a:r>
              <a:rPr lang="en-US" sz="1600" b="0" i="0" dirty="0" err="1"/>
              <a:t>pode</a:t>
            </a:r>
            <a:r>
              <a:rPr lang="en-US" sz="1600" b="0" i="0" dirty="0"/>
              <a:t> </a:t>
            </a:r>
            <a:r>
              <a:rPr lang="en-US" sz="1600" b="0" i="0" dirty="0" err="1"/>
              <a:t>ser</a:t>
            </a:r>
            <a:r>
              <a:rPr lang="en-US" sz="1600" b="0" i="0" dirty="0"/>
              <a:t> </a:t>
            </a:r>
            <a:r>
              <a:rPr lang="en-US" sz="1600" b="0" i="0" dirty="0" err="1"/>
              <a:t>necessária</a:t>
            </a:r>
            <a:r>
              <a:rPr lang="pt-PT" sz="1600" b="0" i="0" dirty="0"/>
              <a:t>.</a:t>
            </a:r>
          </a:p>
          <a:p>
            <a:pPr algn="just" defTabSz="624078">
              <a:lnSpc>
                <a:spcPct val="120000"/>
              </a:lnSpc>
            </a:pPr>
            <a:r>
              <a:rPr lang="pt-BR" sz="2000" b="0" i="0" dirty="0"/>
              <a:t>Numenclatura: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600" i="0" dirty="0"/>
              <a:t>Guest OS </a:t>
            </a:r>
            <a:r>
              <a:rPr lang="en-US" sz="1600" b="0" i="0" dirty="0" err="1"/>
              <a:t>ou</a:t>
            </a:r>
            <a:r>
              <a:rPr lang="en-US" sz="1600" b="0" i="0" dirty="0"/>
              <a:t> </a:t>
            </a:r>
            <a:r>
              <a:rPr lang="en-US" sz="1600" i="0" dirty="0"/>
              <a:t>Guest</a:t>
            </a:r>
            <a:r>
              <a:rPr lang="en-US" sz="1600" b="0" i="0" dirty="0"/>
              <a:t> – </a:t>
            </a:r>
            <a:r>
              <a:rPr lang="en-US" sz="1600" b="0" i="0" dirty="0" err="1"/>
              <a:t>Ambiente</a:t>
            </a:r>
            <a:r>
              <a:rPr lang="en-US" sz="1600" b="0" i="0" dirty="0"/>
              <a:t> </a:t>
            </a:r>
            <a:r>
              <a:rPr lang="en-US" sz="1600" b="0" i="0" dirty="0" err="1"/>
              <a:t>ou</a:t>
            </a:r>
            <a:r>
              <a:rPr lang="en-US" sz="1600" b="0" i="0" dirty="0"/>
              <a:t> </a:t>
            </a:r>
            <a:r>
              <a:rPr lang="en-US" sz="1600" b="0" i="0" dirty="0" err="1"/>
              <a:t>máquina</a:t>
            </a:r>
            <a:r>
              <a:rPr lang="en-US" sz="1600" b="0" i="0" dirty="0"/>
              <a:t> virtual;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600" i="0" dirty="0"/>
              <a:t>Host OS </a:t>
            </a:r>
            <a:r>
              <a:rPr lang="en-US" sz="1600" b="0" i="0" dirty="0" err="1"/>
              <a:t>ou</a:t>
            </a:r>
            <a:r>
              <a:rPr lang="en-US" sz="1600" b="0" i="0" dirty="0"/>
              <a:t> </a:t>
            </a:r>
            <a:r>
              <a:rPr lang="en-US" sz="1600" i="0" dirty="0"/>
              <a:t>Host</a:t>
            </a:r>
            <a:r>
              <a:rPr lang="en-US" sz="1600" b="0" i="0" dirty="0"/>
              <a:t>  – Sistema </a:t>
            </a:r>
            <a:r>
              <a:rPr lang="en-US" sz="1600" b="0" i="0" dirty="0" err="1"/>
              <a:t>operativo</a:t>
            </a:r>
            <a:r>
              <a:rPr lang="en-US" sz="1600" b="0" i="0" dirty="0"/>
              <a:t> </a:t>
            </a:r>
            <a:r>
              <a:rPr lang="en-US" sz="1600" b="0" i="0" dirty="0" err="1"/>
              <a:t>ou</a:t>
            </a:r>
            <a:r>
              <a:rPr lang="en-US" sz="1600" b="0" i="0" dirty="0"/>
              <a:t> </a:t>
            </a:r>
            <a:r>
              <a:rPr lang="en-US" sz="1600" b="0" i="0" dirty="0" err="1"/>
              <a:t>máquina</a:t>
            </a:r>
            <a:r>
              <a:rPr lang="en-US" sz="1600" b="0" i="0" dirty="0"/>
              <a:t> real </a:t>
            </a:r>
            <a:r>
              <a:rPr lang="en-US" sz="1600" b="0" i="0" dirty="0" err="1"/>
              <a:t>onde</a:t>
            </a:r>
            <a:r>
              <a:rPr lang="en-US" sz="1600" b="0" i="0" dirty="0"/>
              <a:t> é </a:t>
            </a:r>
            <a:r>
              <a:rPr lang="en-US" sz="1600" b="0" i="0" dirty="0" err="1"/>
              <a:t>alojado</a:t>
            </a:r>
            <a:r>
              <a:rPr lang="en-US" sz="1600" b="0" i="0" dirty="0"/>
              <a:t> o </a:t>
            </a:r>
            <a:r>
              <a:rPr lang="en-US" sz="1600" b="0" dirty="0"/>
              <a:t>guest</a:t>
            </a:r>
            <a:r>
              <a:rPr lang="en-US" sz="1600" b="0" i="0" dirty="0"/>
              <a:t>;</a:t>
            </a:r>
          </a:p>
          <a:p>
            <a:pPr algn="just" defTabSz="624078">
              <a:lnSpc>
                <a:spcPct val="120000"/>
              </a:lnSpc>
            </a:pPr>
            <a:r>
              <a:rPr lang="pt-BR" sz="2000" b="0" i="0" dirty="0"/>
              <a:t>Plataformas/softwares: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600" b="0" i="0" dirty="0"/>
              <a:t>Virtual Box; QEMU; VMWARE Player; VMWARE </a:t>
            </a:r>
            <a:r>
              <a:rPr lang="en-US" sz="1600" b="0" i="0" dirty="0" err="1"/>
              <a:t>ESXi</a:t>
            </a:r>
            <a:r>
              <a:rPr lang="en-US" sz="1600" b="0" i="0" dirty="0"/>
              <a:t>; </a:t>
            </a:r>
            <a:r>
              <a:rPr lang="en-US" sz="1600" b="0" i="0" dirty="0" err="1"/>
              <a:t>Virtuozzo</a:t>
            </a:r>
            <a:r>
              <a:rPr lang="en-US" sz="1600" b="0" i="0" dirty="0"/>
              <a:t>; </a:t>
            </a:r>
            <a:r>
              <a:rPr lang="en-US" sz="1600" b="0" i="0" dirty="0" err="1"/>
              <a:t>OpenVZ</a:t>
            </a:r>
            <a:r>
              <a:rPr lang="en-US" sz="1600" b="0" i="0" dirty="0"/>
              <a:t>; Jails +++.</a:t>
            </a:r>
          </a:p>
          <a:p>
            <a:pPr marL="560928" lvl="1" indent="-209265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en-US" sz="1600" b="0" i="0" dirty="0"/>
          </a:p>
        </p:txBody>
      </p:sp>
    </p:spTree>
    <p:extLst>
      <p:ext uri="{BB962C8B-B14F-4D97-AF65-F5344CB8AC3E}">
        <p14:creationId xmlns:p14="http://schemas.microsoft.com/office/powerpoint/2010/main" val="33765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SOP-T2-VIR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Conceitos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DA01EE8-F600-5061-71AC-50A81765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771750"/>
            <a:ext cx="6195020" cy="448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39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SOP-T2-VIR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Conceitos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37D12E-2123-F783-F686-4A96EEB3D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24" y="1129308"/>
            <a:ext cx="3150096" cy="381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5487D7A-B054-B8A8-25D7-5734DB00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377735"/>
            <a:ext cx="4630648" cy="27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18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SOP-T2-VIR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Conceitos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CEDFA2-21BC-B7CB-5CFC-B12145347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417340"/>
            <a:ext cx="66675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86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SOP-T2-VIR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Conceitos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5C25C-B8BF-0FF8-5696-8649E7AC4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88" y="1074505"/>
            <a:ext cx="8388424" cy="296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34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SOP-T2-VIR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Conceitos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4E6408E-08C7-C1BE-B6BB-AD80CB4A1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41276"/>
            <a:ext cx="7884368" cy="44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57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SOP-T2-VIR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VMware Infrastructure 3 Demo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26" y="729479"/>
            <a:ext cx="7163730" cy="450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Fonte: </a:t>
            </a:r>
            <a:r>
              <a:rPr lang="pt-PT" sz="800" dirty="0"/>
              <a:t>https://www.youtube.com/watch?v=Mp5hJfZNZr4</a:t>
            </a:r>
            <a:endParaRPr lang="pt-PT" sz="800" b="0" dirty="0"/>
          </a:p>
        </p:txBody>
      </p:sp>
      <p:pic>
        <p:nvPicPr>
          <p:cNvPr id="3" name="Mp5hJfZNZr4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691680" y="841276"/>
            <a:ext cx="678475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4899</TotalTime>
  <Words>293</Words>
  <Application>Microsoft Office PowerPoint</Application>
  <PresentationFormat>On-screen Show (16:10)</PresentationFormat>
  <Paragraphs>59</Paragraphs>
  <Slides>11</Slides>
  <Notes>11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Tahoma</vt:lpstr>
      <vt:lpstr>Times New Roman</vt:lpstr>
      <vt:lpstr>Wingdings</vt:lpstr>
      <vt:lpstr>study_time</vt:lpstr>
      <vt:lpstr>PowerPoint Presentation</vt:lpstr>
      <vt:lpstr> Alinhamento</vt:lpstr>
      <vt:lpstr>SOP-T2-VIR Conceitos</vt:lpstr>
      <vt:lpstr>SOP-T2-VIR Conceitos</vt:lpstr>
      <vt:lpstr>SOP-T2-VIR Conceitos</vt:lpstr>
      <vt:lpstr>SOP-T2-VIR Conceitos</vt:lpstr>
      <vt:lpstr>SOP-T2-VIR Conceitos</vt:lpstr>
      <vt:lpstr>SOP-T2-VIR Conceitos</vt:lpstr>
      <vt:lpstr>SOP-T2-VIR VMware Infrastructure 3 Demo</vt:lpstr>
      <vt:lpstr>SOP-T2-VIR Demo Live Migration</vt:lpstr>
      <vt:lpstr> TESTE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380</cp:revision>
  <cp:lastPrinted>2006-12-04T14:12:58Z</cp:lastPrinted>
  <dcterms:created xsi:type="dcterms:W3CDTF">2003-12-01T00:39:30Z</dcterms:created>
  <dcterms:modified xsi:type="dcterms:W3CDTF">2023-01-05T14:28:06Z</dcterms:modified>
  <cp:category>Sistemas Operativos</cp:category>
</cp:coreProperties>
</file>