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700"/>
  </p:normalViewPr>
  <p:slideViewPr>
    <p:cSldViewPr snapToGrid="0" snapToObjects="1">
      <p:cViewPr varScale="1">
        <p:scale>
          <a:sx n="220" d="100"/>
          <a:sy n="220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38A41B-F428-6C4B-BD11-2A3C25ECB13E}"/>
              </a:ext>
            </a:extLst>
          </p:cNvPr>
          <p:cNvGrpSpPr/>
          <p:nvPr/>
        </p:nvGrpSpPr>
        <p:grpSpPr>
          <a:xfrm>
            <a:off x="1261744" y="760128"/>
            <a:ext cx="9225160" cy="5189153"/>
            <a:chOff x="1261744" y="760128"/>
            <a:chExt cx="9225160" cy="5189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118A2-8BBF-6847-9AB3-DD8E78A5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744" y="760128"/>
              <a:ext cx="9225160" cy="518915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44D67C7-2283-1C44-9B2D-503FD5573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23" t="31745" r="13923" b="7932"/>
            <a:stretch/>
          </p:blipFill>
          <p:spPr>
            <a:xfrm>
              <a:off x="7472972" y="1489661"/>
              <a:ext cx="1976849" cy="10136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9A4D6-085E-E344-93A4-78920A4C924A}"/>
                </a:ext>
              </a:extLst>
            </p:cNvPr>
            <p:cNvSpPr txBox="1"/>
            <p:nvPr/>
          </p:nvSpPr>
          <p:spPr>
            <a:xfrm>
              <a:off x="7396010" y="1024678"/>
              <a:ext cx="229552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External Databases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B6B967-A38C-1842-A78C-B945EB2CF8D8}"/>
                </a:ext>
              </a:extLst>
            </p:cNvPr>
            <p:cNvSpPr/>
            <p:nvPr/>
          </p:nvSpPr>
          <p:spPr>
            <a:xfrm>
              <a:off x="2268638" y="4560426"/>
              <a:ext cx="1012785" cy="7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10132C-B9A7-1F41-8D80-8CCBED5E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575" y="4678824"/>
              <a:ext cx="727526" cy="471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CBD00E-DC95-FA4C-B4E5-81CBFF55E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199028"/>
              <a:ext cx="468775" cy="694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4952A2-681C-434E-861B-FD70274A2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914778"/>
              <a:ext cx="468775" cy="694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A8B85B-242F-624D-8BC0-7C4A41836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956" b="28609"/>
            <a:stretch/>
          </p:blipFill>
          <p:spPr>
            <a:xfrm>
              <a:off x="8604648" y="4773530"/>
              <a:ext cx="650389" cy="2824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BAAE6D-A1FB-6B42-930F-FE9E8328DFDB}"/>
                </a:ext>
              </a:extLst>
            </p:cNvPr>
            <p:cNvGrpSpPr/>
            <p:nvPr/>
          </p:nvGrpSpPr>
          <p:grpSpPr>
            <a:xfrm rot="-3900000">
              <a:off x="7408025" y="3141339"/>
              <a:ext cx="1346569" cy="214090"/>
              <a:chOff x="8822869" y="3457406"/>
              <a:chExt cx="1482404" cy="21409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FEB3664-519E-7743-8C94-4DBF1EB3A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1808" t="71615" r="41887" b="24944"/>
              <a:stretch/>
            </p:blipFill>
            <p:spPr>
              <a:xfrm>
                <a:off x="8822869" y="3492945"/>
                <a:ext cx="1482404" cy="178551"/>
              </a:xfrm>
              <a:prstGeom prst="rect">
                <a:avLst/>
              </a:prstGeom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1C9AC6-58B2-C54F-AD93-944F0077D103}"/>
                  </a:ext>
                </a:extLst>
              </p:cNvPr>
              <p:cNvSpPr/>
              <p:nvPr/>
            </p:nvSpPr>
            <p:spPr>
              <a:xfrm>
                <a:off x="9052019" y="3457406"/>
                <a:ext cx="957685" cy="86570"/>
              </a:xfrm>
              <a:custGeom>
                <a:avLst/>
                <a:gdLst>
                  <a:gd name="connsiteX0" fmla="*/ 0 w 957685"/>
                  <a:gd name="connsiteY0" fmla="*/ 0 h 86570"/>
                  <a:gd name="connsiteX1" fmla="*/ 957685 w 957685"/>
                  <a:gd name="connsiteY1" fmla="*/ 0 h 86570"/>
                  <a:gd name="connsiteX2" fmla="*/ 957685 w 957685"/>
                  <a:gd name="connsiteY2" fmla="*/ 81160 h 86570"/>
                  <a:gd name="connsiteX3" fmla="*/ 5411 w 957685"/>
                  <a:gd name="connsiteY3" fmla="*/ 86570 h 86570"/>
                  <a:gd name="connsiteX4" fmla="*/ 0 w 957685"/>
                  <a:gd name="connsiteY4" fmla="*/ 0 h 8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685" h="86570">
                    <a:moveTo>
                      <a:pt x="0" y="0"/>
                    </a:moveTo>
                    <a:lnTo>
                      <a:pt x="957685" y="0"/>
                    </a:lnTo>
                    <a:lnTo>
                      <a:pt x="957685" y="81160"/>
                    </a:lnTo>
                    <a:lnTo>
                      <a:pt x="5411" y="86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5ED5B-FB2F-F34A-A5E8-D3D420A0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193" t="14225" r="22764" b="14457"/>
            <a:stretch/>
          </p:blipFill>
          <p:spPr>
            <a:xfrm>
              <a:off x="2620012" y="3027274"/>
              <a:ext cx="1179378" cy="48672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6C6FA64-20DC-4649-97DB-793233B55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 rot="3000000">
              <a:off x="3514056" y="3690932"/>
              <a:ext cx="468775" cy="694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BD10CC-6679-5645-BF6B-203B4D9B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4648" y="4056547"/>
              <a:ext cx="1086890" cy="423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9" y="900175"/>
            <a:ext cx="4149053" cy="455358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51" y="900176"/>
            <a:ext cx="4149053" cy="455358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25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246577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16" y="1246576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D4D1-D885-6C41-8A6A-78828C22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00" y="1246576"/>
            <a:ext cx="3880885" cy="42592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126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54B77-1CB7-1C4C-9539-C10EC332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5" y="1868359"/>
            <a:ext cx="3916331" cy="281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685FB-C395-D94A-A4F7-18947C7A4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" t="5278" b="2466"/>
          <a:stretch/>
        </p:blipFill>
        <p:spPr>
          <a:xfrm>
            <a:off x="6418163" y="1978794"/>
            <a:ext cx="2853159" cy="25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2020-04-19T19:37:01Z</dcterms:created>
  <dcterms:modified xsi:type="dcterms:W3CDTF">2020-04-20T04:19:37Z</dcterms:modified>
</cp:coreProperties>
</file>